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showSpecialPlsOnTitleSld="0">
  <p:sldMasterIdLst>
    <p:sldMasterId id="2147483676"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Lst>
  <p:sldSz cy="5143500" cx="9144000"/>
  <p:notesSz cx="6858000" cy="9144000"/>
  <p:embeddedFontLst>
    <p:embeddedFont>
      <p:font typeface="Figtree Black"/>
      <p:bold r:id="rId22"/>
      <p:boldItalic r:id="rId23"/>
    </p:embeddedFont>
    <p:embeddedFont>
      <p:font typeface="Hanken Grotesk"/>
      <p:regular r:id="rId24"/>
      <p:bold r:id="rId25"/>
      <p:italic r:id="rId26"/>
      <p:boldItalic r:id="rId27"/>
    </p:embeddedFont>
    <p:embeddedFont>
      <p:font typeface="Lato"/>
      <p:regular r:id="rId28"/>
      <p:bold r:id="rId29"/>
      <p:italic r:id="rId30"/>
      <p:boldItalic r:id="rId31"/>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font" Target="fonts/FigtreeBlack-bold.fntdata"/><Relationship Id="rId21" Type="http://schemas.openxmlformats.org/officeDocument/2006/relationships/slide" Target="slides/slide16.xml"/><Relationship Id="rId24" Type="http://schemas.openxmlformats.org/officeDocument/2006/relationships/font" Target="fonts/HankenGrotesk-regular.fntdata"/><Relationship Id="rId23" Type="http://schemas.openxmlformats.org/officeDocument/2006/relationships/font" Target="fonts/FigtreeBlack-boldItalic.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HankenGrotesk-italic.fntdata"/><Relationship Id="rId25" Type="http://schemas.openxmlformats.org/officeDocument/2006/relationships/font" Target="fonts/HankenGrotesk-bold.fntdata"/><Relationship Id="rId28" Type="http://schemas.openxmlformats.org/officeDocument/2006/relationships/font" Target="fonts/Lato-regular.fntdata"/><Relationship Id="rId27" Type="http://schemas.openxmlformats.org/officeDocument/2006/relationships/font" Target="fonts/HankenGrotesk-boldItalic.fntdata"/><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Lato-bold.fntdata"/><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Lato-boldItalic.fntdata"/><Relationship Id="rId30" Type="http://schemas.openxmlformats.org/officeDocument/2006/relationships/font" Target="fonts/Lato-italic.fntdata"/><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8" name="Shape 308"/>
        <p:cNvGrpSpPr/>
        <p:nvPr/>
      </p:nvGrpSpPr>
      <p:grpSpPr>
        <a:xfrm>
          <a:off x="0" y="0"/>
          <a:ext cx="0" cy="0"/>
          <a:chOff x="0" y="0"/>
          <a:chExt cx="0" cy="0"/>
        </a:xfrm>
      </p:grpSpPr>
      <p:sp>
        <p:nvSpPr>
          <p:cNvPr id="309" name="Google Shape;309;g2768ca7ef44_0_6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0" name="Google Shape;310;g2768ca7ef44_0_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5" name="Shape 365"/>
        <p:cNvGrpSpPr/>
        <p:nvPr/>
      </p:nvGrpSpPr>
      <p:grpSpPr>
        <a:xfrm>
          <a:off x="0" y="0"/>
          <a:ext cx="0" cy="0"/>
          <a:chOff x="0" y="0"/>
          <a:chExt cx="0" cy="0"/>
        </a:xfrm>
      </p:grpSpPr>
      <p:sp>
        <p:nvSpPr>
          <p:cNvPr id="366" name="Google Shape;366;g2e0539d533e_0_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7" name="Google Shape;367;g2e0539d533e_0_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800">
                <a:solidFill>
                  <a:schemeClr val="dk1"/>
                </a:solidFill>
              </a:rPr>
              <a:t>Not just that, users can view the nearby </a:t>
            </a:r>
            <a:r>
              <a:rPr i="1" lang="en" sz="1800">
                <a:solidFill>
                  <a:schemeClr val="dk1"/>
                </a:solidFill>
              </a:rPr>
              <a:t>accessible</a:t>
            </a:r>
            <a:r>
              <a:rPr lang="en" sz="1800">
                <a:solidFill>
                  <a:schemeClr val="dk1"/>
                </a:solidFill>
              </a:rPr>
              <a:t> restaurants without going through reviews and photos for each restaurant.</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2" name="Shape 372"/>
        <p:cNvGrpSpPr/>
        <p:nvPr/>
      </p:nvGrpSpPr>
      <p:grpSpPr>
        <a:xfrm>
          <a:off x="0" y="0"/>
          <a:ext cx="0" cy="0"/>
          <a:chOff x="0" y="0"/>
          <a:chExt cx="0" cy="0"/>
        </a:xfrm>
      </p:grpSpPr>
      <p:sp>
        <p:nvSpPr>
          <p:cNvPr id="373" name="Google Shape;373;g2e0539d533e_0_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4" name="Google Shape;374;g2e0539d533e_0_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800">
                <a:solidFill>
                  <a:schemeClr val="dk1"/>
                </a:solidFill>
              </a:rPr>
              <a:t>Users can also find accessible restrooms around the station as well, along with crowdsourced instructions on accessing the restrooms.</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9" name="Shape 379"/>
        <p:cNvGrpSpPr/>
        <p:nvPr/>
      </p:nvGrpSpPr>
      <p:grpSpPr>
        <a:xfrm>
          <a:off x="0" y="0"/>
          <a:ext cx="0" cy="0"/>
          <a:chOff x="0" y="0"/>
          <a:chExt cx="0" cy="0"/>
        </a:xfrm>
      </p:grpSpPr>
      <p:sp>
        <p:nvSpPr>
          <p:cNvPr id="380" name="Google Shape;380;g26d2241bc31_0_7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1" name="Google Shape;381;g26d2241bc31_0_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800">
                <a:solidFill>
                  <a:schemeClr val="dk1"/>
                </a:solidFill>
              </a:rPr>
              <a:t>UnlockedMaps is designed with a central focus on accessibility in mind and is currently deployed in six different North American cities, including the Bay Area, Chicago, New York, Philadelphia, Seattle, and Toronto.</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5" name="Shape 385"/>
        <p:cNvGrpSpPr/>
        <p:nvPr/>
      </p:nvGrpSpPr>
      <p:grpSpPr>
        <a:xfrm>
          <a:off x="0" y="0"/>
          <a:ext cx="0" cy="0"/>
          <a:chOff x="0" y="0"/>
          <a:chExt cx="0" cy="0"/>
        </a:xfrm>
      </p:grpSpPr>
      <p:sp>
        <p:nvSpPr>
          <p:cNvPr id="386" name="Google Shape;386;g2e0539d533e_0_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7" name="Google Shape;387;g2e0539d533e_0_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800">
                <a:solidFill>
                  <a:schemeClr val="dk1"/>
                </a:solidFill>
              </a:rPr>
              <a:t>So far, we’ve recorded millions of elevator outages from 2,336 transit stations in these cities directly from the transit authorities every hour since the past 4 years. More data is being collected and made available to the public as we speak.</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1" name="Shape 391"/>
        <p:cNvGrpSpPr/>
        <p:nvPr/>
      </p:nvGrpSpPr>
      <p:grpSpPr>
        <a:xfrm>
          <a:off x="0" y="0"/>
          <a:ext cx="0" cy="0"/>
          <a:chOff x="0" y="0"/>
          <a:chExt cx="0" cy="0"/>
        </a:xfrm>
      </p:grpSpPr>
      <p:sp>
        <p:nvSpPr>
          <p:cNvPr id="392" name="Google Shape;392;g2e0539d533e_0_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3" name="Google Shape;393;g2e0539d533e_0_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800">
                <a:solidFill>
                  <a:schemeClr val="dk1"/>
                </a:solidFill>
              </a:rPr>
              <a:t>This data has benefits outside of accessibility as well. For example, researchers and advocates can use this data to answer questions such as: can we know which neighborhoods experience the most elevator outages? And which neighborhoods take the longest to repair those elevators? The answers to these questions can help us understand our cities better and drive policy changes.</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7" name="Shape 397"/>
        <p:cNvGrpSpPr/>
        <p:nvPr/>
      </p:nvGrpSpPr>
      <p:grpSpPr>
        <a:xfrm>
          <a:off x="0" y="0"/>
          <a:ext cx="0" cy="0"/>
          <a:chOff x="0" y="0"/>
          <a:chExt cx="0" cy="0"/>
        </a:xfrm>
      </p:grpSpPr>
      <p:sp>
        <p:nvSpPr>
          <p:cNvPr id="398" name="Google Shape;398;g2e0539d533e_0_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9" name="Google Shape;399;g2e0539d533e_0_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1800">
                <a:solidFill>
                  <a:schemeClr val="dk1"/>
                </a:solidFill>
              </a:rPr>
              <a:t>At present, we’re working on onboarding new cities to the UnlockedMaps platform, including Tokyo, Seoul, Washington D.C. and Singapore. Through UnlockedMaps, we hope to make commute planning more equitable for people who rely on functioning elevators, especially those with mobility disabilities, such as Liz, such as myself.</a:t>
            </a:r>
            <a:endParaRPr sz="1800">
              <a:solidFill>
                <a:schemeClr val="dk1"/>
              </a:solidFill>
            </a:endParaRPr>
          </a:p>
          <a:p>
            <a:pPr indent="0" lvl="0" marL="0" rtl="0" algn="l">
              <a:lnSpc>
                <a:spcPct val="115000"/>
              </a:lnSpc>
              <a:spcBef>
                <a:spcPts val="0"/>
              </a:spcBef>
              <a:spcAft>
                <a:spcPts val="0"/>
              </a:spcAft>
              <a:buNone/>
            </a:pPr>
            <a:br>
              <a:rPr lang="en" sz="1800">
                <a:solidFill>
                  <a:schemeClr val="dk1"/>
                </a:solidFill>
              </a:rPr>
            </a:br>
            <a:r>
              <a:rPr lang="en" sz="2800">
                <a:solidFill>
                  <a:schemeClr val="dk1"/>
                </a:solidFill>
              </a:rPr>
              <a:t> </a:t>
            </a:r>
            <a:r>
              <a:rPr lang="en" sz="1800">
                <a:solidFill>
                  <a:schemeClr val="dk1"/>
                </a:solidFill>
              </a:rPr>
              <a:t>It was a pleasure presenting UnlockedMaps to you all, today.</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3" name="Shape 403"/>
        <p:cNvGrpSpPr/>
        <p:nvPr/>
      </p:nvGrpSpPr>
      <p:grpSpPr>
        <a:xfrm>
          <a:off x="0" y="0"/>
          <a:ext cx="0" cy="0"/>
          <a:chOff x="0" y="0"/>
          <a:chExt cx="0" cy="0"/>
        </a:xfrm>
      </p:grpSpPr>
      <p:sp>
        <p:nvSpPr>
          <p:cNvPr id="404" name="Google Shape;404;g26c786a5f35_0_169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5" name="Google Shape;405;g26c786a5f35_0_169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4" name="Shape 314"/>
        <p:cNvGrpSpPr/>
        <p:nvPr/>
      </p:nvGrpSpPr>
      <p:grpSpPr>
        <a:xfrm>
          <a:off x="0" y="0"/>
          <a:ext cx="0" cy="0"/>
          <a:chOff x="0" y="0"/>
          <a:chExt cx="0" cy="0"/>
        </a:xfrm>
      </p:grpSpPr>
      <p:sp>
        <p:nvSpPr>
          <p:cNvPr id="315" name="Google Shape;315;g26c786a5f35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6" name="Google Shape;316;g26c786a5f35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2" name="Shape 322"/>
        <p:cNvGrpSpPr/>
        <p:nvPr/>
      </p:nvGrpSpPr>
      <p:grpSpPr>
        <a:xfrm>
          <a:off x="0" y="0"/>
          <a:ext cx="0" cy="0"/>
          <a:chOff x="0" y="0"/>
          <a:chExt cx="0" cy="0"/>
        </a:xfrm>
      </p:grpSpPr>
      <p:sp>
        <p:nvSpPr>
          <p:cNvPr id="323" name="Google Shape;323;g2e0539d533e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4" name="Google Shape;324;g2e0539d533e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1800">
                <a:solidFill>
                  <a:schemeClr val="dk1"/>
                </a:solidFill>
              </a:rPr>
              <a:t>This is Liz. She lives in Philadelphia, has a mobility disability and uses a wheelchair.</a:t>
            </a:r>
            <a:endParaRPr sz="1800">
              <a:solidFill>
                <a:schemeClr val="dk1"/>
              </a:solidFill>
            </a:endParaRPr>
          </a:p>
          <a:p>
            <a:pPr indent="0" lvl="0" marL="0" rtl="0" algn="l">
              <a:lnSpc>
                <a:spcPct val="115000"/>
              </a:lnSpc>
              <a:spcBef>
                <a:spcPts val="0"/>
              </a:spcBef>
              <a:spcAft>
                <a:spcPts val="0"/>
              </a:spcAft>
              <a:buNone/>
            </a:pPr>
            <a:r>
              <a:rPr lang="en" sz="1800">
                <a:solidFill>
                  <a:schemeClr val="dk1"/>
                </a:solidFill>
              </a:rPr>
              <a:t>She uses urban rail transit for her daily commute and takes the train from the 15th Street station to West Philadelphia for work everyday.</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8" name="Shape 328"/>
        <p:cNvGrpSpPr/>
        <p:nvPr/>
      </p:nvGrpSpPr>
      <p:grpSpPr>
        <a:xfrm>
          <a:off x="0" y="0"/>
          <a:ext cx="0" cy="0"/>
          <a:chOff x="0" y="0"/>
          <a:chExt cx="0" cy="0"/>
        </a:xfrm>
      </p:grpSpPr>
      <p:sp>
        <p:nvSpPr>
          <p:cNvPr id="329" name="Google Shape;329;g2e0539d533e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0" name="Google Shape;330;g2e0539d533e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800">
                <a:solidFill>
                  <a:schemeClr val="dk1"/>
                </a:solidFill>
              </a:rPr>
              <a:t>Much like most people, she uses Google Maps to plan her commute. When she views the station on Google Maps, it shows that the station is accessible. She feels reassured, plans her day, and heads to the station for her commute.</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4" name="Shape 334"/>
        <p:cNvGrpSpPr/>
        <p:nvPr/>
      </p:nvGrpSpPr>
      <p:grpSpPr>
        <a:xfrm>
          <a:off x="0" y="0"/>
          <a:ext cx="0" cy="0"/>
          <a:chOff x="0" y="0"/>
          <a:chExt cx="0" cy="0"/>
        </a:xfrm>
      </p:grpSpPr>
      <p:sp>
        <p:nvSpPr>
          <p:cNvPr id="335" name="Google Shape;335;g2e0539d533e_0_9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6" name="Google Shape;336;g2e0539d533e_0_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800">
                <a:solidFill>
                  <a:schemeClr val="dk1"/>
                </a:solidFill>
              </a:rPr>
              <a:t>But. She arrives at the station and finds the station elevator out of order. What does she do then? Uber and Lyft don’t offer wheelchair accessible vehicles, wheelchair cabs are sparse and can take hours, and these options are expensive. She could take a bus but that adds an hour and a half to her commute. Only if she knew ahead of time that there would be disruptions in her commute.</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0" name="Shape 340"/>
        <p:cNvGrpSpPr/>
        <p:nvPr/>
      </p:nvGrpSpPr>
      <p:grpSpPr>
        <a:xfrm>
          <a:off x="0" y="0"/>
          <a:ext cx="0" cy="0"/>
          <a:chOff x="0" y="0"/>
          <a:chExt cx="0" cy="0"/>
        </a:xfrm>
      </p:grpSpPr>
      <p:sp>
        <p:nvSpPr>
          <p:cNvPr id="341" name="Google Shape;341;g2e0539d533e_0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2" name="Google Shape;342;g2e0539d533e_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800">
                <a:solidFill>
                  <a:schemeClr val="dk1"/>
                </a:solidFill>
              </a:rPr>
              <a:t>This is where UnlockedMaps comes in. UnlockedMaps is an open-data map that visualizes the real-time accessibility of urban rail transit stations. This project assists people with mobility disabilities, pregnant people, people who carry bikes or heavy equipment, civic hackers, and disability advocates. As you can imagine, this project is very personal for me.</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6" name="Shape 346"/>
        <p:cNvGrpSpPr/>
        <p:nvPr/>
      </p:nvGrpSpPr>
      <p:grpSpPr>
        <a:xfrm>
          <a:off x="0" y="0"/>
          <a:ext cx="0" cy="0"/>
          <a:chOff x="0" y="0"/>
          <a:chExt cx="0" cy="0"/>
        </a:xfrm>
      </p:grpSpPr>
      <p:sp>
        <p:nvSpPr>
          <p:cNvPr id="347" name="Google Shape;347;g2e0539d533e_0_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8" name="Google Shape;348;g2e0539d533e_0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800">
                <a:solidFill>
                  <a:schemeClr val="dk1"/>
                </a:solidFill>
              </a:rPr>
              <a:t>It enables users, like Liz, to quickly and easily see which stations are accessible, which stations are not, and which are experiencing an elevator outage at any given point in time.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2" name="Shape 352"/>
        <p:cNvGrpSpPr/>
        <p:nvPr/>
      </p:nvGrpSpPr>
      <p:grpSpPr>
        <a:xfrm>
          <a:off x="0" y="0"/>
          <a:ext cx="0" cy="0"/>
          <a:chOff x="0" y="0"/>
          <a:chExt cx="0" cy="0"/>
        </a:xfrm>
      </p:grpSpPr>
      <p:sp>
        <p:nvSpPr>
          <p:cNvPr id="353" name="Google Shape;353;g2e0539d533e_0_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4" name="Google Shape;354;g2e0539d533e_0_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800">
                <a:solidFill>
                  <a:schemeClr val="dk1"/>
                </a:solidFill>
              </a:rPr>
              <a:t>Users can filter the map using transit authorities and lines, search for their desired station, or filter by wheelchair accessibility. People who use bikes or need parking can also use this tool to filter stations to those where these features are available.</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8" name="Shape 358"/>
        <p:cNvGrpSpPr/>
        <p:nvPr/>
      </p:nvGrpSpPr>
      <p:grpSpPr>
        <a:xfrm>
          <a:off x="0" y="0"/>
          <a:ext cx="0" cy="0"/>
          <a:chOff x="0" y="0"/>
          <a:chExt cx="0" cy="0"/>
        </a:xfrm>
      </p:grpSpPr>
      <p:sp>
        <p:nvSpPr>
          <p:cNvPr id="359" name="Google Shape;359;g2e0539d533e_0_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0" name="Google Shape;360;g2e0539d533e_0_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800">
                <a:solidFill>
                  <a:schemeClr val="dk1"/>
                </a:solidFill>
              </a:rPr>
              <a:t>Additionally, users can view the elevator outage history to assess the reliability of any given station.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hyperlink" Target="https://bit.ly/3A1uf1Q" TargetMode="External"/><Relationship Id="rId3" Type="http://schemas.openxmlformats.org/officeDocument/2006/relationships/hyperlink" Target="http://bit.ly/2TyoMsr" TargetMode="External"/><Relationship Id="rId4" Type="http://schemas.openxmlformats.org/officeDocument/2006/relationships/hyperlink" Target="http://bit.ly/2TtBDfr" TargetMode="Externa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0" name="Shape 10"/>
        <p:cNvGrpSpPr/>
        <p:nvPr/>
      </p:nvGrpSpPr>
      <p:grpSpPr>
        <a:xfrm>
          <a:off x="0" y="0"/>
          <a:ext cx="0" cy="0"/>
          <a:chOff x="0" y="0"/>
          <a:chExt cx="0" cy="0"/>
        </a:xfrm>
      </p:grpSpPr>
      <p:sp>
        <p:nvSpPr>
          <p:cNvPr id="11" name="Google Shape;11;p2"/>
          <p:cNvSpPr/>
          <p:nvPr/>
        </p:nvSpPr>
        <p:spPr>
          <a:xfrm>
            <a:off x="7346075" y="130450"/>
            <a:ext cx="4889100" cy="4889100"/>
          </a:xfrm>
          <a:prstGeom prst="ellipse">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2" name="Google Shape;12;p2"/>
          <p:cNvGrpSpPr/>
          <p:nvPr/>
        </p:nvGrpSpPr>
        <p:grpSpPr>
          <a:xfrm>
            <a:off x="727425" y="-49275"/>
            <a:ext cx="7703400" cy="5243325"/>
            <a:chOff x="727425" y="-49275"/>
            <a:chExt cx="7703400" cy="5243325"/>
          </a:xfrm>
        </p:grpSpPr>
        <p:sp>
          <p:nvSpPr>
            <p:cNvPr id="13" name="Google Shape;13;p2"/>
            <p:cNvSpPr/>
            <p:nvPr/>
          </p:nvSpPr>
          <p:spPr>
            <a:xfrm>
              <a:off x="727425" y="533550"/>
              <a:ext cx="7703400" cy="4074900"/>
            </a:xfrm>
            <a:prstGeom prst="rect">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4" name="Google Shape;14;p2"/>
            <p:cNvCxnSpPr/>
            <p:nvPr/>
          </p:nvCxnSpPr>
          <p:spPr>
            <a:xfrm rot="10800000">
              <a:off x="727425" y="-49275"/>
              <a:ext cx="0" cy="585600"/>
            </a:xfrm>
            <a:prstGeom prst="straightConnector1">
              <a:avLst/>
            </a:prstGeom>
            <a:noFill/>
            <a:ln cap="flat" cmpd="sng" w="19050">
              <a:solidFill>
                <a:schemeClr val="dk1"/>
              </a:solidFill>
              <a:prstDash val="solid"/>
              <a:round/>
              <a:headEnd len="med" w="med" type="none"/>
              <a:tailEnd len="med" w="med" type="none"/>
            </a:ln>
          </p:spPr>
        </p:cxnSp>
        <p:cxnSp>
          <p:nvCxnSpPr>
            <p:cNvPr id="15" name="Google Shape;15;p2"/>
            <p:cNvCxnSpPr/>
            <p:nvPr/>
          </p:nvCxnSpPr>
          <p:spPr>
            <a:xfrm rot="10800000">
              <a:off x="8430775" y="4608450"/>
              <a:ext cx="0" cy="585600"/>
            </a:xfrm>
            <a:prstGeom prst="straightConnector1">
              <a:avLst/>
            </a:prstGeom>
            <a:noFill/>
            <a:ln cap="flat" cmpd="sng" w="19050">
              <a:solidFill>
                <a:schemeClr val="dk1"/>
              </a:solidFill>
              <a:prstDash val="solid"/>
              <a:round/>
              <a:headEnd len="med" w="med" type="none"/>
              <a:tailEnd len="med" w="med" type="none"/>
            </a:ln>
          </p:spPr>
        </p:cxnSp>
      </p:grpSp>
      <p:sp>
        <p:nvSpPr>
          <p:cNvPr id="16" name="Google Shape;16;p2"/>
          <p:cNvSpPr txBox="1"/>
          <p:nvPr>
            <p:ph type="ctrTitle"/>
          </p:nvPr>
        </p:nvSpPr>
        <p:spPr>
          <a:xfrm>
            <a:off x="1087125" y="1670213"/>
            <a:ext cx="5897400" cy="1392600"/>
          </a:xfrm>
          <a:prstGeom prst="rect">
            <a:avLst/>
          </a:prstGeom>
        </p:spPr>
        <p:txBody>
          <a:bodyPr anchorCtr="0" anchor="b" bIns="91425" lIns="91425" spcFirstLastPara="1" rIns="91425" wrap="square" tIns="91425">
            <a:noAutofit/>
          </a:bodyPr>
          <a:lstStyle>
            <a:lvl1pPr lvl="0">
              <a:spcBef>
                <a:spcPts val="0"/>
              </a:spcBef>
              <a:spcAft>
                <a:spcPts val="0"/>
              </a:spcAft>
              <a:buSzPts val="5200"/>
              <a:buNone/>
              <a:defRPr sz="38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7" name="Google Shape;17;p2"/>
          <p:cNvSpPr txBox="1"/>
          <p:nvPr>
            <p:ph idx="1" type="subTitle"/>
          </p:nvPr>
        </p:nvSpPr>
        <p:spPr>
          <a:xfrm>
            <a:off x="1087125" y="2997488"/>
            <a:ext cx="5897400" cy="475800"/>
          </a:xfrm>
          <a:prstGeom prst="rect">
            <a:avLst/>
          </a:prstGeom>
        </p:spPr>
        <p:txBody>
          <a:bodyPr anchorCtr="0" anchor="t" bIns="91425" lIns="91425" spcFirstLastPara="1" rIns="91425" wrap="square" tIns="91425">
            <a:noAutofit/>
          </a:bodyPr>
          <a:lstStyle>
            <a:lvl1pPr lvl="0">
              <a:lnSpc>
                <a:spcPct val="100000"/>
              </a:lnSpc>
              <a:spcBef>
                <a:spcPts val="0"/>
              </a:spcBef>
              <a:spcAft>
                <a:spcPts val="0"/>
              </a:spcAft>
              <a:buClr>
                <a:schemeClr val="dk1"/>
              </a:buClr>
              <a:buSzPts val="1400"/>
              <a:buNone/>
              <a:defRPr>
                <a:solidFill>
                  <a:schemeClr val="dk1"/>
                </a:solidFill>
              </a:defRPr>
            </a:lvl1pPr>
            <a:lvl2pPr lvl="1" algn="ctr">
              <a:lnSpc>
                <a:spcPct val="100000"/>
              </a:lnSpc>
              <a:spcBef>
                <a:spcPts val="0"/>
              </a:spcBef>
              <a:spcAft>
                <a:spcPts val="0"/>
              </a:spcAft>
              <a:buClr>
                <a:schemeClr val="dk1"/>
              </a:buClr>
              <a:buSzPts val="1800"/>
              <a:buNone/>
              <a:defRPr sz="1800">
                <a:solidFill>
                  <a:schemeClr val="dk1"/>
                </a:solidFill>
              </a:defRPr>
            </a:lvl2pPr>
            <a:lvl3pPr lvl="2" algn="ctr">
              <a:lnSpc>
                <a:spcPct val="100000"/>
              </a:lnSpc>
              <a:spcBef>
                <a:spcPts val="0"/>
              </a:spcBef>
              <a:spcAft>
                <a:spcPts val="0"/>
              </a:spcAft>
              <a:buClr>
                <a:schemeClr val="dk1"/>
              </a:buClr>
              <a:buSzPts val="1800"/>
              <a:buNone/>
              <a:defRPr sz="1800">
                <a:solidFill>
                  <a:schemeClr val="dk1"/>
                </a:solidFill>
              </a:defRPr>
            </a:lvl3pPr>
            <a:lvl4pPr lvl="3" algn="ctr">
              <a:lnSpc>
                <a:spcPct val="100000"/>
              </a:lnSpc>
              <a:spcBef>
                <a:spcPts val="0"/>
              </a:spcBef>
              <a:spcAft>
                <a:spcPts val="0"/>
              </a:spcAft>
              <a:buClr>
                <a:schemeClr val="dk1"/>
              </a:buClr>
              <a:buSzPts val="1800"/>
              <a:buNone/>
              <a:defRPr sz="1800">
                <a:solidFill>
                  <a:schemeClr val="dk1"/>
                </a:solidFill>
              </a:defRPr>
            </a:lvl4pPr>
            <a:lvl5pPr lvl="4" algn="ctr">
              <a:lnSpc>
                <a:spcPct val="100000"/>
              </a:lnSpc>
              <a:spcBef>
                <a:spcPts val="0"/>
              </a:spcBef>
              <a:spcAft>
                <a:spcPts val="0"/>
              </a:spcAft>
              <a:buClr>
                <a:schemeClr val="dk1"/>
              </a:buClr>
              <a:buSzPts val="1800"/>
              <a:buNone/>
              <a:defRPr sz="1800">
                <a:solidFill>
                  <a:schemeClr val="dk1"/>
                </a:solidFill>
              </a:defRPr>
            </a:lvl5pPr>
            <a:lvl6pPr lvl="5" algn="ctr">
              <a:lnSpc>
                <a:spcPct val="100000"/>
              </a:lnSpc>
              <a:spcBef>
                <a:spcPts val="0"/>
              </a:spcBef>
              <a:spcAft>
                <a:spcPts val="0"/>
              </a:spcAft>
              <a:buClr>
                <a:schemeClr val="dk1"/>
              </a:buClr>
              <a:buSzPts val="1800"/>
              <a:buNone/>
              <a:defRPr sz="1800">
                <a:solidFill>
                  <a:schemeClr val="dk1"/>
                </a:solidFill>
              </a:defRPr>
            </a:lvl6pPr>
            <a:lvl7pPr lvl="6" algn="ctr">
              <a:lnSpc>
                <a:spcPct val="100000"/>
              </a:lnSpc>
              <a:spcBef>
                <a:spcPts val="0"/>
              </a:spcBef>
              <a:spcAft>
                <a:spcPts val="0"/>
              </a:spcAft>
              <a:buClr>
                <a:schemeClr val="dk1"/>
              </a:buClr>
              <a:buSzPts val="1800"/>
              <a:buNone/>
              <a:defRPr sz="1800">
                <a:solidFill>
                  <a:schemeClr val="dk1"/>
                </a:solidFill>
              </a:defRPr>
            </a:lvl7pPr>
            <a:lvl8pPr lvl="7" algn="ctr">
              <a:lnSpc>
                <a:spcPct val="100000"/>
              </a:lnSpc>
              <a:spcBef>
                <a:spcPts val="0"/>
              </a:spcBef>
              <a:spcAft>
                <a:spcPts val="0"/>
              </a:spcAft>
              <a:buClr>
                <a:schemeClr val="dk1"/>
              </a:buClr>
              <a:buSzPts val="1800"/>
              <a:buNone/>
              <a:defRPr sz="1800">
                <a:solidFill>
                  <a:schemeClr val="dk1"/>
                </a:solidFill>
              </a:defRPr>
            </a:lvl8pPr>
            <a:lvl9pPr lvl="8" algn="ctr">
              <a:lnSpc>
                <a:spcPct val="100000"/>
              </a:lnSpc>
              <a:spcBef>
                <a:spcPts val="0"/>
              </a:spcBef>
              <a:spcAft>
                <a:spcPts val="0"/>
              </a:spcAft>
              <a:buClr>
                <a:schemeClr val="dk1"/>
              </a:buClr>
              <a:buSzPts val="1800"/>
              <a:buNone/>
              <a:defRPr sz="1800">
                <a:solidFill>
                  <a:schemeClr val="dk1"/>
                </a:solidFill>
              </a:defRPr>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89" name="Shape 89"/>
        <p:cNvGrpSpPr/>
        <p:nvPr/>
      </p:nvGrpSpPr>
      <p:grpSpPr>
        <a:xfrm>
          <a:off x="0" y="0"/>
          <a:ext cx="0" cy="0"/>
          <a:chOff x="0" y="0"/>
          <a:chExt cx="0" cy="0"/>
        </a:xfrm>
      </p:grpSpPr>
      <p:sp>
        <p:nvSpPr>
          <p:cNvPr id="90" name="Google Shape;90;p11"/>
          <p:cNvSpPr/>
          <p:nvPr/>
        </p:nvSpPr>
        <p:spPr>
          <a:xfrm>
            <a:off x="-3422975" y="0"/>
            <a:ext cx="5143500" cy="5143500"/>
          </a:xfrm>
          <a:prstGeom prst="ellipse">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91" name="Google Shape;91;p11"/>
          <p:cNvGrpSpPr/>
          <p:nvPr/>
        </p:nvGrpSpPr>
        <p:grpSpPr>
          <a:xfrm>
            <a:off x="727425" y="-382650"/>
            <a:ext cx="7703400" cy="5907300"/>
            <a:chOff x="727425" y="-382650"/>
            <a:chExt cx="7703400" cy="5907300"/>
          </a:xfrm>
        </p:grpSpPr>
        <p:sp>
          <p:nvSpPr>
            <p:cNvPr id="92" name="Google Shape;92;p11"/>
            <p:cNvSpPr/>
            <p:nvPr/>
          </p:nvSpPr>
          <p:spPr>
            <a:xfrm>
              <a:off x="727425" y="533550"/>
              <a:ext cx="7703400" cy="4074900"/>
            </a:xfrm>
            <a:prstGeom prst="rect">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93" name="Google Shape;93;p11"/>
            <p:cNvCxnSpPr/>
            <p:nvPr/>
          </p:nvCxnSpPr>
          <p:spPr>
            <a:xfrm>
              <a:off x="727425" y="4608450"/>
              <a:ext cx="0" cy="916200"/>
            </a:xfrm>
            <a:prstGeom prst="straightConnector1">
              <a:avLst/>
            </a:prstGeom>
            <a:noFill/>
            <a:ln cap="flat" cmpd="sng" w="19050">
              <a:solidFill>
                <a:schemeClr val="dk1"/>
              </a:solidFill>
              <a:prstDash val="solid"/>
              <a:round/>
              <a:headEnd len="med" w="med" type="none"/>
              <a:tailEnd len="med" w="med" type="none"/>
            </a:ln>
          </p:spPr>
        </p:cxnSp>
        <p:cxnSp>
          <p:nvCxnSpPr>
            <p:cNvPr id="94" name="Google Shape;94;p11"/>
            <p:cNvCxnSpPr/>
            <p:nvPr/>
          </p:nvCxnSpPr>
          <p:spPr>
            <a:xfrm>
              <a:off x="8430775" y="-382650"/>
              <a:ext cx="0" cy="916200"/>
            </a:xfrm>
            <a:prstGeom prst="straightConnector1">
              <a:avLst/>
            </a:prstGeom>
            <a:noFill/>
            <a:ln cap="flat" cmpd="sng" w="19050">
              <a:solidFill>
                <a:schemeClr val="dk1"/>
              </a:solidFill>
              <a:prstDash val="solid"/>
              <a:round/>
              <a:headEnd len="med" w="med" type="none"/>
              <a:tailEnd len="med" w="med" type="none"/>
            </a:ln>
          </p:spPr>
        </p:cxnSp>
      </p:grpSp>
      <p:sp>
        <p:nvSpPr>
          <p:cNvPr id="95" name="Google Shape;95;p11"/>
          <p:cNvSpPr txBox="1"/>
          <p:nvPr>
            <p:ph hasCustomPrompt="1" type="title"/>
          </p:nvPr>
        </p:nvSpPr>
        <p:spPr>
          <a:xfrm>
            <a:off x="2603050" y="1856113"/>
            <a:ext cx="5827800" cy="1024500"/>
          </a:xfrm>
          <a:prstGeom prst="rect">
            <a:avLst/>
          </a:prstGeom>
          <a:solidFill>
            <a:srgbClr val="366173"/>
          </a:solidFill>
        </p:spPr>
        <p:txBody>
          <a:bodyPr anchorCtr="0" anchor="ctr" bIns="91425" lIns="91425" spcFirstLastPara="1" rIns="91425" wrap="square" tIns="91425">
            <a:noAutofit/>
          </a:bodyPr>
          <a:lstStyle>
            <a:lvl1pPr indent="0" lvl="0" marL="0" rtl="0">
              <a:lnSpc>
                <a:spcPct val="115000"/>
              </a:lnSpc>
              <a:spcBef>
                <a:spcPts val="0"/>
              </a:spcBef>
              <a:spcAft>
                <a:spcPts val="0"/>
              </a:spcAft>
              <a:buSzPts val="9600"/>
              <a:buNone/>
              <a:defRPr sz="4900">
                <a:solidFill>
                  <a:schemeClr val="lt1"/>
                </a:solidFill>
              </a:defRPr>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96" name="Google Shape;96;p11"/>
          <p:cNvSpPr txBox="1"/>
          <p:nvPr>
            <p:ph idx="1" type="subTitle"/>
          </p:nvPr>
        </p:nvSpPr>
        <p:spPr>
          <a:xfrm>
            <a:off x="2603050" y="2880588"/>
            <a:ext cx="5827800" cy="4053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600"/>
              <a:buNone/>
              <a:defRPr>
                <a:latin typeface="Hanken Grotesk"/>
                <a:ea typeface="Hanken Grotesk"/>
                <a:cs typeface="Hanken Grotesk"/>
                <a:sym typeface="Hanken Grotesk"/>
              </a:defRPr>
            </a:lvl1pPr>
            <a:lvl2pPr lvl="1" rtl="0" algn="ctr">
              <a:lnSpc>
                <a:spcPct val="100000"/>
              </a:lnSpc>
              <a:spcBef>
                <a:spcPts val="0"/>
              </a:spcBef>
              <a:spcAft>
                <a:spcPts val="0"/>
              </a:spcAft>
              <a:buSzPts val="1600"/>
              <a:buNone/>
              <a:defRPr sz="1600"/>
            </a:lvl2pPr>
            <a:lvl3pPr lvl="2" rtl="0" algn="ctr">
              <a:lnSpc>
                <a:spcPct val="100000"/>
              </a:lnSpc>
              <a:spcBef>
                <a:spcPts val="0"/>
              </a:spcBef>
              <a:spcAft>
                <a:spcPts val="0"/>
              </a:spcAft>
              <a:buSzPts val="1600"/>
              <a:buNone/>
              <a:defRPr sz="1600"/>
            </a:lvl3pPr>
            <a:lvl4pPr lvl="3" rtl="0" algn="ctr">
              <a:lnSpc>
                <a:spcPct val="100000"/>
              </a:lnSpc>
              <a:spcBef>
                <a:spcPts val="0"/>
              </a:spcBef>
              <a:spcAft>
                <a:spcPts val="0"/>
              </a:spcAft>
              <a:buSzPts val="1600"/>
              <a:buNone/>
              <a:defRPr sz="1600"/>
            </a:lvl4pPr>
            <a:lvl5pPr lvl="4" rtl="0" algn="ctr">
              <a:lnSpc>
                <a:spcPct val="100000"/>
              </a:lnSpc>
              <a:spcBef>
                <a:spcPts val="0"/>
              </a:spcBef>
              <a:spcAft>
                <a:spcPts val="0"/>
              </a:spcAft>
              <a:buSzPts val="1600"/>
              <a:buNone/>
              <a:defRPr sz="1600"/>
            </a:lvl5pPr>
            <a:lvl6pPr lvl="5" rtl="0" algn="ctr">
              <a:lnSpc>
                <a:spcPct val="100000"/>
              </a:lnSpc>
              <a:spcBef>
                <a:spcPts val="0"/>
              </a:spcBef>
              <a:spcAft>
                <a:spcPts val="0"/>
              </a:spcAft>
              <a:buSzPts val="1600"/>
              <a:buNone/>
              <a:defRPr sz="1600"/>
            </a:lvl6pPr>
            <a:lvl7pPr lvl="6" rtl="0" algn="ctr">
              <a:lnSpc>
                <a:spcPct val="100000"/>
              </a:lnSpc>
              <a:spcBef>
                <a:spcPts val="0"/>
              </a:spcBef>
              <a:spcAft>
                <a:spcPts val="0"/>
              </a:spcAft>
              <a:buSzPts val="1600"/>
              <a:buNone/>
              <a:defRPr sz="1600"/>
            </a:lvl7pPr>
            <a:lvl8pPr lvl="7" rtl="0" algn="ctr">
              <a:lnSpc>
                <a:spcPct val="100000"/>
              </a:lnSpc>
              <a:spcBef>
                <a:spcPts val="0"/>
              </a:spcBef>
              <a:spcAft>
                <a:spcPts val="0"/>
              </a:spcAft>
              <a:buSzPts val="1600"/>
              <a:buNone/>
              <a:defRPr sz="1600"/>
            </a:lvl8pPr>
            <a:lvl9pPr lvl="8" rtl="0" algn="ctr">
              <a:lnSpc>
                <a:spcPct val="100000"/>
              </a:lnSpc>
              <a:spcBef>
                <a:spcPts val="0"/>
              </a:spcBef>
              <a:spcAft>
                <a:spcPts val="0"/>
              </a:spcAft>
              <a:buSzPts val="1600"/>
              <a:buNone/>
              <a:defRPr sz="1600"/>
            </a:lvl9pPr>
          </a:lstStyle>
          <a:p/>
        </p:txBody>
      </p:sp>
      <p:sp>
        <p:nvSpPr>
          <p:cNvPr id="97" name="Google Shape;97;p11"/>
          <p:cNvSpPr txBox="1"/>
          <p:nvPr>
            <p:ph idx="12" type="sldNum"/>
          </p:nvPr>
        </p:nvSpPr>
        <p:spPr>
          <a:xfrm>
            <a:off x="8632984" y="48260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bg>
      <p:bgPr>
        <a:solidFill>
          <a:schemeClr val="accent2"/>
        </a:solidFill>
      </p:bgPr>
    </p:bg>
    <p:spTree>
      <p:nvGrpSpPr>
        <p:cNvPr id="98" name="Shape 98"/>
        <p:cNvGrpSpPr/>
        <p:nvPr/>
      </p:nvGrpSpPr>
      <p:grpSpPr>
        <a:xfrm>
          <a:off x="0" y="0"/>
          <a:ext cx="0" cy="0"/>
          <a:chOff x="0" y="0"/>
          <a:chExt cx="0" cy="0"/>
        </a:xfrm>
      </p:grpSpPr>
      <p:sp>
        <p:nvSpPr>
          <p:cNvPr id="99" name="Google Shape;99;p12"/>
          <p:cNvSpPr txBox="1"/>
          <p:nvPr>
            <p:ph idx="12" type="sldNum"/>
          </p:nvPr>
        </p:nvSpPr>
        <p:spPr>
          <a:xfrm>
            <a:off x="8632984" y="48260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of contents">
  <p:cSld name="BLANK_1_1_1_1_1_1">
    <p:spTree>
      <p:nvGrpSpPr>
        <p:cNvPr id="100" name="Shape 100"/>
        <p:cNvGrpSpPr/>
        <p:nvPr/>
      </p:nvGrpSpPr>
      <p:grpSpPr>
        <a:xfrm>
          <a:off x="0" y="0"/>
          <a:ext cx="0" cy="0"/>
          <a:chOff x="0" y="0"/>
          <a:chExt cx="0" cy="0"/>
        </a:xfrm>
      </p:grpSpPr>
      <p:sp>
        <p:nvSpPr>
          <p:cNvPr id="101" name="Google Shape;101;p13"/>
          <p:cNvSpPr/>
          <p:nvPr/>
        </p:nvSpPr>
        <p:spPr>
          <a:xfrm>
            <a:off x="-941925" y="4204325"/>
            <a:ext cx="1861500" cy="1861500"/>
          </a:xfrm>
          <a:prstGeom prst="ellipse">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02" name="Google Shape;102;p13"/>
          <p:cNvGrpSpPr/>
          <p:nvPr/>
        </p:nvGrpSpPr>
        <p:grpSpPr>
          <a:xfrm>
            <a:off x="-19050" y="232800"/>
            <a:ext cx="9189150" cy="4684500"/>
            <a:chOff x="-19050" y="232800"/>
            <a:chExt cx="9189150" cy="4684500"/>
          </a:xfrm>
        </p:grpSpPr>
        <p:sp>
          <p:nvSpPr>
            <p:cNvPr id="103" name="Google Shape;103;p13"/>
            <p:cNvSpPr/>
            <p:nvPr/>
          </p:nvSpPr>
          <p:spPr>
            <a:xfrm>
              <a:off x="232200" y="232800"/>
              <a:ext cx="8679000" cy="4684500"/>
            </a:xfrm>
            <a:prstGeom prst="rect">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04" name="Google Shape;104;p13"/>
            <p:cNvCxnSpPr/>
            <p:nvPr/>
          </p:nvCxnSpPr>
          <p:spPr>
            <a:xfrm rot="10800000">
              <a:off x="-19050" y="232800"/>
              <a:ext cx="258900" cy="0"/>
            </a:xfrm>
            <a:prstGeom prst="straightConnector1">
              <a:avLst/>
            </a:prstGeom>
            <a:noFill/>
            <a:ln cap="flat" cmpd="sng" w="19050">
              <a:solidFill>
                <a:schemeClr val="dk1"/>
              </a:solidFill>
              <a:prstDash val="solid"/>
              <a:round/>
              <a:headEnd len="med" w="med" type="none"/>
              <a:tailEnd len="med" w="med" type="none"/>
            </a:ln>
          </p:spPr>
        </p:cxnSp>
        <p:cxnSp>
          <p:nvCxnSpPr>
            <p:cNvPr id="105" name="Google Shape;105;p13"/>
            <p:cNvCxnSpPr/>
            <p:nvPr/>
          </p:nvCxnSpPr>
          <p:spPr>
            <a:xfrm rot="10800000">
              <a:off x="8911200" y="4917300"/>
              <a:ext cx="258900" cy="0"/>
            </a:xfrm>
            <a:prstGeom prst="straightConnector1">
              <a:avLst/>
            </a:prstGeom>
            <a:noFill/>
            <a:ln cap="flat" cmpd="sng" w="19050">
              <a:solidFill>
                <a:schemeClr val="dk1"/>
              </a:solidFill>
              <a:prstDash val="solid"/>
              <a:round/>
              <a:headEnd len="med" w="med" type="none"/>
              <a:tailEnd len="med" w="med" type="none"/>
            </a:ln>
          </p:spPr>
        </p:cxnSp>
      </p:grpSp>
      <p:sp>
        <p:nvSpPr>
          <p:cNvPr id="106" name="Google Shape;106;p13"/>
          <p:cNvSpPr txBox="1"/>
          <p:nvPr>
            <p:ph type="title"/>
          </p:nvPr>
        </p:nvSpPr>
        <p:spPr>
          <a:xfrm>
            <a:off x="663200" y="445025"/>
            <a:ext cx="77040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sz="28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107" name="Google Shape;107;p13"/>
          <p:cNvSpPr txBox="1"/>
          <p:nvPr>
            <p:ph idx="1" type="subTitle"/>
          </p:nvPr>
        </p:nvSpPr>
        <p:spPr>
          <a:xfrm>
            <a:off x="788675" y="2105875"/>
            <a:ext cx="2305500" cy="572700"/>
          </a:xfrm>
          <a:prstGeom prst="rect">
            <a:avLst/>
          </a:prstGeom>
        </p:spPr>
        <p:txBody>
          <a:bodyPr anchorCtr="0" anchor="t" bIns="91425" lIns="91425" spcFirstLastPara="1" rIns="91425" wrap="square" tIns="91425">
            <a:noAutofit/>
          </a:bodyPr>
          <a:lstStyle>
            <a:lvl1pPr lvl="0" rtl="0">
              <a:lnSpc>
                <a:spcPct val="115000"/>
              </a:lnSpc>
              <a:spcBef>
                <a:spcPts val="0"/>
              </a:spcBef>
              <a:spcAft>
                <a:spcPts val="0"/>
              </a:spcAft>
              <a:buSzPts val="1400"/>
              <a:buNone/>
              <a:defRPr sz="1400">
                <a:latin typeface="Hanken Grotesk"/>
                <a:ea typeface="Hanken Grotesk"/>
                <a:cs typeface="Hanken Grotesk"/>
                <a:sym typeface="Hanken Grotesk"/>
              </a:defRPr>
            </a:lvl1pPr>
            <a:lvl2pPr lvl="1" rtl="0" algn="ctr">
              <a:lnSpc>
                <a:spcPct val="115000"/>
              </a:lnSpc>
              <a:spcBef>
                <a:spcPts val="0"/>
              </a:spcBef>
              <a:spcAft>
                <a:spcPts val="0"/>
              </a:spcAft>
              <a:buSzPts val="1400"/>
              <a:buNone/>
              <a:defRPr/>
            </a:lvl2pPr>
            <a:lvl3pPr lvl="2" rtl="0" algn="ctr">
              <a:lnSpc>
                <a:spcPct val="115000"/>
              </a:lnSpc>
              <a:spcBef>
                <a:spcPts val="0"/>
              </a:spcBef>
              <a:spcAft>
                <a:spcPts val="0"/>
              </a:spcAft>
              <a:buSzPts val="1400"/>
              <a:buNone/>
              <a:defRPr/>
            </a:lvl3pPr>
            <a:lvl4pPr lvl="3" rtl="0" algn="ctr">
              <a:lnSpc>
                <a:spcPct val="115000"/>
              </a:lnSpc>
              <a:spcBef>
                <a:spcPts val="0"/>
              </a:spcBef>
              <a:spcAft>
                <a:spcPts val="0"/>
              </a:spcAft>
              <a:buSzPts val="1400"/>
              <a:buNone/>
              <a:defRPr/>
            </a:lvl4pPr>
            <a:lvl5pPr lvl="4" rtl="0" algn="ctr">
              <a:lnSpc>
                <a:spcPct val="115000"/>
              </a:lnSpc>
              <a:spcBef>
                <a:spcPts val="0"/>
              </a:spcBef>
              <a:spcAft>
                <a:spcPts val="0"/>
              </a:spcAft>
              <a:buSzPts val="1400"/>
              <a:buNone/>
              <a:defRPr/>
            </a:lvl5pPr>
            <a:lvl6pPr lvl="5" rtl="0" algn="ctr">
              <a:lnSpc>
                <a:spcPct val="115000"/>
              </a:lnSpc>
              <a:spcBef>
                <a:spcPts val="0"/>
              </a:spcBef>
              <a:spcAft>
                <a:spcPts val="0"/>
              </a:spcAft>
              <a:buSzPts val="1400"/>
              <a:buNone/>
              <a:defRPr/>
            </a:lvl6pPr>
            <a:lvl7pPr lvl="6" rtl="0" algn="ctr">
              <a:lnSpc>
                <a:spcPct val="115000"/>
              </a:lnSpc>
              <a:spcBef>
                <a:spcPts val="0"/>
              </a:spcBef>
              <a:spcAft>
                <a:spcPts val="0"/>
              </a:spcAft>
              <a:buSzPts val="1400"/>
              <a:buNone/>
              <a:defRPr/>
            </a:lvl7pPr>
            <a:lvl8pPr lvl="7" rtl="0" algn="ctr">
              <a:lnSpc>
                <a:spcPct val="115000"/>
              </a:lnSpc>
              <a:spcBef>
                <a:spcPts val="0"/>
              </a:spcBef>
              <a:spcAft>
                <a:spcPts val="0"/>
              </a:spcAft>
              <a:buSzPts val="1400"/>
              <a:buNone/>
              <a:defRPr/>
            </a:lvl8pPr>
            <a:lvl9pPr lvl="8" rtl="0" algn="ctr">
              <a:lnSpc>
                <a:spcPct val="115000"/>
              </a:lnSpc>
              <a:spcBef>
                <a:spcPts val="0"/>
              </a:spcBef>
              <a:spcAft>
                <a:spcPts val="0"/>
              </a:spcAft>
              <a:buSzPts val="1400"/>
              <a:buNone/>
              <a:defRPr/>
            </a:lvl9pPr>
          </a:lstStyle>
          <a:p/>
        </p:txBody>
      </p:sp>
      <p:sp>
        <p:nvSpPr>
          <p:cNvPr id="108" name="Google Shape;108;p13"/>
          <p:cNvSpPr txBox="1"/>
          <p:nvPr>
            <p:ph idx="2" type="subTitle"/>
          </p:nvPr>
        </p:nvSpPr>
        <p:spPr>
          <a:xfrm>
            <a:off x="788675" y="3772552"/>
            <a:ext cx="2305500" cy="572700"/>
          </a:xfrm>
          <a:prstGeom prst="rect">
            <a:avLst/>
          </a:prstGeom>
        </p:spPr>
        <p:txBody>
          <a:bodyPr anchorCtr="0" anchor="t" bIns="91425" lIns="91425" spcFirstLastPara="1" rIns="91425" wrap="square" tIns="91425">
            <a:noAutofit/>
          </a:bodyPr>
          <a:lstStyle>
            <a:lvl1pPr lvl="0" rtl="0">
              <a:lnSpc>
                <a:spcPct val="115000"/>
              </a:lnSpc>
              <a:spcBef>
                <a:spcPts val="0"/>
              </a:spcBef>
              <a:spcAft>
                <a:spcPts val="0"/>
              </a:spcAft>
              <a:buSzPts val="1400"/>
              <a:buNone/>
              <a:defRPr sz="1400">
                <a:latin typeface="Hanken Grotesk"/>
                <a:ea typeface="Hanken Grotesk"/>
                <a:cs typeface="Hanken Grotesk"/>
                <a:sym typeface="Hanken Grotesk"/>
              </a:defRPr>
            </a:lvl1pPr>
            <a:lvl2pPr lvl="1" rtl="0" algn="ctr">
              <a:lnSpc>
                <a:spcPct val="115000"/>
              </a:lnSpc>
              <a:spcBef>
                <a:spcPts val="0"/>
              </a:spcBef>
              <a:spcAft>
                <a:spcPts val="0"/>
              </a:spcAft>
              <a:buSzPts val="1400"/>
              <a:buNone/>
              <a:defRPr/>
            </a:lvl2pPr>
            <a:lvl3pPr lvl="2" rtl="0" algn="ctr">
              <a:lnSpc>
                <a:spcPct val="115000"/>
              </a:lnSpc>
              <a:spcBef>
                <a:spcPts val="0"/>
              </a:spcBef>
              <a:spcAft>
                <a:spcPts val="0"/>
              </a:spcAft>
              <a:buSzPts val="1400"/>
              <a:buNone/>
              <a:defRPr/>
            </a:lvl3pPr>
            <a:lvl4pPr lvl="3" rtl="0" algn="ctr">
              <a:lnSpc>
                <a:spcPct val="115000"/>
              </a:lnSpc>
              <a:spcBef>
                <a:spcPts val="0"/>
              </a:spcBef>
              <a:spcAft>
                <a:spcPts val="0"/>
              </a:spcAft>
              <a:buSzPts val="1400"/>
              <a:buNone/>
              <a:defRPr/>
            </a:lvl4pPr>
            <a:lvl5pPr lvl="4" rtl="0" algn="ctr">
              <a:lnSpc>
                <a:spcPct val="115000"/>
              </a:lnSpc>
              <a:spcBef>
                <a:spcPts val="0"/>
              </a:spcBef>
              <a:spcAft>
                <a:spcPts val="0"/>
              </a:spcAft>
              <a:buSzPts val="1400"/>
              <a:buNone/>
              <a:defRPr/>
            </a:lvl5pPr>
            <a:lvl6pPr lvl="5" rtl="0" algn="ctr">
              <a:lnSpc>
                <a:spcPct val="115000"/>
              </a:lnSpc>
              <a:spcBef>
                <a:spcPts val="0"/>
              </a:spcBef>
              <a:spcAft>
                <a:spcPts val="0"/>
              </a:spcAft>
              <a:buSzPts val="1400"/>
              <a:buNone/>
              <a:defRPr/>
            </a:lvl6pPr>
            <a:lvl7pPr lvl="6" rtl="0" algn="ctr">
              <a:lnSpc>
                <a:spcPct val="115000"/>
              </a:lnSpc>
              <a:spcBef>
                <a:spcPts val="0"/>
              </a:spcBef>
              <a:spcAft>
                <a:spcPts val="0"/>
              </a:spcAft>
              <a:buSzPts val="1400"/>
              <a:buNone/>
              <a:defRPr/>
            </a:lvl7pPr>
            <a:lvl8pPr lvl="7" rtl="0" algn="ctr">
              <a:lnSpc>
                <a:spcPct val="115000"/>
              </a:lnSpc>
              <a:spcBef>
                <a:spcPts val="0"/>
              </a:spcBef>
              <a:spcAft>
                <a:spcPts val="0"/>
              </a:spcAft>
              <a:buSzPts val="1400"/>
              <a:buNone/>
              <a:defRPr/>
            </a:lvl8pPr>
            <a:lvl9pPr lvl="8" rtl="0" algn="ctr">
              <a:lnSpc>
                <a:spcPct val="115000"/>
              </a:lnSpc>
              <a:spcBef>
                <a:spcPts val="0"/>
              </a:spcBef>
              <a:spcAft>
                <a:spcPts val="0"/>
              </a:spcAft>
              <a:buSzPts val="1400"/>
              <a:buNone/>
              <a:defRPr/>
            </a:lvl9pPr>
          </a:lstStyle>
          <a:p/>
        </p:txBody>
      </p:sp>
      <p:sp>
        <p:nvSpPr>
          <p:cNvPr id="109" name="Google Shape;109;p13"/>
          <p:cNvSpPr txBox="1"/>
          <p:nvPr>
            <p:ph idx="3" type="subTitle"/>
          </p:nvPr>
        </p:nvSpPr>
        <p:spPr>
          <a:xfrm>
            <a:off x="3418500" y="3772552"/>
            <a:ext cx="2305500" cy="572700"/>
          </a:xfrm>
          <a:prstGeom prst="rect">
            <a:avLst/>
          </a:prstGeom>
        </p:spPr>
        <p:txBody>
          <a:bodyPr anchorCtr="0" anchor="t" bIns="91425" lIns="91425" spcFirstLastPara="1" rIns="91425" wrap="square" tIns="91425">
            <a:noAutofit/>
          </a:bodyPr>
          <a:lstStyle>
            <a:lvl1pPr lvl="0" rtl="0">
              <a:lnSpc>
                <a:spcPct val="115000"/>
              </a:lnSpc>
              <a:spcBef>
                <a:spcPts val="0"/>
              </a:spcBef>
              <a:spcAft>
                <a:spcPts val="0"/>
              </a:spcAft>
              <a:buSzPts val="1400"/>
              <a:buNone/>
              <a:defRPr sz="1400">
                <a:latin typeface="Hanken Grotesk"/>
                <a:ea typeface="Hanken Grotesk"/>
                <a:cs typeface="Hanken Grotesk"/>
                <a:sym typeface="Hanken Grotesk"/>
              </a:defRPr>
            </a:lvl1pPr>
            <a:lvl2pPr lvl="1" rtl="0" algn="ctr">
              <a:lnSpc>
                <a:spcPct val="115000"/>
              </a:lnSpc>
              <a:spcBef>
                <a:spcPts val="0"/>
              </a:spcBef>
              <a:spcAft>
                <a:spcPts val="0"/>
              </a:spcAft>
              <a:buSzPts val="1400"/>
              <a:buNone/>
              <a:defRPr/>
            </a:lvl2pPr>
            <a:lvl3pPr lvl="2" rtl="0" algn="ctr">
              <a:lnSpc>
                <a:spcPct val="115000"/>
              </a:lnSpc>
              <a:spcBef>
                <a:spcPts val="0"/>
              </a:spcBef>
              <a:spcAft>
                <a:spcPts val="0"/>
              </a:spcAft>
              <a:buSzPts val="1400"/>
              <a:buNone/>
              <a:defRPr/>
            </a:lvl3pPr>
            <a:lvl4pPr lvl="3" rtl="0" algn="ctr">
              <a:lnSpc>
                <a:spcPct val="115000"/>
              </a:lnSpc>
              <a:spcBef>
                <a:spcPts val="0"/>
              </a:spcBef>
              <a:spcAft>
                <a:spcPts val="0"/>
              </a:spcAft>
              <a:buSzPts val="1400"/>
              <a:buNone/>
              <a:defRPr/>
            </a:lvl4pPr>
            <a:lvl5pPr lvl="4" rtl="0" algn="ctr">
              <a:lnSpc>
                <a:spcPct val="115000"/>
              </a:lnSpc>
              <a:spcBef>
                <a:spcPts val="0"/>
              </a:spcBef>
              <a:spcAft>
                <a:spcPts val="0"/>
              </a:spcAft>
              <a:buSzPts val="1400"/>
              <a:buNone/>
              <a:defRPr/>
            </a:lvl5pPr>
            <a:lvl6pPr lvl="5" rtl="0" algn="ctr">
              <a:lnSpc>
                <a:spcPct val="115000"/>
              </a:lnSpc>
              <a:spcBef>
                <a:spcPts val="0"/>
              </a:spcBef>
              <a:spcAft>
                <a:spcPts val="0"/>
              </a:spcAft>
              <a:buSzPts val="1400"/>
              <a:buNone/>
              <a:defRPr/>
            </a:lvl6pPr>
            <a:lvl7pPr lvl="6" rtl="0" algn="ctr">
              <a:lnSpc>
                <a:spcPct val="115000"/>
              </a:lnSpc>
              <a:spcBef>
                <a:spcPts val="0"/>
              </a:spcBef>
              <a:spcAft>
                <a:spcPts val="0"/>
              </a:spcAft>
              <a:buSzPts val="1400"/>
              <a:buNone/>
              <a:defRPr/>
            </a:lvl7pPr>
            <a:lvl8pPr lvl="7" rtl="0" algn="ctr">
              <a:lnSpc>
                <a:spcPct val="115000"/>
              </a:lnSpc>
              <a:spcBef>
                <a:spcPts val="0"/>
              </a:spcBef>
              <a:spcAft>
                <a:spcPts val="0"/>
              </a:spcAft>
              <a:buSzPts val="1400"/>
              <a:buNone/>
              <a:defRPr/>
            </a:lvl8pPr>
            <a:lvl9pPr lvl="8" rtl="0" algn="ctr">
              <a:lnSpc>
                <a:spcPct val="115000"/>
              </a:lnSpc>
              <a:spcBef>
                <a:spcPts val="0"/>
              </a:spcBef>
              <a:spcAft>
                <a:spcPts val="0"/>
              </a:spcAft>
              <a:buSzPts val="1400"/>
              <a:buNone/>
              <a:defRPr/>
            </a:lvl9pPr>
          </a:lstStyle>
          <a:p/>
        </p:txBody>
      </p:sp>
      <p:sp>
        <p:nvSpPr>
          <p:cNvPr id="110" name="Google Shape;110;p13"/>
          <p:cNvSpPr txBox="1"/>
          <p:nvPr>
            <p:ph idx="4" type="subTitle"/>
          </p:nvPr>
        </p:nvSpPr>
        <p:spPr>
          <a:xfrm>
            <a:off x="3418500" y="2105875"/>
            <a:ext cx="2305500" cy="572700"/>
          </a:xfrm>
          <a:prstGeom prst="rect">
            <a:avLst/>
          </a:prstGeom>
        </p:spPr>
        <p:txBody>
          <a:bodyPr anchorCtr="0" anchor="t" bIns="91425" lIns="91425" spcFirstLastPara="1" rIns="91425" wrap="square" tIns="91425">
            <a:noAutofit/>
          </a:bodyPr>
          <a:lstStyle>
            <a:lvl1pPr lvl="0" rtl="0">
              <a:lnSpc>
                <a:spcPct val="115000"/>
              </a:lnSpc>
              <a:spcBef>
                <a:spcPts val="0"/>
              </a:spcBef>
              <a:spcAft>
                <a:spcPts val="0"/>
              </a:spcAft>
              <a:buSzPts val="1400"/>
              <a:buNone/>
              <a:defRPr sz="1400">
                <a:latin typeface="Hanken Grotesk"/>
                <a:ea typeface="Hanken Grotesk"/>
                <a:cs typeface="Hanken Grotesk"/>
                <a:sym typeface="Hanken Grotesk"/>
              </a:defRPr>
            </a:lvl1pPr>
            <a:lvl2pPr lvl="1" rtl="0" algn="ctr">
              <a:lnSpc>
                <a:spcPct val="115000"/>
              </a:lnSpc>
              <a:spcBef>
                <a:spcPts val="0"/>
              </a:spcBef>
              <a:spcAft>
                <a:spcPts val="0"/>
              </a:spcAft>
              <a:buSzPts val="1400"/>
              <a:buNone/>
              <a:defRPr/>
            </a:lvl2pPr>
            <a:lvl3pPr lvl="2" rtl="0" algn="ctr">
              <a:lnSpc>
                <a:spcPct val="115000"/>
              </a:lnSpc>
              <a:spcBef>
                <a:spcPts val="0"/>
              </a:spcBef>
              <a:spcAft>
                <a:spcPts val="0"/>
              </a:spcAft>
              <a:buSzPts val="1400"/>
              <a:buNone/>
              <a:defRPr/>
            </a:lvl3pPr>
            <a:lvl4pPr lvl="3" rtl="0" algn="ctr">
              <a:lnSpc>
                <a:spcPct val="115000"/>
              </a:lnSpc>
              <a:spcBef>
                <a:spcPts val="0"/>
              </a:spcBef>
              <a:spcAft>
                <a:spcPts val="0"/>
              </a:spcAft>
              <a:buSzPts val="1400"/>
              <a:buNone/>
              <a:defRPr/>
            </a:lvl4pPr>
            <a:lvl5pPr lvl="4" rtl="0" algn="ctr">
              <a:lnSpc>
                <a:spcPct val="115000"/>
              </a:lnSpc>
              <a:spcBef>
                <a:spcPts val="0"/>
              </a:spcBef>
              <a:spcAft>
                <a:spcPts val="0"/>
              </a:spcAft>
              <a:buSzPts val="1400"/>
              <a:buNone/>
              <a:defRPr/>
            </a:lvl5pPr>
            <a:lvl6pPr lvl="5" rtl="0" algn="ctr">
              <a:lnSpc>
                <a:spcPct val="115000"/>
              </a:lnSpc>
              <a:spcBef>
                <a:spcPts val="0"/>
              </a:spcBef>
              <a:spcAft>
                <a:spcPts val="0"/>
              </a:spcAft>
              <a:buSzPts val="1400"/>
              <a:buNone/>
              <a:defRPr/>
            </a:lvl6pPr>
            <a:lvl7pPr lvl="6" rtl="0" algn="ctr">
              <a:lnSpc>
                <a:spcPct val="115000"/>
              </a:lnSpc>
              <a:spcBef>
                <a:spcPts val="0"/>
              </a:spcBef>
              <a:spcAft>
                <a:spcPts val="0"/>
              </a:spcAft>
              <a:buSzPts val="1400"/>
              <a:buNone/>
              <a:defRPr/>
            </a:lvl7pPr>
            <a:lvl8pPr lvl="7" rtl="0" algn="ctr">
              <a:lnSpc>
                <a:spcPct val="115000"/>
              </a:lnSpc>
              <a:spcBef>
                <a:spcPts val="0"/>
              </a:spcBef>
              <a:spcAft>
                <a:spcPts val="0"/>
              </a:spcAft>
              <a:buSzPts val="1400"/>
              <a:buNone/>
              <a:defRPr/>
            </a:lvl8pPr>
            <a:lvl9pPr lvl="8" rtl="0" algn="ctr">
              <a:lnSpc>
                <a:spcPct val="115000"/>
              </a:lnSpc>
              <a:spcBef>
                <a:spcPts val="0"/>
              </a:spcBef>
              <a:spcAft>
                <a:spcPts val="0"/>
              </a:spcAft>
              <a:buSzPts val="1400"/>
              <a:buNone/>
              <a:defRPr/>
            </a:lvl9pPr>
          </a:lstStyle>
          <a:p/>
        </p:txBody>
      </p:sp>
      <p:sp>
        <p:nvSpPr>
          <p:cNvPr id="111" name="Google Shape;111;p13"/>
          <p:cNvSpPr txBox="1"/>
          <p:nvPr>
            <p:ph hasCustomPrompt="1" idx="5" type="title"/>
          </p:nvPr>
        </p:nvSpPr>
        <p:spPr>
          <a:xfrm>
            <a:off x="919575" y="1319650"/>
            <a:ext cx="365700" cy="365700"/>
          </a:xfrm>
          <a:prstGeom prst="rect">
            <a:avLst/>
          </a:prstGeom>
          <a:solidFill>
            <a:srgbClr val="366173"/>
          </a:solidFill>
        </p:spPr>
        <p:txBody>
          <a:bodyPr anchorCtr="0" anchor="ctr" bIns="91425" lIns="91425" spcFirstLastPara="1" rIns="91425" wrap="square" tIns="91425">
            <a:noAutofit/>
          </a:bodyPr>
          <a:lstStyle>
            <a:lvl1pPr lvl="0" rtl="0" algn="ctr">
              <a:lnSpc>
                <a:spcPct val="115000"/>
              </a:lnSpc>
              <a:spcBef>
                <a:spcPts val="0"/>
              </a:spcBef>
              <a:spcAft>
                <a:spcPts val="0"/>
              </a:spcAft>
              <a:buSzPts val="3000"/>
              <a:buNone/>
              <a:defRPr sz="1100">
                <a:solidFill>
                  <a:schemeClr val="lt1"/>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12" name="Google Shape;112;p13"/>
          <p:cNvSpPr txBox="1"/>
          <p:nvPr>
            <p:ph hasCustomPrompt="1" idx="6" type="title"/>
          </p:nvPr>
        </p:nvSpPr>
        <p:spPr>
          <a:xfrm>
            <a:off x="3509050" y="2977575"/>
            <a:ext cx="365700" cy="365700"/>
          </a:xfrm>
          <a:prstGeom prst="rect">
            <a:avLst/>
          </a:prstGeom>
          <a:solidFill>
            <a:srgbClr val="366173"/>
          </a:solidFill>
        </p:spPr>
        <p:txBody>
          <a:bodyPr anchorCtr="0" anchor="ctr" bIns="91425" lIns="91425" spcFirstLastPara="1" rIns="91425" wrap="square" tIns="91425">
            <a:noAutofit/>
          </a:bodyPr>
          <a:lstStyle>
            <a:lvl1pPr lvl="0" rtl="0" algn="ctr">
              <a:lnSpc>
                <a:spcPct val="115000"/>
              </a:lnSpc>
              <a:spcBef>
                <a:spcPts val="0"/>
              </a:spcBef>
              <a:spcAft>
                <a:spcPts val="0"/>
              </a:spcAft>
              <a:buSzPts val="3000"/>
              <a:buNone/>
              <a:defRPr sz="1100">
                <a:solidFill>
                  <a:schemeClr val="lt1"/>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13" name="Google Shape;113;p13"/>
          <p:cNvSpPr txBox="1"/>
          <p:nvPr>
            <p:ph hasCustomPrompt="1" idx="7" type="title"/>
          </p:nvPr>
        </p:nvSpPr>
        <p:spPr>
          <a:xfrm>
            <a:off x="919575" y="2977575"/>
            <a:ext cx="365700" cy="365700"/>
          </a:xfrm>
          <a:prstGeom prst="rect">
            <a:avLst/>
          </a:prstGeom>
          <a:solidFill>
            <a:srgbClr val="366173"/>
          </a:solidFill>
        </p:spPr>
        <p:txBody>
          <a:bodyPr anchorCtr="0" anchor="ctr" bIns="91425" lIns="91425" spcFirstLastPara="1" rIns="91425" wrap="square" tIns="91425">
            <a:noAutofit/>
          </a:bodyPr>
          <a:lstStyle>
            <a:lvl1pPr lvl="0" rtl="0" algn="ctr">
              <a:lnSpc>
                <a:spcPct val="115000"/>
              </a:lnSpc>
              <a:spcBef>
                <a:spcPts val="0"/>
              </a:spcBef>
              <a:spcAft>
                <a:spcPts val="0"/>
              </a:spcAft>
              <a:buSzPts val="3000"/>
              <a:buNone/>
              <a:defRPr sz="1100">
                <a:solidFill>
                  <a:schemeClr val="lt1"/>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14" name="Google Shape;114;p13"/>
          <p:cNvSpPr txBox="1"/>
          <p:nvPr>
            <p:ph hasCustomPrompt="1" idx="8" type="title"/>
          </p:nvPr>
        </p:nvSpPr>
        <p:spPr>
          <a:xfrm>
            <a:off x="3528275" y="1319650"/>
            <a:ext cx="365700" cy="365700"/>
          </a:xfrm>
          <a:prstGeom prst="rect">
            <a:avLst/>
          </a:prstGeom>
          <a:solidFill>
            <a:srgbClr val="366173"/>
          </a:solidFill>
        </p:spPr>
        <p:txBody>
          <a:bodyPr anchorCtr="0" anchor="ctr" bIns="91425" lIns="91425" spcFirstLastPara="1" rIns="91425" wrap="square" tIns="91425">
            <a:noAutofit/>
          </a:bodyPr>
          <a:lstStyle>
            <a:lvl1pPr lvl="0" rtl="0" algn="ctr">
              <a:lnSpc>
                <a:spcPct val="115000"/>
              </a:lnSpc>
              <a:spcBef>
                <a:spcPts val="0"/>
              </a:spcBef>
              <a:spcAft>
                <a:spcPts val="0"/>
              </a:spcAft>
              <a:buSzPts val="3000"/>
              <a:buNone/>
              <a:defRPr sz="1100">
                <a:solidFill>
                  <a:schemeClr val="lt1"/>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15" name="Google Shape;115;p13"/>
          <p:cNvSpPr txBox="1"/>
          <p:nvPr>
            <p:ph idx="9" type="subTitle"/>
          </p:nvPr>
        </p:nvSpPr>
        <p:spPr>
          <a:xfrm>
            <a:off x="6048325" y="3772552"/>
            <a:ext cx="2305500" cy="572700"/>
          </a:xfrm>
          <a:prstGeom prst="rect">
            <a:avLst/>
          </a:prstGeom>
        </p:spPr>
        <p:txBody>
          <a:bodyPr anchorCtr="0" anchor="t" bIns="91425" lIns="91425" spcFirstLastPara="1" rIns="91425" wrap="square" tIns="91425">
            <a:noAutofit/>
          </a:bodyPr>
          <a:lstStyle>
            <a:lvl1pPr lvl="0" rtl="0">
              <a:lnSpc>
                <a:spcPct val="115000"/>
              </a:lnSpc>
              <a:spcBef>
                <a:spcPts val="0"/>
              </a:spcBef>
              <a:spcAft>
                <a:spcPts val="0"/>
              </a:spcAft>
              <a:buSzPts val="1400"/>
              <a:buNone/>
              <a:defRPr sz="1400">
                <a:latin typeface="Hanken Grotesk"/>
                <a:ea typeface="Hanken Grotesk"/>
                <a:cs typeface="Hanken Grotesk"/>
                <a:sym typeface="Hanken Grotesk"/>
              </a:defRPr>
            </a:lvl1pPr>
            <a:lvl2pPr lvl="1" rtl="0" algn="ctr">
              <a:lnSpc>
                <a:spcPct val="115000"/>
              </a:lnSpc>
              <a:spcBef>
                <a:spcPts val="0"/>
              </a:spcBef>
              <a:spcAft>
                <a:spcPts val="0"/>
              </a:spcAft>
              <a:buSzPts val="1400"/>
              <a:buNone/>
              <a:defRPr/>
            </a:lvl2pPr>
            <a:lvl3pPr lvl="2" rtl="0" algn="ctr">
              <a:lnSpc>
                <a:spcPct val="115000"/>
              </a:lnSpc>
              <a:spcBef>
                <a:spcPts val="0"/>
              </a:spcBef>
              <a:spcAft>
                <a:spcPts val="0"/>
              </a:spcAft>
              <a:buSzPts val="1400"/>
              <a:buNone/>
              <a:defRPr/>
            </a:lvl3pPr>
            <a:lvl4pPr lvl="3" rtl="0" algn="ctr">
              <a:lnSpc>
                <a:spcPct val="115000"/>
              </a:lnSpc>
              <a:spcBef>
                <a:spcPts val="0"/>
              </a:spcBef>
              <a:spcAft>
                <a:spcPts val="0"/>
              </a:spcAft>
              <a:buSzPts val="1400"/>
              <a:buNone/>
              <a:defRPr/>
            </a:lvl4pPr>
            <a:lvl5pPr lvl="4" rtl="0" algn="ctr">
              <a:lnSpc>
                <a:spcPct val="115000"/>
              </a:lnSpc>
              <a:spcBef>
                <a:spcPts val="0"/>
              </a:spcBef>
              <a:spcAft>
                <a:spcPts val="0"/>
              </a:spcAft>
              <a:buSzPts val="1400"/>
              <a:buNone/>
              <a:defRPr/>
            </a:lvl5pPr>
            <a:lvl6pPr lvl="5" rtl="0" algn="ctr">
              <a:lnSpc>
                <a:spcPct val="115000"/>
              </a:lnSpc>
              <a:spcBef>
                <a:spcPts val="0"/>
              </a:spcBef>
              <a:spcAft>
                <a:spcPts val="0"/>
              </a:spcAft>
              <a:buSzPts val="1400"/>
              <a:buNone/>
              <a:defRPr/>
            </a:lvl6pPr>
            <a:lvl7pPr lvl="6" rtl="0" algn="ctr">
              <a:lnSpc>
                <a:spcPct val="115000"/>
              </a:lnSpc>
              <a:spcBef>
                <a:spcPts val="0"/>
              </a:spcBef>
              <a:spcAft>
                <a:spcPts val="0"/>
              </a:spcAft>
              <a:buSzPts val="1400"/>
              <a:buNone/>
              <a:defRPr/>
            </a:lvl7pPr>
            <a:lvl8pPr lvl="7" rtl="0" algn="ctr">
              <a:lnSpc>
                <a:spcPct val="115000"/>
              </a:lnSpc>
              <a:spcBef>
                <a:spcPts val="0"/>
              </a:spcBef>
              <a:spcAft>
                <a:spcPts val="0"/>
              </a:spcAft>
              <a:buSzPts val="1400"/>
              <a:buNone/>
              <a:defRPr/>
            </a:lvl8pPr>
            <a:lvl9pPr lvl="8" rtl="0" algn="ctr">
              <a:lnSpc>
                <a:spcPct val="115000"/>
              </a:lnSpc>
              <a:spcBef>
                <a:spcPts val="0"/>
              </a:spcBef>
              <a:spcAft>
                <a:spcPts val="0"/>
              </a:spcAft>
              <a:buSzPts val="1400"/>
              <a:buNone/>
              <a:defRPr/>
            </a:lvl9pPr>
          </a:lstStyle>
          <a:p/>
        </p:txBody>
      </p:sp>
      <p:sp>
        <p:nvSpPr>
          <p:cNvPr id="116" name="Google Shape;116;p13"/>
          <p:cNvSpPr txBox="1"/>
          <p:nvPr>
            <p:ph idx="13" type="subTitle"/>
          </p:nvPr>
        </p:nvSpPr>
        <p:spPr>
          <a:xfrm>
            <a:off x="6048325" y="2105875"/>
            <a:ext cx="2305500" cy="572700"/>
          </a:xfrm>
          <a:prstGeom prst="rect">
            <a:avLst/>
          </a:prstGeom>
        </p:spPr>
        <p:txBody>
          <a:bodyPr anchorCtr="0" anchor="t" bIns="91425" lIns="91425" spcFirstLastPara="1" rIns="91425" wrap="square" tIns="91425">
            <a:noAutofit/>
          </a:bodyPr>
          <a:lstStyle>
            <a:lvl1pPr lvl="0" rtl="0">
              <a:lnSpc>
                <a:spcPct val="115000"/>
              </a:lnSpc>
              <a:spcBef>
                <a:spcPts val="0"/>
              </a:spcBef>
              <a:spcAft>
                <a:spcPts val="0"/>
              </a:spcAft>
              <a:buSzPts val="1400"/>
              <a:buNone/>
              <a:defRPr sz="1400">
                <a:latin typeface="Hanken Grotesk"/>
                <a:ea typeface="Hanken Grotesk"/>
                <a:cs typeface="Hanken Grotesk"/>
                <a:sym typeface="Hanken Grotesk"/>
              </a:defRPr>
            </a:lvl1pPr>
            <a:lvl2pPr lvl="1" rtl="0" algn="ctr">
              <a:lnSpc>
                <a:spcPct val="115000"/>
              </a:lnSpc>
              <a:spcBef>
                <a:spcPts val="0"/>
              </a:spcBef>
              <a:spcAft>
                <a:spcPts val="0"/>
              </a:spcAft>
              <a:buSzPts val="1400"/>
              <a:buNone/>
              <a:defRPr/>
            </a:lvl2pPr>
            <a:lvl3pPr lvl="2" rtl="0" algn="ctr">
              <a:lnSpc>
                <a:spcPct val="115000"/>
              </a:lnSpc>
              <a:spcBef>
                <a:spcPts val="0"/>
              </a:spcBef>
              <a:spcAft>
                <a:spcPts val="0"/>
              </a:spcAft>
              <a:buSzPts val="1400"/>
              <a:buNone/>
              <a:defRPr/>
            </a:lvl3pPr>
            <a:lvl4pPr lvl="3" rtl="0" algn="ctr">
              <a:lnSpc>
                <a:spcPct val="115000"/>
              </a:lnSpc>
              <a:spcBef>
                <a:spcPts val="0"/>
              </a:spcBef>
              <a:spcAft>
                <a:spcPts val="0"/>
              </a:spcAft>
              <a:buSzPts val="1400"/>
              <a:buNone/>
              <a:defRPr/>
            </a:lvl4pPr>
            <a:lvl5pPr lvl="4" rtl="0" algn="ctr">
              <a:lnSpc>
                <a:spcPct val="115000"/>
              </a:lnSpc>
              <a:spcBef>
                <a:spcPts val="0"/>
              </a:spcBef>
              <a:spcAft>
                <a:spcPts val="0"/>
              </a:spcAft>
              <a:buSzPts val="1400"/>
              <a:buNone/>
              <a:defRPr/>
            </a:lvl5pPr>
            <a:lvl6pPr lvl="5" rtl="0" algn="ctr">
              <a:lnSpc>
                <a:spcPct val="115000"/>
              </a:lnSpc>
              <a:spcBef>
                <a:spcPts val="0"/>
              </a:spcBef>
              <a:spcAft>
                <a:spcPts val="0"/>
              </a:spcAft>
              <a:buSzPts val="1400"/>
              <a:buNone/>
              <a:defRPr/>
            </a:lvl6pPr>
            <a:lvl7pPr lvl="6" rtl="0" algn="ctr">
              <a:lnSpc>
                <a:spcPct val="115000"/>
              </a:lnSpc>
              <a:spcBef>
                <a:spcPts val="0"/>
              </a:spcBef>
              <a:spcAft>
                <a:spcPts val="0"/>
              </a:spcAft>
              <a:buSzPts val="1400"/>
              <a:buNone/>
              <a:defRPr/>
            </a:lvl7pPr>
            <a:lvl8pPr lvl="7" rtl="0" algn="ctr">
              <a:lnSpc>
                <a:spcPct val="115000"/>
              </a:lnSpc>
              <a:spcBef>
                <a:spcPts val="0"/>
              </a:spcBef>
              <a:spcAft>
                <a:spcPts val="0"/>
              </a:spcAft>
              <a:buSzPts val="1400"/>
              <a:buNone/>
              <a:defRPr/>
            </a:lvl8pPr>
            <a:lvl9pPr lvl="8" rtl="0" algn="ctr">
              <a:lnSpc>
                <a:spcPct val="115000"/>
              </a:lnSpc>
              <a:spcBef>
                <a:spcPts val="0"/>
              </a:spcBef>
              <a:spcAft>
                <a:spcPts val="0"/>
              </a:spcAft>
              <a:buSzPts val="1400"/>
              <a:buNone/>
              <a:defRPr/>
            </a:lvl9pPr>
          </a:lstStyle>
          <a:p/>
        </p:txBody>
      </p:sp>
      <p:sp>
        <p:nvSpPr>
          <p:cNvPr id="117" name="Google Shape;117;p13"/>
          <p:cNvSpPr txBox="1"/>
          <p:nvPr>
            <p:ph hasCustomPrompt="1" idx="14" type="title"/>
          </p:nvPr>
        </p:nvSpPr>
        <p:spPr>
          <a:xfrm>
            <a:off x="6136975" y="2977575"/>
            <a:ext cx="365700" cy="365700"/>
          </a:xfrm>
          <a:prstGeom prst="rect">
            <a:avLst/>
          </a:prstGeom>
          <a:solidFill>
            <a:srgbClr val="366173"/>
          </a:solidFill>
        </p:spPr>
        <p:txBody>
          <a:bodyPr anchorCtr="0" anchor="ctr" bIns="91425" lIns="91425" spcFirstLastPara="1" rIns="91425" wrap="square" tIns="91425">
            <a:noAutofit/>
          </a:bodyPr>
          <a:lstStyle>
            <a:lvl1pPr lvl="0" rtl="0" algn="ctr">
              <a:lnSpc>
                <a:spcPct val="115000"/>
              </a:lnSpc>
              <a:spcBef>
                <a:spcPts val="0"/>
              </a:spcBef>
              <a:spcAft>
                <a:spcPts val="0"/>
              </a:spcAft>
              <a:buSzPts val="3000"/>
              <a:buNone/>
              <a:defRPr sz="1100">
                <a:solidFill>
                  <a:schemeClr val="lt1"/>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18" name="Google Shape;118;p13"/>
          <p:cNvSpPr txBox="1"/>
          <p:nvPr>
            <p:ph hasCustomPrompt="1" idx="15" type="title"/>
          </p:nvPr>
        </p:nvSpPr>
        <p:spPr>
          <a:xfrm>
            <a:off x="6136975" y="1319650"/>
            <a:ext cx="365700" cy="365700"/>
          </a:xfrm>
          <a:prstGeom prst="rect">
            <a:avLst/>
          </a:prstGeom>
          <a:solidFill>
            <a:srgbClr val="366173"/>
          </a:solidFill>
        </p:spPr>
        <p:txBody>
          <a:bodyPr anchorCtr="0" anchor="ctr" bIns="91425" lIns="91425" spcFirstLastPara="1" rIns="91425" wrap="square" tIns="91425">
            <a:noAutofit/>
          </a:bodyPr>
          <a:lstStyle>
            <a:lvl1pPr lvl="0" rtl="0" algn="ctr">
              <a:lnSpc>
                <a:spcPct val="115000"/>
              </a:lnSpc>
              <a:spcBef>
                <a:spcPts val="0"/>
              </a:spcBef>
              <a:spcAft>
                <a:spcPts val="0"/>
              </a:spcAft>
              <a:buSzPts val="3000"/>
              <a:buNone/>
              <a:defRPr sz="1100">
                <a:solidFill>
                  <a:schemeClr val="lt1"/>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19" name="Google Shape;119;p13"/>
          <p:cNvSpPr txBox="1"/>
          <p:nvPr>
            <p:ph idx="16" type="subTitle"/>
          </p:nvPr>
        </p:nvSpPr>
        <p:spPr>
          <a:xfrm>
            <a:off x="788675" y="1848775"/>
            <a:ext cx="2305500" cy="385200"/>
          </a:xfrm>
          <a:prstGeom prst="rect">
            <a:avLst/>
          </a:prstGeom>
        </p:spPr>
        <p:txBody>
          <a:bodyPr anchorCtr="0" anchor="b" bIns="91425" lIns="91425" spcFirstLastPara="1" rIns="91425" wrap="square" tIns="91425">
            <a:noAutofit/>
          </a:bodyPr>
          <a:lstStyle>
            <a:lvl1pPr lvl="0" rtl="0">
              <a:lnSpc>
                <a:spcPct val="115000"/>
              </a:lnSpc>
              <a:spcBef>
                <a:spcPts val="0"/>
              </a:spcBef>
              <a:spcAft>
                <a:spcPts val="0"/>
              </a:spcAft>
              <a:buSzPts val="2400"/>
              <a:buFont typeface="Figtree Black"/>
              <a:buNone/>
              <a:defRPr sz="1800">
                <a:latin typeface="Figtree Black"/>
                <a:ea typeface="Figtree Black"/>
                <a:cs typeface="Figtree Black"/>
                <a:sym typeface="Figtree Black"/>
              </a:defRPr>
            </a:lvl1pPr>
            <a:lvl2pPr lvl="1" rtl="0" algn="ctr">
              <a:lnSpc>
                <a:spcPct val="115000"/>
              </a:lnSpc>
              <a:spcBef>
                <a:spcPts val="0"/>
              </a:spcBef>
              <a:spcAft>
                <a:spcPts val="0"/>
              </a:spcAft>
              <a:buSzPts val="2400"/>
              <a:buFont typeface="Figtree Black"/>
              <a:buNone/>
              <a:defRPr sz="2400">
                <a:latin typeface="Figtree Black"/>
                <a:ea typeface="Figtree Black"/>
                <a:cs typeface="Figtree Black"/>
                <a:sym typeface="Figtree Black"/>
              </a:defRPr>
            </a:lvl2pPr>
            <a:lvl3pPr lvl="2" rtl="0" algn="ctr">
              <a:lnSpc>
                <a:spcPct val="115000"/>
              </a:lnSpc>
              <a:spcBef>
                <a:spcPts val="0"/>
              </a:spcBef>
              <a:spcAft>
                <a:spcPts val="0"/>
              </a:spcAft>
              <a:buSzPts val="2400"/>
              <a:buFont typeface="Figtree Black"/>
              <a:buNone/>
              <a:defRPr sz="2400">
                <a:latin typeface="Figtree Black"/>
                <a:ea typeface="Figtree Black"/>
                <a:cs typeface="Figtree Black"/>
                <a:sym typeface="Figtree Black"/>
              </a:defRPr>
            </a:lvl3pPr>
            <a:lvl4pPr lvl="3" rtl="0" algn="ctr">
              <a:lnSpc>
                <a:spcPct val="115000"/>
              </a:lnSpc>
              <a:spcBef>
                <a:spcPts val="0"/>
              </a:spcBef>
              <a:spcAft>
                <a:spcPts val="0"/>
              </a:spcAft>
              <a:buSzPts val="2400"/>
              <a:buFont typeface="Figtree Black"/>
              <a:buNone/>
              <a:defRPr sz="2400">
                <a:latin typeface="Figtree Black"/>
                <a:ea typeface="Figtree Black"/>
                <a:cs typeface="Figtree Black"/>
                <a:sym typeface="Figtree Black"/>
              </a:defRPr>
            </a:lvl4pPr>
            <a:lvl5pPr lvl="4" rtl="0" algn="ctr">
              <a:lnSpc>
                <a:spcPct val="115000"/>
              </a:lnSpc>
              <a:spcBef>
                <a:spcPts val="0"/>
              </a:spcBef>
              <a:spcAft>
                <a:spcPts val="0"/>
              </a:spcAft>
              <a:buSzPts val="2400"/>
              <a:buFont typeface="Figtree Black"/>
              <a:buNone/>
              <a:defRPr sz="2400">
                <a:latin typeface="Figtree Black"/>
                <a:ea typeface="Figtree Black"/>
                <a:cs typeface="Figtree Black"/>
                <a:sym typeface="Figtree Black"/>
              </a:defRPr>
            </a:lvl5pPr>
            <a:lvl6pPr lvl="5" rtl="0" algn="ctr">
              <a:lnSpc>
                <a:spcPct val="115000"/>
              </a:lnSpc>
              <a:spcBef>
                <a:spcPts val="0"/>
              </a:spcBef>
              <a:spcAft>
                <a:spcPts val="0"/>
              </a:spcAft>
              <a:buSzPts val="2400"/>
              <a:buFont typeface="Figtree Black"/>
              <a:buNone/>
              <a:defRPr sz="2400">
                <a:latin typeface="Figtree Black"/>
                <a:ea typeface="Figtree Black"/>
                <a:cs typeface="Figtree Black"/>
                <a:sym typeface="Figtree Black"/>
              </a:defRPr>
            </a:lvl6pPr>
            <a:lvl7pPr lvl="6" rtl="0" algn="ctr">
              <a:lnSpc>
                <a:spcPct val="115000"/>
              </a:lnSpc>
              <a:spcBef>
                <a:spcPts val="0"/>
              </a:spcBef>
              <a:spcAft>
                <a:spcPts val="0"/>
              </a:spcAft>
              <a:buSzPts val="2400"/>
              <a:buFont typeface="Figtree Black"/>
              <a:buNone/>
              <a:defRPr sz="2400">
                <a:latin typeface="Figtree Black"/>
                <a:ea typeface="Figtree Black"/>
                <a:cs typeface="Figtree Black"/>
                <a:sym typeface="Figtree Black"/>
              </a:defRPr>
            </a:lvl7pPr>
            <a:lvl8pPr lvl="7" rtl="0" algn="ctr">
              <a:lnSpc>
                <a:spcPct val="115000"/>
              </a:lnSpc>
              <a:spcBef>
                <a:spcPts val="0"/>
              </a:spcBef>
              <a:spcAft>
                <a:spcPts val="0"/>
              </a:spcAft>
              <a:buSzPts val="2400"/>
              <a:buFont typeface="Figtree Black"/>
              <a:buNone/>
              <a:defRPr sz="2400">
                <a:latin typeface="Figtree Black"/>
                <a:ea typeface="Figtree Black"/>
                <a:cs typeface="Figtree Black"/>
                <a:sym typeface="Figtree Black"/>
              </a:defRPr>
            </a:lvl8pPr>
            <a:lvl9pPr lvl="8" rtl="0" algn="ctr">
              <a:lnSpc>
                <a:spcPct val="115000"/>
              </a:lnSpc>
              <a:spcBef>
                <a:spcPts val="0"/>
              </a:spcBef>
              <a:spcAft>
                <a:spcPts val="0"/>
              </a:spcAft>
              <a:buSzPts val="2400"/>
              <a:buFont typeface="Figtree Black"/>
              <a:buNone/>
              <a:defRPr sz="2400">
                <a:latin typeface="Figtree Black"/>
                <a:ea typeface="Figtree Black"/>
                <a:cs typeface="Figtree Black"/>
                <a:sym typeface="Figtree Black"/>
              </a:defRPr>
            </a:lvl9pPr>
          </a:lstStyle>
          <a:p/>
        </p:txBody>
      </p:sp>
      <p:sp>
        <p:nvSpPr>
          <p:cNvPr id="120" name="Google Shape;120;p13"/>
          <p:cNvSpPr txBox="1"/>
          <p:nvPr>
            <p:ph idx="17" type="subTitle"/>
          </p:nvPr>
        </p:nvSpPr>
        <p:spPr>
          <a:xfrm>
            <a:off x="788675" y="3503023"/>
            <a:ext cx="2305500" cy="385200"/>
          </a:xfrm>
          <a:prstGeom prst="rect">
            <a:avLst/>
          </a:prstGeom>
        </p:spPr>
        <p:txBody>
          <a:bodyPr anchorCtr="0" anchor="b" bIns="91425" lIns="91425" spcFirstLastPara="1" rIns="91425" wrap="square" tIns="91425">
            <a:noAutofit/>
          </a:bodyPr>
          <a:lstStyle>
            <a:lvl1pPr lvl="0" rtl="0">
              <a:lnSpc>
                <a:spcPct val="115000"/>
              </a:lnSpc>
              <a:spcBef>
                <a:spcPts val="0"/>
              </a:spcBef>
              <a:spcAft>
                <a:spcPts val="0"/>
              </a:spcAft>
              <a:buSzPts val="2400"/>
              <a:buFont typeface="Figtree Black"/>
              <a:buNone/>
              <a:defRPr sz="1800">
                <a:latin typeface="Figtree Black"/>
                <a:ea typeface="Figtree Black"/>
                <a:cs typeface="Figtree Black"/>
                <a:sym typeface="Figtree Black"/>
              </a:defRPr>
            </a:lvl1pPr>
            <a:lvl2pPr lvl="1" rtl="0" algn="ctr">
              <a:lnSpc>
                <a:spcPct val="115000"/>
              </a:lnSpc>
              <a:spcBef>
                <a:spcPts val="0"/>
              </a:spcBef>
              <a:spcAft>
                <a:spcPts val="0"/>
              </a:spcAft>
              <a:buSzPts val="2400"/>
              <a:buFont typeface="Figtree Black"/>
              <a:buNone/>
              <a:defRPr sz="2400">
                <a:latin typeface="Figtree Black"/>
                <a:ea typeface="Figtree Black"/>
                <a:cs typeface="Figtree Black"/>
                <a:sym typeface="Figtree Black"/>
              </a:defRPr>
            </a:lvl2pPr>
            <a:lvl3pPr lvl="2" rtl="0" algn="ctr">
              <a:lnSpc>
                <a:spcPct val="115000"/>
              </a:lnSpc>
              <a:spcBef>
                <a:spcPts val="0"/>
              </a:spcBef>
              <a:spcAft>
                <a:spcPts val="0"/>
              </a:spcAft>
              <a:buSzPts val="2400"/>
              <a:buFont typeface="Figtree Black"/>
              <a:buNone/>
              <a:defRPr sz="2400">
                <a:latin typeface="Figtree Black"/>
                <a:ea typeface="Figtree Black"/>
                <a:cs typeface="Figtree Black"/>
                <a:sym typeface="Figtree Black"/>
              </a:defRPr>
            </a:lvl3pPr>
            <a:lvl4pPr lvl="3" rtl="0" algn="ctr">
              <a:lnSpc>
                <a:spcPct val="115000"/>
              </a:lnSpc>
              <a:spcBef>
                <a:spcPts val="0"/>
              </a:spcBef>
              <a:spcAft>
                <a:spcPts val="0"/>
              </a:spcAft>
              <a:buSzPts val="2400"/>
              <a:buFont typeface="Figtree Black"/>
              <a:buNone/>
              <a:defRPr sz="2400">
                <a:latin typeface="Figtree Black"/>
                <a:ea typeface="Figtree Black"/>
                <a:cs typeface="Figtree Black"/>
                <a:sym typeface="Figtree Black"/>
              </a:defRPr>
            </a:lvl4pPr>
            <a:lvl5pPr lvl="4" rtl="0" algn="ctr">
              <a:lnSpc>
                <a:spcPct val="115000"/>
              </a:lnSpc>
              <a:spcBef>
                <a:spcPts val="0"/>
              </a:spcBef>
              <a:spcAft>
                <a:spcPts val="0"/>
              </a:spcAft>
              <a:buSzPts val="2400"/>
              <a:buFont typeface="Figtree Black"/>
              <a:buNone/>
              <a:defRPr sz="2400">
                <a:latin typeface="Figtree Black"/>
                <a:ea typeface="Figtree Black"/>
                <a:cs typeface="Figtree Black"/>
                <a:sym typeface="Figtree Black"/>
              </a:defRPr>
            </a:lvl5pPr>
            <a:lvl6pPr lvl="5" rtl="0" algn="ctr">
              <a:lnSpc>
                <a:spcPct val="115000"/>
              </a:lnSpc>
              <a:spcBef>
                <a:spcPts val="0"/>
              </a:spcBef>
              <a:spcAft>
                <a:spcPts val="0"/>
              </a:spcAft>
              <a:buSzPts val="2400"/>
              <a:buFont typeface="Figtree Black"/>
              <a:buNone/>
              <a:defRPr sz="2400">
                <a:latin typeface="Figtree Black"/>
                <a:ea typeface="Figtree Black"/>
                <a:cs typeface="Figtree Black"/>
                <a:sym typeface="Figtree Black"/>
              </a:defRPr>
            </a:lvl6pPr>
            <a:lvl7pPr lvl="6" rtl="0" algn="ctr">
              <a:lnSpc>
                <a:spcPct val="115000"/>
              </a:lnSpc>
              <a:spcBef>
                <a:spcPts val="0"/>
              </a:spcBef>
              <a:spcAft>
                <a:spcPts val="0"/>
              </a:spcAft>
              <a:buSzPts val="2400"/>
              <a:buFont typeface="Figtree Black"/>
              <a:buNone/>
              <a:defRPr sz="2400">
                <a:latin typeface="Figtree Black"/>
                <a:ea typeface="Figtree Black"/>
                <a:cs typeface="Figtree Black"/>
                <a:sym typeface="Figtree Black"/>
              </a:defRPr>
            </a:lvl7pPr>
            <a:lvl8pPr lvl="7" rtl="0" algn="ctr">
              <a:lnSpc>
                <a:spcPct val="115000"/>
              </a:lnSpc>
              <a:spcBef>
                <a:spcPts val="0"/>
              </a:spcBef>
              <a:spcAft>
                <a:spcPts val="0"/>
              </a:spcAft>
              <a:buSzPts val="2400"/>
              <a:buFont typeface="Figtree Black"/>
              <a:buNone/>
              <a:defRPr sz="2400">
                <a:latin typeface="Figtree Black"/>
                <a:ea typeface="Figtree Black"/>
                <a:cs typeface="Figtree Black"/>
                <a:sym typeface="Figtree Black"/>
              </a:defRPr>
            </a:lvl8pPr>
            <a:lvl9pPr lvl="8" rtl="0" algn="ctr">
              <a:lnSpc>
                <a:spcPct val="115000"/>
              </a:lnSpc>
              <a:spcBef>
                <a:spcPts val="0"/>
              </a:spcBef>
              <a:spcAft>
                <a:spcPts val="0"/>
              </a:spcAft>
              <a:buSzPts val="2400"/>
              <a:buFont typeface="Figtree Black"/>
              <a:buNone/>
              <a:defRPr sz="2400">
                <a:latin typeface="Figtree Black"/>
                <a:ea typeface="Figtree Black"/>
                <a:cs typeface="Figtree Black"/>
                <a:sym typeface="Figtree Black"/>
              </a:defRPr>
            </a:lvl9pPr>
          </a:lstStyle>
          <a:p/>
        </p:txBody>
      </p:sp>
      <p:sp>
        <p:nvSpPr>
          <p:cNvPr id="121" name="Google Shape;121;p13"/>
          <p:cNvSpPr txBox="1"/>
          <p:nvPr>
            <p:ph idx="18" type="subTitle"/>
          </p:nvPr>
        </p:nvSpPr>
        <p:spPr>
          <a:xfrm>
            <a:off x="3418500" y="3503023"/>
            <a:ext cx="2305500" cy="385200"/>
          </a:xfrm>
          <a:prstGeom prst="rect">
            <a:avLst/>
          </a:prstGeom>
        </p:spPr>
        <p:txBody>
          <a:bodyPr anchorCtr="0" anchor="b" bIns="91425" lIns="91425" spcFirstLastPara="1" rIns="91425" wrap="square" tIns="91425">
            <a:noAutofit/>
          </a:bodyPr>
          <a:lstStyle>
            <a:lvl1pPr lvl="0" rtl="0">
              <a:lnSpc>
                <a:spcPct val="115000"/>
              </a:lnSpc>
              <a:spcBef>
                <a:spcPts val="0"/>
              </a:spcBef>
              <a:spcAft>
                <a:spcPts val="0"/>
              </a:spcAft>
              <a:buSzPts val="2400"/>
              <a:buFont typeface="Figtree Black"/>
              <a:buNone/>
              <a:defRPr sz="1800">
                <a:latin typeface="Figtree Black"/>
                <a:ea typeface="Figtree Black"/>
                <a:cs typeface="Figtree Black"/>
                <a:sym typeface="Figtree Black"/>
              </a:defRPr>
            </a:lvl1pPr>
            <a:lvl2pPr lvl="1" rtl="0" algn="ctr">
              <a:lnSpc>
                <a:spcPct val="115000"/>
              </a:lnSpc>
              <a:spcBef>
                <a:spcPts val="0"/>
              </a:spcBef>
              <a:spcAft>
                <a:spcPts val="0"/>
              </a:spcAft>
              <a:buSzPts val="2400"/>
              <a:buFont typeface="Figtree Black"/>
              <a:buNone/>
              <a:defRPr sz="2400">
                <a:latin typeface="Figtree Black"/>
                <a:ea typeface="Figtree Black"/>
                <a:cs typeface="Figtree Black"/>
                <a:sym typeface="Figtree Black"/>
              </a:defRPr>
            </a:lvl2pPr>
            <a:lvl3pPr lvl="2" rtl="0" algn="ctr">
              <a:lnSpc>
                <a:spcPct val="115000"/>
              </a:lnSpc>
              <a:spcBef>
                <a:spcPts val="0"/>
              </a:spcBef>
              <a:spcAft>
                <a:spcPts val="0"/>
              </a:spcAft>
              <a:buSzPts val="2400"/>
              <a:buFont typeface="Figtree Black"/>
              <a:buNone/>
              <a:defRPr sz="2400">
                <a:latin typeface="Figtree Black"/>
                <a:ea typeface="Figtree Black"/>
                <a:cs typeface="Figtree Black"/>
                <a:sym typeface="Figtree Black"/>
              </a:defRPr>
            </a:lvl3pPr>
            <a:lvl4pPr lvl="3" rtl="0" algn="ctr">
              <a:lnSpc>
                <a:spcPct val="115000"/>
              </a:lnSpc>
              <a:spcBef>
                <a:spcPts val="0"/>
              </a:spcBef>
              <a:spcAft>
                <a:spcPts val="0"/>
              </a:spcAft>
              <a:buSzPts val="2400"/>
              <a:buFont typeface="Figtree Black"/>
              <a:buNone/>
              <a:defRPr sz="2400">
                <a:latin typeface="Figtree Black"/>
                <a:ea typeface="Figtree Black"/>
                <a:cs typeface="Figtree Black"/>
                <a:sym typeface="Figtree Black"/>
              </a:defRPr>
            </a:lvl4pPr>
            <a:lvl5pPr lvl="4" rtl="0" algn="ctr">
              <a:lnSpc>
                <a:spcPct val="115000"/>
              </a:lnSpc>
              <a:spcBef>
                <a:spcPts val="0"/>
              </a:spcBef>
              <a:spcAft>
                <a:spcPts val="0"/>
              </a:spcAft>
              <a:buSzPts val="2400"/>
              <a:buFont typeface="Figtree Black"/>
              <a:buNone/>
              <a:defRPr sz="2400">
                <a:latin typeface="Figtree Black"/>
                <a:ea typeface="Figtree Black"/>
                <a:cs typeface="Figtree Black"/>
                <a:sym typeface="Figtree Black"/>
              </a:defRPr>
            </a:lvl5pPr>
            <a:lvl6pPr lvl="5" rtl="0" algn="ctr">
              <a:lnSpc>
                <a:spcPct val="115000"/>
              </a:lnSpc>
              <a:spcBef>
                <a:spcPts val="0"/>
              </a:spcBef>
              <a:spcAft>
                <a:spcPts val="0"/>
              </a:spcAft>
              <a:buSzPts val="2400"/>
              <a:buFont typeface="Figtree Black"/>
              <a:buNone/>
              <a:defRPr sz="2400">
                <a:latin typeface="Figtree Black"/>
                <a:ea typeface="Figtree Black"/>
                <a:cs typeface="Figtree Black"/>
                <a:sym typeface="Figtree Black"/>
              </a:defRPr>
            </a:lvl6pPr>
            <a:lvl7pPr lvl="6" rtl="0" algn="ctr">
              <a:lnSpc>
                <a:spcPct val="115000"/>
              </a:lnSpc>
              <a:spcBef>
                <a:spcPts val="0"/>
              </a:spcBef>
              <a:spcAft>
                <a:spcPts val="0"/>
              </a:spcAft>
              <a:buSzPts val="2400"/>
              <a:buFont typeface="Figtree Black"/>
              <a:buNone/>
              <a:defRPr sz="2400">
                <a:latin typeface="Figtree Black"/>
                <a:ea typeface="Figtree Black"/>
                <a:cs typeface="Figtree Black"/>
                <a:sym typeface="Figtree Black"/>
              </a:defRPr>
            </a:lvl7pPr>
            <a:lvl8pPr lvl="7" rtl="0" algn="ctr">
              <a:lnSpc>
                <a:spcPct val="115000"/>
              </a:lnSpc>
              <a:spcBef>
                <a:spcPts val="0"/>
              </a:spcBef>
              <a:spcAft>
                <a:spcPts val="0"/>
              </a:spcAft>
              <a:buSzPts val="2400"/>
              <a:buFont typeface="Figtree Black"/>
              <a:buNone/>
              <a:defRPr sz="2400">
                <a:latin typeface="Figtree Black"/>
                <a:ea typeface="Figtree Black"/>
                <a:cs typeface="Figtree Black"/>
                <a:sym typeface="Figtree Black"/>
              </a:defRPr>
            </a:lvl8pPr>
            <a:lvl9pPr lvl="8" rtl="0" algn="ctr">
              <a:lnSpc>
                <a:spcPct val="115000"/>
              </a:lnSpc>
              <a:spcBef>
                <a:spcPts val="0"/>
              </a:spcBef>
              <a:spcAft>
                <a:spcPts val="0"/>
              </a:spcAft>
              <a:buSzPts val="2400"/>
              <a:buFont typeface="Figtree Black"/>
              <a:buNone/>
              <a:defRPr sz="2400">
                <a:latin typeface="Figtree Black"/>
                <a:ea typeface="Figtree Black"/>
                <a:cs typeface="Figtree Black"/>
                <a:sym typeface="Figtree Black"/>
              </a:defRPr>
            </a:lvl9pPr>
          </a:lstStyle>
          <a:p/>
        </p:txBody>
      </p:sp>
      <p:sp>
        <p:nvSpPr>
          <p:cNvPr id="122" name="Google Shape;122;p13"/>
          <p:cNvSpPr txBox="1"/>
          <p:nvPr>
            <p:ph idx="19" type="subTitle"/>
          </p:nvPr>
        </p:nvSpPr>
        <p:spPr>
          <a:xfrm>
            <a:off x="3418500" y="1848775"/>
            <a:ext cx="2305500" cy="385200"/>
          </a:xfrm>
          <a:prstGeom prst="rect">
            <a:avLst/>
          </a:prstGeom>
        </p:spPr>
        <p:txBody>
          <a:bodyPr anchorCtr="0" anchor="b" bIns="91425" lIns="91425" spcFirstLastPara="1" rIns="91425" wrap="square" tIns="91425">
            <a:noAutofit/>
          </a:bodyPr>
          <a:lstStyle>
            <a:lvl1pPr lvl="0" rtl="0">
              <a:lnSpc>
                <a:spcPct val="115000"/>
              </a:lnSpc>
              <a:spcBef>
                <a:spcPts val="0"/>
              </a:spcBef>
              <a:spcAft>
                <a:spcPts val="0"/>
              </a:spcAft>
              <a:buSzPts val="2400"/>
              <a:buFont typeface="Figtree Black"/>
              <a:buNone/>
              <a:defRPr sz="1800">
                <a:latin typeface="Figtree Black"/>
                <a:ea typeface="Figtree Black"/>
                <a:cs typeface="Figtree Black"/>
                <a:sym typeface="Figtree Black"/>
              </a:defRPr>
            </a:lvl1pPr>
            <a:lvl2pPr lvl="1" rtl="0" algn="ctr">
              <a:lnSpc>
                <a:spcPct val="115000"/>
              </a:lnSpc>
              <a:spcBef>
                <a:spcPts val="0"/>
              </a:spcBef>
              <a:spcAft>
                <a:spcPts val="0"/>
              </a:spcAft>
              <a:buSzPts val="2400"/>
              <a:buFont typeface="Figtree Black"/>
              <a:buNone/>
              <a:defRPr sz="2400">
                <a:latin typeface="Figtree Black"/>
                <a:ea typeface="Figtree Black"/>
                <a:cs typeface="Figtree Black"/>
                <a:sym typeface="Figtree Black"/>
              </a:defRPr>
            </a:lvl2pPr>
            <a:lvl3pPr lvl="2" rtl="0" algn="ctr">
              <a:lnSpc>
                <a:spcPct val="115000"/>
              </a:lnSpc>
              <a:spcBef>
                <a:spcPts val="0"/>
              </a:spcBef>
              <a:spcAft>
                <a:spcPts val="0"/>
              </a:spcAft>
              <a:buSzPts val="2400"/>
              <a:buFont typeface="Figtree Black"/>
              <a:buNone/>
              <a:defRPr sz="2400">
                <a:latin typeface="Figtree Black"/>
                <a:ea typeface="Figtree Black"/>
                <a:cs typeface="Figtree Black"/>
                <a:sym typeface="Figtree Black"/>
              </a:defRPr>
            </a:lvl3pPr>
            <a:lvl4pPr lvl="3" rtl="0" algn="ctr">
              <a:lnSpc>
                <a:spcPct val="115000"/>
              </a:lnSpc>
              <a:spcBef>
                <a:spcPts val="0"/>
              </a:spcBef>
              <a:spcAft>
                <a:spcPts val="0"/>
              </a:spcAft>
              <a:buSzPts val="2400"/>
              <a:buFont typeface="Figtree Black"/>
              <a:buNone/>
              <a:defRPr sz="2400">
                <a:latin typeface="Figtree Black"/>
                <a:ea typeface="Figtree Black"/>
                <a:cs typeface="Figtree Black"/>
                <a:sym typeface="Figtree Black"/>
              </a:defRPr>
            </a:lvl4pPr>
            <a:lvl5pPr lvl="4" rtl="0" algn="ctr">
              <a:lnSpc>
                <a:spcPct val="115000"/>
              </a:lnSpc>
              <a:spcBef>
                <a:spcPts val="0"/>
              </a:spcBef>
              <a:spcAft>
                <a:spcPts val="0"/>
              </a:spcAft>
              <a:buSzPts val="2400"/>
              <a:buFont typeface="Figtree Black"/>
              <a:buNone/>
              <a:defRPr sz="2400">
                <a:latin typeface="Figtree Black"/>
                <a:ea typeface="Figtree Black"/>
                <a:cs typeface="Figtree Black"/>
                <a:sym typeface="Figtree Black"/>
              </a:defRPr>
            </a:lvl5pPr>
            <a:lvl6pPr lvl="5" rtl="0" algn="ctr">
              <a:lnSpc>
                <a:spcPct val="115000"/>
              </a:lnSpc>
              <a:spcBef>
                <a:spcPts val="0"/>
              </a:spcBef>
              <a:spcAft>
                <a:spcPts val="0"/>
              </a:spcAft>
              <a:buSzPts val="2400"/>
              <a:buFont typeface="Figtree Black"/>
              <a:buNone/>
              <a:defRPr sz="2400">
                <a:latin typeface="Figtree Black"/>
                <a:ea typeface="Figtree Black"/>
                <a:cs typeface="Figtree Black"/>
                <a:sym typeface="Figtree Black"/>
              </a:defRPr>
            </a:lvl6pPr>
            <a:lvl7pPr lvl="6" rtl="0" algn="ctr">
              <a:lnSpc>
                <a:spcPct val="115000"/>
              </a:lnSpc>
              <a:spcBef>
                <a:spcPts val="0"/>
              </a:spcBef>
              <a:spcAft>
                <a:spcPts val="0"/>
              </a:spcAft>
              <a:buSzPts val="2400"/>
              <a:buFont typeface="Figtree Black"/>
              <a:buNone/>
              <a:defRPr sz="2400">
                <a:latin typeface="Figtree Black"/>
                <a:ea typeface="Figtree Black"/>
                <a:cs typeface="Figtree Black"/>
                <a:sym typeface="Figtree Black"/>
              </a:defRPr>
            </a:lvl7pPr>
            <a:lvl8pPr lvl="7" rtl="0" algn="ctr">
              <a:lnSpc>
                <a:spcPct val="115000"/>
              </a:lnSpc>
              <a:spcBef>
                <a:spcPts val="0"/>
              </a:spcBef>
              <a:spcAft>
                <a:spcPts val="0"/>
              </a:spcAft>
              <a:buSzPts val="2400"/>
              <a:buFont typeface="Figtree Black"/>
              <a:buNone/>
              <a:defRPr sz="2400">
                <a:latin typeface="Figtree Black"/>
                <a:ea typeface="Figtree Black"/>
                <a:cs typeface="Figtree Black"/>
                <a:sym typeface="Figtree Black"/>
              </a:defRPr>
            </a:lvl8pPr>
            <a:lvl9pPr lvl="8" rtl="0" algn="ctr">
              <a:lnSpc>
                <a:spcPct val="115000"/>
              </a:lnSpc>
              <a:spcBef>
                <a:spcPts val="0"/>
              </a:spcBef>
              <a:spcAft>
                <a:spcPts val="0"/>
              </a:spcAft>
              <a:buSzPts val="2400"/>
              <a:buFont typeface="Figtree Black"/>
              <a:buNone/>
              <a:defRPr sz="2400">
                <a:latin typeface="Figtree Black"/>
                <a:ea typeface="Figtree Black"/>
                <a:cs typeface="Figtree Black"/>
                <a:sym typeface="Figtree Black"/>
              </a:defRPr>
            </a:lvl9pPr>
          </a:lstStyle>
          <a:p/>
        </p:txBody>
      </p:sp>
      <p:sp>
        <p:nvSpPr>
          <p:cNvPr id="123" name="Google Shape;123;p13"/>
          <p:cNvSpPr txBox="1"/>
          <p:nvPr>
            <p:ph idx="20" type="subTitle"/>
          </p:nvPr>
        </p:nvSpPr>
        <p:spPr>
          <a:xfrm>
            <a:off x="6048325" y="3503023"/>
            <a:ext cx="2305500" cy="385200"/>
          </a:xfrm>
          <a:prstGeom prst="rect">
            <a:avLst/>
          </a:prstGeom>
        </p:spPr>
        <p:txBody>
          <a:bodyPr anchorCtr="0" anchor="b" bIns="91425" lIns="91425" spcFirstLastPara="1" rIns="91425" wrap="square" tIns="91425">
            <a:noAutofit/>
          </a:bodyPr>
          <a:lstStyle>
            <a:lvl1pPr lvl="0" rtl="0">
              <a:lnSpc>
                <a:spcPct val="115000"/>
              </a:lnSpc>
              <a:spcBef>
                <a:spcPts val="0"/>
              </a:spcBef>
              <a:spcAft>
                <a:spcPts val="0"/>
              </a:spcAft>
              <a:buSzPts val="2400"/>
              <a:buFont typeface="Figtree Black"/>
              <a:buNone/>
              <a:defRPr sz="1800">
                <a:latin typeface="Figtree Black"/>
                <a:ea typeface="Figtree Black"/>
                <a:cs typeface="Figtree Black"/>
                <a:sym typeface="Figtree Black"/>
              </a:defRPr>
            </a:lvl1pPr>
            <a:lvl2pPr lvl="1" rtl="0" algn="ctr">
              <a:lnSpc>
                <a:spcPct val="115000"/>
              </a:lnSpc>
              <a:spcBef>
                <a:spcPts val="0"/>
              </a:spcBef>
              <a:spcAft>
                <a:spcPts val="0"/>
              </a:spcAft>
              <a:buSzPts val="2400"/>
              <a:buFont typeface="Figtree Black"/>
              <a:buNone/>
              <a:defRPr sz="2400">
                <a:latin typeface="Figtree Black"/>
                <a:ea typeface="Figtree Black"/>
                <a:cs typeface="Figtree Black"/>
                <a:sym typeface="Figtree Black"/>
              </a:defRPr>
            </a:lvl2pPr>
            <a:lvl3pPr lvl="2" rtl="0" algn="ctr">
              <a:lnSpc>
                <a:spcPct val="115000"/>
              </a:lnSpc>
              <a:spcBef>
                <a:spcPts val="0"/>
              </a:spcBef>
              <a:spcAft>
                <a:spcPts val="0"/>
              </a:spcAft>
              <a:buSzPts val="2400"/>
              <a:buFont typeface="Figtree Black"/>
              <a:buNone/>
              <a:defRPr sz="2400">
                <a:latin typeface="Figtree Black"/>
                <a:ea typeface="Figtree Black"/>
                <a:cs typeface="Figtree Black"/>
                <a:sym typeface="Figtree Black"/>
              </a:defRPr>
            </a:lvl3pPr>
            <a:lvl4pPr lvl="3" rtl="0" algn="ctr">
              <a:lnSpc>
                <a:spcPct val="115000"/>
              </a:lnSpc>
              <a:spcBef>
                <a:spcPts val="0"/>
              </a:spcBef>
              <a:spcAft>
                <a:spcPts val="0"/>
              </a:spcAft>
              <a:buSzPts val="2400"/>
              <a:buFont typeface="Figtree Black"/>
              <a:buNone/>
              <a:defRPr sz="2400">
                <a:latin typeface="Figtree Black"/>
                <a:ea typeface="Figtree Black"/>
                <a:cs typeface="Figtree Black"/>
                <a:sym typeface="Figtree Black"/>
              </a:defRPr>
            </a:lvl4pPr>
            <a:lvl5pPr lvl="4" rtl="0" algn="ctr">
              <a:lnSpc>
                <a:spcPct val="115000"/>
              </a:lnSpc>
              <a:spcBef>
                <a:spcPts val="0"/>
              </a:spcBef>
              <a:spcAft>
                <a:spcPts val="0"/>
              </a:spcAft>
              <a:buSzPts val="2400"/>
              <a:buFont typeface="Figtree Black"/>
              <a:buNone/>
              <a:defRPr sz="2400">
                <a:latin typeface="Figtree Black"/>
                <a:ea typeface="Figtree Black"/>
                <a:cs typeface="Figtree Black"/>
                <a:sym typeface="Figtree Black"/>
              </a:defRPr>
            </a:lvl5pPr>
            <a:lvl6pPr lvl="5" rtl="0" algn="ctr">
              <a:lnSpc>
                <a:spcPct val="115000"/>
              </a:lnSpc>
              <a:spcBef>
                <a:spcPts val="0"/>
              </a:spcBef>
              <a:spcAft>
                <a:spcPts val="0"/>
              </a:spcAft>
              <a:buSzPts val="2400"/>
              <a:buFont typeface="Figtree Black"/>
              <a:buNone/>
              <a:defRPr sz="2400">
                <a:latin typeface="Figtree Black"/>
                <a:ea typeface="Figtree Black"/>
                <a:cs typeface="Figtree Black"/>
                <a:sym typeface="Figtree Black"/>
              </a:defRPr>
            </a:lvl6pPr>
            <a:lvl7pPr lvl="6" rtl="0" algn="ctr">
              <a:lnSpc>
                <a:spcPct val="115000"/>
              </a:lnSpc>
              <a:spcBef>
                <a:spcPts val="0"/>
              </a:spcBef>
              <a:spcAft>
                <a:spcPts val="0"/>
              </a:spcAft>
              <a:buSzPts val="2400"/>
              <a:buFont typeface="Figtree Black"/>
              <a:buNone/>
              <a:defRPr sz="2400">
                <a:latin typeface="Figtree Black"/>
                <a:ea typeface="Figtree Black"/>
                <a:cs typeface="Figtree Black"/>
                <a:sym typeface="Figtree Black"/>
              </a:defRPr>
            </a:lvl7pPr>
            <a:lvl8pPr lvl="7" rtl="0" algn="ctr">
              <a:lnSpc>
                <a:spcPct val="115000"/>
              </a:lnSpc>
              <a:spcBef>
                <a:spcPts val="0"/>
              </a:spcBef>
              <a:spcAft>
                <a:spcPts val="0"/>
              </a:spcAft>
              <a:buSzPts val="2400"/>
              <a:buFont typeface="Figtree Black"/>
              <a:buNone/>
              <a:defRPr sz="2400">
                <a:latin typeface="Figtree Black"/>
                <a:ea typeface="Figtree Black"/>
                <a:cs typeface="Figtree Black"/>
                <a:sym typeface="Figtree Black"/>
              </a:defRPr>
            </a:lvl8pPr>
            <a:lvl9pPr lvl="8" rtl="0" algn="ctr">
              <a:lnSpc>
                <a:spcPct val="115000"/>
              </a:lnSpc>
              <a:spcBef>
                <a:spcPts val="0"/>
              </a:spcBef>
              <a:spcAft>
                <a:spcPts val="0"/>
              </a:spcAft>
              <a:buSzPts val="2400"/>
              <a:buFont typeface="Figtree Black"/>
              <a:buNone/>
              <a:defRPr sz="2400">
                <a:latin typeface="Figtree Black"/>
                <a:ea typeface="Figtree Black"/>
                <a:cs typeface="Figtree Black"/>
                <a:sym typeface="Figtree Black"/>
              </a:defRPr>
            </a:lvl9pPr>
          </a:lstStyle>
          <a:p/>
        </p:txBody>
      </p:sp>
      <p:sp>
        <p:nvSpPr>
          <p:cNvPr id="124" name="Google Shape;124;p13"/>
          <p:cNvSpPr txBox="1"/>
          <p:nvPr>
            <p:ph idx="21" type="subTitle"/>
          </p:nvPr>
        </p:nvSpPr>
        <p:spPr>
          <a:xfrm>
            <a:off x="6048325" y="1848775"/>
            <a:ext cx="2305500" cy="385200"/>
          </a:xfrm>
          <a:prstGeom prst="rect">
            <a:avLst/>
          </a:prstGeom>
        </p:spPr>
        <p:txBody>
          <a:bodyPr anchorCtr="0" anchor="b" bIns="91425" lIns="91425" spcFirstLastPara="1" rIns="91425" wrap="square" tIns="91425">
            <a:noAutofit/>
          </a:bodyPr>
          <a:lstStyle>
            <a:lvl1pPr lvl="0" rtl="0">
              <a:lnSpc>
                <a:spcPct val="115000"/>
              </a:lnSpc>
              <a:spcBef>
                <a:spcPts val="0"/>
              </a:spcBef>
              <a:spcAft>
                <a:spcPts val="0"/>
              </a:spcAft>
              <a:buSzPts val="2400"/>
              <a:buFont typeface="Figtree Black"/>
              <a:buNone/>
              <a:defRPr sz="1800">
                <a:latin typeface="Figtree Black"/>
                <a:ea typeface="Figtree Black"/>
                <a:cs typeface="Figtree Black"/>
                <a:sym typeface="Figtree Black"/>
              </a:defRPr>
            </a:lvl1pPr>
            <a:lvl2pPr lvl="1" rtl="0" algn="ctr">
              <a:lnSpc>
                <a:spcPct val="115000"/>
              </a:lnSpc>
              <a:spcBef>
                <a:spcPts val="0"/>
              </a:spcBef>
              <a:spcAft>
                <a:spcPts val="0"/>
              </a:spcAft>
              <a:buSzPts val="2400"/>
              <a:buFont typeface="Figtree Black"/>
              <a:buNone/>
              <a:defRPr sz="2400">
                <a:latin typeface="Figtree Black"/>
                <a:ea typeface="Figtree Black"/>
                <a:cs typeface="Figtree Black"/>
                <a:sym typeface="Figtree Black"/>
              </a:defRPr>
            </a:lvl2pPr>
            <a:lvl3pPr lvl="2" rtl="0" algn="ctr">
              <a:lnSpc>
                <a:spcPct val="115000"/>
              </a:lnSpc>
              <a:spcBef>
                <a:spcPts val="0"/>
              </a:spcBef>
              <a:spcAft>
                <a:spcPts val="0"/>
              </a:spcAft>
              <a:buSzPts val="2400"/>
              <a:buFont typeface="Figtree Black"/>
              <a:buNone/>
              <a:defRPr sz="2400">
                <a:latin typeface="Figtree Black"/>
                <a:ea typeface="Figtree Black"/>
                <a:cs typeface="Figtree Black"/>
                <a:sym typeface="Figtree Black"/>
              </a:defRPr>
            </a:lvl3pPr>
            <a:lvl4pPr lvl="3" rtl="0" algn="ctr">
              <a:lnSpc>
                <a:spcPct val="115000"/>
              </a:lnSpc>
              <a:spcBef>
                <a:spcPts val="0"/>
              </a:spcBef>
              <a:spcAft>
                <a:spcPts val="0"/>
              </a:spcAft>
              <a:buSzPts val="2400"/>
              <a:buFont typeface="Figtree Black"/>
              <a:buNone/>
              <a:defRPr sz="2400">
                <a:latin typeface="Figtree Black"/>
                <a:ea typeface="Figtree Black"/>
                <a:cs typeface="Figtree Black"/>
                <a:sym typeface="Figtree Black"/>
              </a:defRPr>
            </a:lvl4pPr>
            <a:lvl5pPr lvl="4" rtl="0" algn="ctr">
              <a:lnSpc>
                <a:spcPct val="115000"/>
              </a:lnSpc>
              <a:spcBef>
                <a:spcPts val="0"/>
              </a:spcBef>
              <a:spcAft>
                <a:spcPts val="0"/>
              </a:spcAft>
              <a:buSzPts val="2400"/>
              <a:buFont typeface="Figtree Black"/>
              <a:buNone/>
              <a:defRPr sz="2400">
                <a:latin typeface="Figtree Black"/>
                <a:ea typeface="Figtree Black"/>
                <a:cs typeface="Figtree Black"/>
                <a:sym typeface="Figtree Black"/>
              </a:defRPr>
            </a:lvl5pPr>
            <a:lvl6pPr lvl="5" rtl="0" algn="ctr">
              <a:lnSpc>
                <a:spcPct val="115000"/>
              </a:lnSpc>
              <a:spcBef>
                <a:spcPts val="0"/>
              </a:spcBef>
              <a:spcAft>
                <a:spcPts val="0"/>
              </a:spcAft>
              <a:buSzPts val="2400"/>
              <a:buFont typeface="Figtree Black"/>
              <a:buNone/>
              <a:defRPr sz="2400">
                <a:latin typeface="Figtree Black"/>
                <a:ea typeface="Figtree Black"/>
                <a:cs typeface="Figtree Black"/>
                <a:sym typeface="Figtree Black"/>
              </a:defRPr>
            </a:lvl6pPr>
            <a:lvl7pPr lvl="6" rtl="0" algn="ctr">
              <a:lnSpc>
                <a:spcPct val="115000"/>
              </a:lnSpc>
              <a:spcBef>
                <a:spcPts val="0"/>
              </a:spcBef>
              <a:spcAft>
                <a:spcPts val="0"/>
              </a:spcAft>
              <a:buSzPts val="2400"/>
              <a:buFont typeface="Figtree Black"/>
              <a:buNone/>
              <a:defRPr sz="2400">
                <a:latin typeface="Figtree Black"/>
                <a:ea typeface="Figtree Black"/>
                <a:cs typeface="Figtree Black"/>
                <a:sym typeface="Figtree Black"/>
              </a:defRPr>
            </a:lvl7pPr>
            <a:lvl8pPr lvl="7" rtl="0" algn="ctr">
              <a:lnSpc>
                <a:spcPct val="115000"/>
              </a:lnSpc>
              <a:spcBef>
                <a:spcPts val="0"/>
              </a:spcBef>
              <a:spcAft>
                <a:spcPts val="0"/>
              </a:spcAft>
              <a:buSzPts val="2400"/>
              <a:buFont typeface="Figtree Black"/>
              <a:buNone/>
              <a:defRPr sz="2400">
                <a:latin typeface="Figtree Black"/>
                <a:ea typeface="Figtree Black"/>
                <a:cs typeface="Figtree Black"/>
                <a:sym typeface="Figtree Black"/>
              </a:defRPr>
            </a:lvl8pPr>
            <a:lvl9pPr lvl="8" rtl="0" algn="ctr">
              <a:lnSpc>
                <a:spcPct val="115000"/>
              </a:lnSpc>
              <a:spcBef>
                <a:spcPts val="0"/>
              </a:spcBef>
              <a:spcAft>
                <a:spcPts val="0"/>
              </a:spcAft>
              <a:buSzPts val="2400"/>
              <a:buFont typeface="Figtree Black"/>
              <a:buNone/>
              <a:defRPr sz="2400">
                <a:latin typeface="Figtree Black"/>
                <a:ea typeface="Figtree Black"/>
                <a:cs typeface="Figtree Black"/>
                <a:sym typeface="Figtree Black"/>
              </a:defRPr>
            </a:lvl9pPr>
          </a:lstStyle>
          <a:p/>
        </p:txBody>
      </p:sp>
      <p:sp>
        <p:nvSpPr>
          <p:cNvPr id="125" name="Google Shape;125;p13"/>
          <p:cNvSpPr txBox="1"/>
          <p:nvPr>
            <p:ph idx="12" type="sldNum"/>
          </p:nvPr>
        </p:nvSpPr>
        <p:spPr>
          <a:xfrm>
            <a:off x="8632984" y="48260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p:cSld name="BLANK_1_1">
    <p:spTree>
      <p:nvGrpSpPr>
        <p:cNvPr id="126" name="Shape 126"/>
        <p:cNvGrpSpPr/>
        <p:nvPr/>
      </p:nvGrpSpPr>
      <p:grpSpPr>
        <a:xfrm>
          <a:off x="0" y="0"/>
          <a:ext cx="0" cy="0"/>
          <a:chOff x="0" y="0"/>
          <a:chExt cx="0" cy="0"/>
        </a:xfrm>
      </p:grpSpPr>
      <p:sp>
        <p:nvSpPr>
          <p:cNvPr id="127" name="Google Shape;127;p14"/>
          <p:cNvSpPr/>
          <p:nvPr/>
        </p:nvSpPr>
        <p:spPr>
          <a:xfrm>
            <a:off x="-2125550" y="3018625"/>
            <a:ext cx="4243200" cy="4243200"/>
          </a:xfrm>
          <a:prstGeom prst="ellipse">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28" name="Google Shape;128;p14"/>
          <p:cNvGrpSpPr/>
          <p:nvPr/>
        </p:nvGrpSpPr>
        <p:grpSpPr>
          <a:xfrm>
            <a:off x="727425" y="-29250"/>
            <a:ext cx="8550550" cy="4637825"/>
            <a:chOff x="727425" y="-29250"/>
            <a:chExt cx="8550550" cy="4637825"/>
          </a:xfrm>
        </p:grpSpPr>
        <p:sp>
          <p:nvSpPr>
            <p:cNvPr id="129" name="Google Shape;129;p14"/>
            <p:cNvSpPr/>
            <p:nvPr/>
          </p:nvSpPr>
          <p:spPr>
            <a:xfrm>
              <a:off x="727425" y="533550"/>
              <a:ext cx="7703400" cy="4074900"/>
            </a:xfrm>
            <a:prstGeom prst="rect">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30" name="Google Shape;130;p14"/>
            <p:cNvCxnSpPr/>
            <p:nvPr/>
          </p:nvCxnSpPr>
          <p:spPr>
            <a:xfrm rot="10800000">
              <a:off x="727425" y="-29250"/>
              <a:ext cx="0" cy="562800"/>
            </a:xfrm>
            <a:prstGeom prst="straightConnector1">
              <a:avLst/>
            </a:prstGeom>
            <a:noFill/>
            <a:ln cap="flat" cmpd="sng" w="19050">
              <a:solidFill>
                <a:schemeClr val="dk1"/>
              </a:solidFill>
              <a:prstDash val="solid"/>
              <a:round/>
              <a:headEnd len="med" w="med" type="none"/>
              <a:tailEnd len="med" w="med" type="none"/>
            </a:ln>
          </p:spPr>
        </p:cxnSp>
        <p:cxnSp>
          <p:nvCxnSpPr>
            <p:cNvPr id="131" name="Google Shape;131;p14"/>
            <p:cNvCxnSpPr/>
            <p:nvPr/>
          </p:nvCxnSpPr>
          <p:spPr>
            <a:xfrm>
              <a:off x="8430775" y="4608575"/>
              <a:ext cx="847200" cy="0"/>
            </a:xfrm>
            <a:prstGeom prst="straightConnector1">
              <a:avLst/>
            </a:prstGeom>
            <a:noFill/>
            <a:ln cap="flat" cmpd="sng" w="19050">
              <a:solidFill>
                <a:schemeClr val="dk1"/>
              </a:solidFill>
              <a:prstDash val="solid"/>
              <a:round/>
              <a:headEnd len="med" w="med" type="none"/>
              <a:tailEnd len="med" w="med" type="none"/>
            </a:ln>
          </p:spPr>
        </p:cxnSp>
      </p:grpSp>
      <p:sp>
        <p:nvSpPr>
          <p:cNvPr id="132" name="Google Shape;132;p14"/>
          <p:cNvSpPr txBox="1"/>
          <p:nvPr>
            <p:ph type="title"/>
          </p:nvPr>
        </p:nvSpPr>
        <p:spPr>
          <a:xfrm>
            <a:off x="2212125" y="2464650"/>
            <a:ext cx="5913900" cy="531900"/>
          </a:xfrm>
          <a:prstGeom prst="rect">
            <a:avLst/>
          </a:prstGeom>
        </p:spPr>
        <p:txBody>
          <a:bodyPr anchorCtr="0" anchor="t" bIns="91425" lIns="91425" spcFirstLastPara="1" rIns="91425" wrap="square" tIns="91425">
            <a:noAutofit/>
          </a:bodyPr>
          <a:lstStyle>
            <a:lvl1pPr lvl="0" rtl="0" algn="r">
              <a:lnSpc>
                <a:spcPct val="115000"/>
              </a:lnSpc>
              <a:spcBef>
                <a:spcPts val="0"/>
              </a:spcBef>
              <a:spcAft>
                <a:spcPts val="0"/>
              </a:spcAft>
              <a:buSzPts val="3000"/>
              <a:buNone/>
              <a:defRPr sz="2800"/>
            </a:lvl1pPr>
            <a:lvl2pPr lvl="1" rtl="0" algn="ctr">
              <a:spcBef>
                <a:spcPts val="0"/>
              </a:spcBef>
              <a:spcAft>
                <a:spcPts val="0"/>
              </a:spcAft>
              <a:buSzPts val="3000"/>
              <a:buNone/>
              <a:defRPr sz="3000"/>
            </a:lvl2pPr>
            <a:lvl3pPr lvl="2" rtl="0" algn="ctr">
              <a:spcBef>
                <a:spcPts val="0"/>
              </a:spcBef>
              <a:spcAft>
                <a:spcPts val="0"/>
              </a:spcAft>
              <a:buSzPts val="3000"/>
              <a:buNone/>
              <a:defRPr sz="3000"/>
            </a:lvl3pPr>
            <a:lvl4pPr lvl="3" rtl="0" algn="ctr">
              <a:spcBef>
                <a:spcPts val="0"/>
              </a:spcBef>
              <a:spcAft>
                <a:spcPts val="0"/>
              </a:spcAft>
              <a:buSzPts val="3000"/>
              <a:buNone/>
              <a:defRPr sz="3000"/>
            </a:lvl4pPr>
            <a:lvl5pPr lvl="4" rtl="0" algn="ctr">
              <a:spcBef>
                <a:spcPts val="0"/>
              </a:spcBef>
              <a:spcAft>
                <a:spcPts val="0"/>
              </a:spcAft>
              <a:buSzPts val="3000"/>
              <a:buNone/>
              <a:defRPr sz="3000"/>
            </a:lvl5pPr>
            <a:lvl6pPr lvl="5" rtl="0" algn="ctr">
              <a:spcBef>
                <a:spcPts val="0"/>
              </a:spcBef>
              <a:spcAft>
                <a:spcPts val="0"/>
              </a:spcAft>
              <a:buSzPts val="3000"/>
              <a:buNone/>
              <a:defRPr sz="3000"/>
            </a:lvl6pPr>
            <a:lvl7pPr lvl="6" rtl="0" algn="ctr">
              <a:spcBef>
                <a:spcPts val="0"/>
              </a:spcBef>
              <a:spcAft>
                <a:spcPts val="0"/>
              </a:spcAft>
              <a:buSzPts val="3000"/>
              <a:buNone/>
              <a:defRPr sz="3000"/>
            </a:lvl7pPr>
            <a:lvl8pPr lvl="7" rtl="0" algn="ctr">
              <a:spcBef>
                <a:spcPts val="0"/>
              </a:spcBef>
              <a:spcAft>
                <a:spcPts val="0"/>
              </a:spcAft>
              <a:buSzPts val="3000"/>
              <a:buNone/>
              <a:defRPr sz="3000"/>
            </a:lvl8pPr>
            <a:lvl9pPr lvl="8" rtl="0" algn="ctr">
              <a:spcBef>
                <a:spcPts val="0"/>
              </a:spcBef>
              <a:spcAft>
                <a:spcPts val="0"/>
              </a:spcAft>
              <a:buSzPts val="3000"/>
              <a:buNone/>
              <a:defRPr sz="3000"/>
            </a:lvl9pPr>
          </a:lstStyle>
          <a:p/>
        </p:txBody>
      </p:sp>
      <p:sp>
        <p:nvSpPr>
          <p:cNvPr id="133" name="Google Shape;133;p14"/>
          <p:cNvSpPr txBox="1"/>
          <p:nvPr>
            <p:ph idx="1" type="subTitle"/>
          </p:nvPr>
        </p:nvSpPr>
        <p:spPr>
          <a:xfrm>
            <a:off x="2212125" y="838350"/>
            <a:ext cx="5913900" cy="1626300"/>
          </a:xfrm>
          <a:prstGeom prst="rect">
            <a:avLst/>
          </a:prstGeom>
        </p:spPr>
        <p:txBody>
          <a:bodyPr anchorCtr="0" anchor="b" bIns="91425" lIns="91425" spcFirstLastPara="1" rIns="91425" wrap="square" tIns="91425">
            <a:noAutofit/>
          </a:bodyPr>
          <a:lstStyle>
            <a:lvl1pPr lvl="0" rtl="0" algn="r">
              <a:spcBef>
                <a:spcPts val="0"/>
              </a:spcBef>
              <a:spcAft>
                <a:spcPts val="0"/>
              </a:spcAft>
              <a:buSzPts val="3000"/>
              <a:buNone/>
              <a:defRPr sz="2500">
                <a:latin typeface="Hanken Grotesk"/>
                <a:ea typeface="Hanken Grotesk"/>
                <a:cs typeface="Hanken Grotesk"/>
                <a:sym typeface="Hanken Grotesk"/>
              </a:defRPr>
            </a:lvl1pPr>
            <a:lvl2pPr lvl="1" rtl="0" algn="ctr">
              <a:lnSpc>
                <a:spcPct val="100000"/>
              </a:lnSpc>
              <a:spcBef>
                <a:spcPts val="0"/>
              </a:spcBef>
              <a:spcAft>
                <a:spcPts val="0"/>
              </a:spcAft>
              <a:buSzPts val="3000"/>
              <a:buNone/>
              <a:defRPr sz="3000"/>
            </a:lvl2pPr>
            <a:lvl3pPr lvl="2" rtl="0" algn="ctr">
              <a:lnSpc>
                <a:spcPct val="100000"/>
              </a:lnSpc>
              <a:spcBef>
                <a:spcPts val="0"/>
              </a:spcBef>
              <a:spcAft>
                <a:spcPts val="0"/>
              </a:spcAft>
              <a:buSzPts val="3000"/>
              <a:buNone/>
              <a:defRPr sz="3000"/>
            </a:lvl3pPr>
            <a:lvl4pPr lvl="3" rtl="0" algn="ctr">
              <a:lnSpc>
                <a:spcPct val="100000"/>
              </a:lnSpc>
              <a:spcBef>
                <a:spcPts val="0"/>
              </a:spcBef>
              <a:spcAft>
                <a:spcPts val="0"/>
              </a:spcAft>
              <a:buSzPts val="3000"/>
              <a:buNone/>
              <a:defRPr sz="3000"/>
            </a:lvl4pPr>
            <a:lvl5pPr lvl="4" rtl="0" algn="ctr">
              <a:lnSpc>
                <a:spcPct val="100000"/>
              </a:lnSpc>
              <a:spcBef>
                <a:spcPts val="0"/>
              </a:spcBef>
              <a:spcAft>
                <a:spcPts val="0"/>
              </a:spcAft>
              <a:buSzPts val="3000"/>
              <a:buNone/>
              <a:defRPr sz="3000"/>
            </a:lvl5pPr>
            <a:lvl6pPr lvl="5" rtl="0" algn="ctr">
              <a:lnSpc>
                <a:spcPct val="100000"/>
              </a:lnSpc>
              <a:spcBef>
                <a:spcPts val="0"/>
              </a:spcBef>
              <a:spcAft>
                <a:spcPts val="0"/>
              </a:spcAft>
              <a:buSzPts val="3000"/>
              <a:buNone/>
              <a:defRPr sz="3000"/>
            </a:lvl6pPr>
            <a:lvl7pPr lvl="6" rtl="0" algn="ctr">
              <a:lnSpc>
                <a:spcPct val="100000"/>
              </a:lnSpc>
              <a:spcBef>
                <a:spcPts val="0"/>
              </a:spcBef>
              <a:spcAft>
                <a:spcPts val="0"/>
              </a:spcAft>
              <a:buSzPts val="3000"/>
              <a:buNone/>
              <a:defRPr sz="3000"/>
            </a:lvl7pPr>
            <a:lvl8pPr lvl="7" rtl="0" algn="ctr">
              <a:lnSpc>
                <a:spcPct val="100000"/>
              </a:lnSpc>
              <a:spcBef>
                <a:spcPts val="0"/>
              </a:spcBef>
              <a:spcAft>
                <a:spcPts val="0"/>
              </a:spcAft>
              <a:buSzPts val="3000"/>
              <a:buNone/>
              <a:defRPr sz="3000"/>
            </a:lvl8pPr>
            <a:lvl9pPr lvl="8" rtl="0" algn="ctr">
              <a:lnSpc>
                <a:spcPct val="100000"/>
              </a:lnSpc>
              <a:spcBef>
                <a:spcPts val="0"/>
              </a:spcBef>
              <a:spcAft>
                <a:spcPts val="0"/>
              </a:spcAft>
              <a:buSzPts val="3000"/>
              <a:buNone/>
              <a:defRPr sz="3000"/>
            </a:lvl9pPr>
          </a:lstStyle>
          <a:p/>
        </p:txBody>
      </p:sp>
      <p:sp>
        <p:nvSpPr>
          <p:cNvPr id="134" name="Google Shape;134;p14"/>
          <p:cNvSpPr txBox="1"/>
          <p:nvPr>
            <p:ph idx="12" type="sldNum"/>
          </p:nvPr>
        </p:nvSpPr>
        <p:spPr>
          <a:xfrm>
            <a:off x="8632984" y="48260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p:cSld name="CUSTOM_9">
    <p:spTree>
      <p:nvGrpSpPr>
        <p:cNvPr id="135" name="Shape 135"/>
        <p:cNvGrpSpPr/>
        <p:nvPr/>
      </p:nvGrpSpPr>
      <p:grpSpPr>
        <a:xfrm>
          <a:off x="0" y="0"/>
          <a:ext cx="0" cy="0"/>
          <a:chOff x="0" y="0"/>
          <a:chExt cx="0" cy="0"/>
        </a:xfrm>
      </p:grpSpPr>
      <p:sp>
        <p:nvSpPr>
          <p:cNvPr id="136" name="Google Shape;136;p15"/>
          <p:cNvSpPr/>
          <p:nvPr/>
        </p:nvSpPr>
        <p:spPr>
          <a:xfrm>
            <a:off x="3552850" y="4204325"/>
            <a:ext cx="1861500" cy="1861500"/>
          </a:xfrm>
          <a:prstGeom prst="ellipse">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37" name="Google Shape;137;p15"/>
          <p:cNvGrpSpPr/>
          <p:nvPr/>
        </p:nvGrpSpPr>
        <p:grpSpPr>
          <a:xfrm>
            <a:off x="-50475" y="232800"/>
            <a:ext cx="8961675" cy="4684500"/>
            <a:chOff x="-50475" y="232800"/>
            <a:chExt cx="8961675" cy="4684500"/>
          </a:xfrm>
        </p:grpSpPr>
        <p:sp>
          <p:nvSpPr>
            <p:cNvPr id="138" name="Google Shape;138;p15"/>
            <p:cNvSpPr/>
            <p:nvPr/>
          </p:nvSpPr>
          <p:spPr>
            <a:xfrm>
              <a:off x="232200" y="232800"/>
              <a:ext cx="8679000" cy="4684500"/>
            </a:xfrm>
            <a:prstGeom prst="rect">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39" name="Google Shape;139;p15"/>
            <p:cNvCxnSpPr/>
            <p:nvPr/>
          </p:nvCxnSpPr>
          <p:spPr>
            <a:xfrm rot="10800000">
              <a:off x="-50475" y="232800"/>
              <a:ext cx="309300" cy="0"/>
            </a:xfrm>
            <a:prstGeom prst="straightConnector1">
              <a:avLst/>
            </a:prstGeom>
            <a:noFill/>
            <a:ln cap="flat" cmpd="sng" w="19050">
              <a:solidFill>
                <a:schemeClr val="dk1"/>
              </a:solidFill>
              <a:prstDash val="solid"/>
              <a:round/>
              <a:headEnd len="med" w="med" type="none"/>
              <a:tailEnd len="med" w="med" type="none"/>
            </a:ln>
          </p:spPr>
        </p:cxnSp>
      </p:grpSp>
      <p:sp>
        <p:nvSpPr>
          <p:cNvPr id="140" name="Google Shape;140;p15"/>
          <p:cNvSpPr txBox="1"/>
          <p:nvPr>
            <p:ph type="title"/>
          </p:nvPr>
        </p:nvSpPr>
        <p:spPr>
          <a:xfrm>
            <a:off x="720000" y="1203900"/>
            <a:ext cx="3198300" cy="15021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sz="28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141" name="Google Shape;141;p15"/>
          <p:cNvSpPr txBox="1"/>
          <p:nvPr>
            <p:ph idx="1" type="subTitle"/>
          </p:nvPr>
        </p:nvSpPr>
        <p:spPr>
          <a:xfrm>
            <a:off x="720000" y="2706062"/>
            <a:ext cx="3198300" cy="1461600"/>
          </a:xfrm>
          <a:prstGeom prst="rect">
            <a:avLst/>
          </a:prstGeom>
        </p:spPr>
        <p:txBody>
          <a:bodyPr anchorCtr="0" anchor="t" bIns="91425" lIns="91425" spcFirstLastPara="1" rIns="91425" wrap="square" tIns="91425">
            <a:noAutofit/>
          </a:bodyPr>
          <a:lstStyle>
            <a:lvl1pPr lvl="0" rtl="0">
              <a:spcBef>
                <a:spcPts val="0"/>
              </a:spcBef>
              <a:spcAft>
                <a:spcPts val="0"/>
              </a:spcAft>
              <a:buSzPts val="1400"/>
              <a:buNone/>
              <a:defRPr>
                <a:latin typeface="Hanken Grotesk"/>
                <a:ea typeface="Hanken Grotesk"/>
                <a:cs typeface="Hanken Grotesk"/>
                <a:sym typeface="Hanken Grotesk"/>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142" name="Google Shape;142;p15"/>
          <p:cNvSpPr/>
          <p:nvPr>
            <p:ph idx="2" type="pic"/>
          </p:nvPr>
        </p:nvSpPr>
        <p:spPr>
          <a:xfrm>
            <a:off x="4494050" y="0"/>
            <a:ext cx="4650000" cy="5143500"/>
          </a:xfrm>
          <a:prstGeom prst="rect">
            <a:avLst/>
          </a:prstGeom>
          <a:noFill/>
          <a:ln cap="flat" cmpd="sng" w="19050">
            <a:solidFill>
              <a:schemeClr val="dk1"/>
            </a:solidFill>
            <a:prstDash val="solid"/>
            <a:round/>
            <a:headEnd len="sm" w="sm" type="none"/>
            <a:tailEnd len="sm" w="sm" type="none"/>
          </a:ln>
        </p:spPr>
      </p:sp>
      <p:sp>
        <p:nvSpPr>
          <p:cNvPr id="143" name="Google Shape;143;p15"/>
          <p:cNvSpPr txBox="1"/>
          <p:nvPr>
            <p:ph idx="12" type="sldNum"/>
          </p:nvPr>
        </p:nvSpPr>
        <p:spPr>
          <a:xfrm>
            <a:off x="8632984" y="48260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1">
  <p:cSld name="CUSTOM_4">
    <p:spTree>
      <p:nvGrpSpPr>
        <p:cNvPr id="144" name="Shape 144"/>
        <p:cNvGrpSpPr/>
        <p:nvPr/>
      </p:nvGrpSpPr>
      <p:grpSpPr>
        <a:xfrm>
          <a:off x="0" y="0"/>
          <a:ext cx="0" cy="0"/>
          <a:chOff x="0" y="0"/>
          <a:chExt cx="0" cy="0"/>
        </a:xfrm>
      </p:grpSpPr>
      <p:sp>
        <p:nvSpPr>
          <p:cNvPr id="145" name="Google Shape;145;p16"/>
          <p:cNvSpPr/>
          <p:nvPr/>
        </p:nvSpPr>
        <p:spPr>
          <a:xfrm>
            <a:off x="-923000" y="-945525"/>
            <a:ext cx="1861500" cy="1861500"/>
          </a:xfrm>
          <a:prstGeom prst="ellipse">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46" name="Google Shape;146;p16"/>
          <p:cNvGrpSpPr/>
          <p:nvPr/>
        </p:nvGrpSpPr>
        <p:grpSpPr>
          <a:xfrm>
            <a:off x="-19050" y="232800"/>
            <a:ext cx="9176275" cy="4684500"/>
            <a:chOff x="-19050" y="232800"/>
            <a:chExt cx="9176275" cy="4684500"/>
          </a:xfrm>
        </p:grpSpPr>
        <p:sp>
          <p:nvSpPr>
            <p:cNvPr id="147" name="Google Shape;147;p16"/>
            <p:cNvSpPr/>
            <p:nvPr/>
          </p:nvSpPr>
          <p:spPr>
            <a:xfrm>
              <a:off x="232200" y="232800"/>
              <a:ext cx="8679000" cy="4684500"/>
            </a:xfrm>
            <a:prstGeom prst="rect">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48" name="Google Shape;148;p16"/>
            <p:cNvCxnSpPr/>
            <p:nvPr/>
          </p:nvCxnSpPr>
          <p:spPr>
            <a:xfrm rot="10800000">
              <a:off x="-19050" y="232800"/>
              <a:ext cx="258900" cy="0"/>
            </a:xfrm>
            <a:prstGeom prst="straightConnector1">
              <a:avLst/>
            </a:prstGeom>
            <a:noFill/>
            <a:ln cap="flat" cmpd="sng" w="19050">
              <a:solidFill>
                <a:schemeClr val="dk1"/>
              </a:solidFill>
              <a:prstDash val="solid"/>
              <a:round/>
              <a:headEnd len="med" w="med" type="none"/>
              <a:tailEnd len="med" w="med" type="none"/>
            </a:ln>
          </p:spPr>
        </p:cxnSp>
        <p:cxnSp>
          <p:nvCxnSpPr>
            <p:cNvPr id="149" name="Google Shape;149;p16"/>
            <p:cNvCxnSpPr/>
            <p:nvPr/>
          </p:nvCxnSpPr>
          <p:spPr>
            <a:xfrm>
              <a:off x="8917525" y="4917300"/>
              <a:ext cx="239700" cy="0"/>
            </a:xfrm>
            <a:prstGeom prst="straightConnector1">
              <a:avLst/>
            </a:prstGeom>
            <a:noFill/>
            <a:ln cap="flat" cmpd="sng" w="19050">
              <a:solidFill>
                <a:schemeClr val="dk1"/>
              </a:solidFill>
              <a:prstDash val="solid"/>
              <a:round/>
              <a:headEnd len="med" w="med" type="none"/>
              <a:tailEnd len="med" w="med" type="none"/>
            </a:ln>
          </p:spPr>
        </p:cxnSp>
      </p:grpSp>
      <p:sp>
        <p:nvSpPr>
          <p:cNvPr id="150" name="Google Shape;150;p16"/>
          <p:cNvSpPr txBox="1"/>
          <p:nvPr>
            <p:ph type="title"/>
          </p:nvPr>
        </p:nvSpPr>
        <p:spPr>
          <a:xfrm>
            <a:off x="878875" y="1533125"/>
            <a:ext cx="3024900" cy="642300"/>
          </a:xfrm>
          <a:prstGeom prst="rect">
            <a:avLst/>
          </a:prstGeom>
        </p:spPr>
        <p:txBody>
          <a:bodyPr anchorCtr="0" anchor="b" bIns="91425" lIns="91425" spcFirstLastPara="1" rIns="91425" wrap="square" tIns="91425">
            <a:noAutofit/>
          </a:bodyPr>
          <a:lstStyle>
            <a:lvl1pPr lvl="0" rtl="0">
              <a:spcBef>
                <a:spcPts val="0"/>
              </a:spcBef>
              <a:spcAft>
                <a:spcPts val="0"/>
              </a:spcAft>
              <a:buSzPts val="2800"/>
              <a:buNone/>
              <a:defRPr sz="28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151" name="Google Shape;151;p16"/>
          <p:cNvSpPr txBox="1"/>
          <p:nvPr>
            <p:ph idx="1" type="subTitle"/>
          </p:nvPr>
        </p:nvSpPr>
        <p:spPr>
          <a:xfrm>
            <a:off x="878875" y="2175300"/>
            <a:ext cx="3024900" cy="1211400"/>
          </a:xfrm>
          <a:prstGeom prst="rect">
            <a:avLst/>
          </a:prstGeom>
        </p:spPr>
        <p:txBody>
          <a:bodyPr anchorCtr="0" anchor="t" bIns="91425" lIns="91425" spcFirstLastPara="1" rIns="91425" wrap="square" tIns="91425">
            <a:noAutofit/>
          </a:bodyPr>
          <a:lstStyle>
            <a:lvl1pPr lvl="0" rtl="0">
              <a:spcBef>
                <a:spcPts val="0"/>
              </a:spcBef>
              <a:spcAft>
                <a:spcPts val="0"/>
              </a:spcAft>
              <a:buSzPts val="1400"/>
              <a:buNone/>
              <a:defRPr>
                <a:latin typeface="Hanken Grotesk"/>
                <a:ea typeface="Hanken Grotesk"/>
                <a:cs typeface="Hanken Grotesk"/>
                <a:sym typeface="Hanken Grotesk"/>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152" name="Google Shape;152;p16"/>
          <p:cNvSpPr txBox="1"/>
          <p:nvPr>
            <p:ph idx="12" type="sldNum"/>
          </p:nvPr>
        </p:nvSpPr>
        <p:spPr>
          <a:xfrm>
            <a:off x="8632984" y="48260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2">
  <p:cSld name="CUSTOM_10">
    <p:spTree>
      <p:nvGrpSpPr>
        <p:cNvPr id="153" name="Shape 153"/>
        <p:cNvGrpSpPr/>
        <p:nvPr/>
      </p:nvGrpSpPr>
      <p:grpSpPr>
        <a:xfrm>
          <a:off x="0" y="0"/>
          <a:ext cx="0" cy="0"/>
          <a:chOff x="0" y="0"/>
          <a:chExt cx="0" cy="0"/>
        </a:xfrm>
      </p:grpSpPr>
      <p:sp>
        <p:nvSpPr>
          <p:cNvPr id="154" name="Google Shape;154;p17"/>
          <p:cNvSpPr/>
          <p:nvPr/>
        </p:nvSpPr>
        <p:spPr>
          <a:xfrm>
            <a:off x="8240650" y="4204325"/>
            <a:ext cx="1861500" cy="1861500"/>
          </a:xfrm>
          <a:prstGeom prst="ellipse">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55" name="Google Shape;155;p17"/>
          <p:cNvGrpSpPr/>
          <p:nvPr/>
        </p:nvGrpSpPr>
        <p:grpSpPr>
          <a:xfrm>
            <a:off x="232200" y="232800"/>
            <a:ext cx="8937900" cy="4932875"/>
            <a:chOff x="232200" y="232800"/>
            <a:chExt cx="8937900" cy="4932875"/>
          </a:xfrm>
        </p:grpSpPr>
        <p:sp>
          <p:nvSpPr>
            <p:cNvPr id="156" name="Google Shape;156;p17"/>
            <p:cNvSpPr/>
            <p:nvPr/>
          </p:nvSpPr>
          <p:spPr>
            <a:xfrm>
              <a:off x="232200" y="232800"/>
              <a:ext cx="8679000" cy="4684500"/>
            </a:xfrm>
            <a:prstGeom prst="rect">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57" name="Google Shape;157;p17"/>
            <p:cNvCxnSpPr/>
            <p:nvPr/>
          </p:nvCxnSpPr>
          <p:spPr>
            <a:xfrm rot="10800000">
              <a:off x="8911200" y="232800"/>
              <a:ext cx="258900" cy="0"/>
            </a:xfrm>
            <a:prstGeom prst="straightConnector1">
              <a:avLst/>
            </a:prstGeom>
            <a:noFill/>
            <a:ln cap="flat" cmpd="sng" w="19050">
              <a:solidFill>
                <a:schemeClr val="dk1"/>
              </a:solidFill>
              <a:prstDash val="solid"/>
              <a:round/>
              <a:headEnd len="med" w="med" type="none"/>
              <a:tailEnd len="med" w="med" type="none"/>
            </a:ln>
          </p:spPr>
        </p:cxnSp>
        <p:cxnSp>
          <p:nvCxnSpPr>
            <p:cNvPr id="158" name="Google Shape;158;p17"/>
            <p:cNvCxnSpPr/>
            <p:nvPr/>
          </p:nvCxnSpPr>
          <p:spPr>
            <a:xfrm>
              <a:off x="233525" y="4913075"/>
              <a:ext cx="0" cy="252600"/>
            </a:xfrm>
            <a:prstGeom prst="straightConnector1">
              <a:avLst/>
            </a:prstGeom>
            <a:noFill/>
            <a:ln cap="flat" cmpd="sng" w="19050">
              <a:solidFill>
                <a:schemeClr val="dk1"/>
              </a:solidFill>
              <a:prstDash val="solid"/>
              <a:round/>
              <a:headEnd len="med" w="med" type="none"/>
              <a:tailEnd len="med" w="med" type="none"/>
            </a:ln>
          </p:spPr>
        </p:cxnSp>
      </p:grpSp>
      <p:sp>
        <p:nvSpPr>
          <p:cNvPr id="159" name="Google Shape;159;p17"/>
          <p:cNvSpPr txBox="1"/>
          <p:nvPr>
            <p:ph type="title"/>
          </p:nvPr>
        </p:nvSpPr>
        <p:spPr>
          <a:xfrm>
            <a:off x="722376" y="445025"/>
            <a:ext cx="77085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sz="2800"/>
            </a:lvl1pPr>
            <a:lvl2pPr lvl="1">
              <a:spcBef>
                <a:spcPts val="0"/>
              </a:spcBef>
              <a:spcAft>
                <a:spcPts val="0"/>
              </a:spcAft>
              <a:buSzPts val="3000"/>
              <a:buNone/>
              <a:defRPr>
                <a:latin typeface="Lato"/>
                <a:ea typeface="Lato"/>
                <a:cs typeface="Lato"/>
                <a:sym typeface="Lato"/>
              </a:defRPr>
            </a:lvl2pPr>
            <a:lvl3pPr lvl="2">
              <a:spcBef>
                <a:spcPts val="0"/>
              </a:spcBef>
              <a:spcAft>
                <a:spcPts val="0"/>
              </a:spcAft>
              <a:buSzPts val="3000"/>
              <a:buNone/>
              <a:defRPr>
                <a:latin typeface="Lato"/>
                <a:ea typeface="Lato"/>
                <a:cs typeface="Lato"/>
                <a:sym typeface="Lato"/>
              </a:defRPr>
            </a:lvl3pPr>
            <a:lvl4pPr lvl="3">
              <a:spcBef>
                <a:spcPts val="0"/>
              </a:spcBef>
              <a:spcAft>
                <a:spcPts val="0"/>
              </a:spcAft>
              <a:buSzPts val="3000"/>
              <a:buNone/>
              <a:defRPr>
                <a:latin typeface="Lato"/>
                <a:ea typeface="Lato"/>
                <a:cs typeface="Lato"/>
                <a:sym typeface="Lato"/>
              </a:defRPr>
            </a:lvl4pPr>
            <a:lvl5pPr lvl="4">
              <a:spcBef>
                <a:spcPts val="0"/>
              </a:spcBef>
              <a:spcAft>
                <a:spcPts val="0"/>
              </a:spcAft>
              <a:buSzPts val="3000"/>
              <a:buNone/>
              <a:defRPr>
                <a:latin typeface="Lato"/>
                <a:ea typeface="Lato"/>
                <a:cs typeface="Lato"/>
                <a:sym typeface="Lato"/>
              </a:defRPr>
            </a:lvl5pPr>
            <a:lvl6pPr lvl="5">
              <a:spcBef>
                <a:spcPts val="0"/>
              </a:spcBef>
              <a:spcAft>
                <a:spcPts val="0"/>
              </a:spcAft>
              <a:buSzPts val="3000"/>
              <a:buNone/>
              <a:defRPr>
                <a:latin typeface="Lato"/>
                <a:ea typeface="Lato"/>
                <a:cs typeface="Lato"/>
                <a:sym typeface="Lato"/>
              </a:defRPr>
            </a:lvl6pPr>
            <a:lvl7pPr lvl="6">
              <a:spcBef>
                <a:spcPts val="0"/>
              </a:spcBef>
              <a:spcAft>
                <a:spcPts val="0"/>
              </a:spcAft>
              <a:buSzPts val="3000"/>
              <a:buNone/>
              <a:defRPr>
                <a:latin typeface="Lato"/>
                <a:ea typeface="Lato"/>
                <a:cs typeface="Lato"/>
                <a:sym typeface="Lato"/>
              </a:defRPr>
            </a:lvl7pPr>
            <a:lvl8pPr lvl="7">
              <a:spcBef>
                <a:spcPts val="0"/>
              </a:spcBef>
              <a:spcAft>
                <a:spcPts val="0"/>
              </a:spcAft>
              <a:buSzPts val="3000"/>
              <a:buNone/>
              <a:defRPr>
                <a:latin typeface="Lato"/>
                <a:ea typeface="Lato"/>
                <a:cs typeface="Lato"/>
                <a:sym typeface="Lato"/>
              </a:defRPr>
            </a:lvl8pPr>
            <a:lvl9pPr lvl="8">
              <a:spcBef>
                <a:spcPts val="0"/>
              </a:spcBef>
              <a:spcAft>
                <a:spcPts val="0"/>
              </a:spcAft>
              <a:buSzPts val="3000"/>
              <a:buNone/>
              <a:defRPr>
                <a:latin typeface="Lato"/>
                <a:ea typeface="Lato"/>
                <a:cs typeface="Lato"/>
                <a:sym typeface="Lato"/>
              </a:defRPr>
            </a:lvl9pPr>
          </a:lstStyle>
          <a:p/>
        </p:txBody>
      </p:sp>
      <p:sp>
        <p:nvSpPr>
          <p:cNvPr id="160" name="Google Shape;160;p17"/>
          <p:cNvSpPr txBox="1"/>
          <p:nvPr>
            <p:ph idx="1" type="subTitle"/>
          </p:nvPr>
        </p:nvSpPr>
        <p:spPr>
          <a:xfrm>
            <a:off x="713250" y="1017725"/>
            <a:ext cx="7717500" cy="889800"/>
          </a:xfrm>
          <a:prstGeom prst="rect">
            <a:avLst/>
          </a:prstGeom>
        </p:spPr>
        <p:txBody>
          <a:bodyPr anchorCtr="0" anchor="t" bIns="91425" lIns="91425" spcFirstLastPara="1" rIns="91425" wrap="square" tIns="91425">
            <a:noAutofit/>
          </a:bodyPr>
          <a:lstStyle>
            <a:lvl1pPr lvl="0" rtl="0">
              <a:spcBef>
                <a:spcPts val="0"/>
              </a:spcBef>
              <a:spcAft>
                <a:spcPts val="0"/>
              </a:spcAft>
              <a:buSzPts val="1200"/>
              <a:buChar char="●"/>
              <a:defRPr/>
            </a:lvl1pPr>
            <a:lvl2pPr lvl="1" rtl="0" algn="ctr">
              <a:lnSpc>
                <a:spcPct val="100000"/>
              </a:lnSpc>
              <a:spcBef>
                <a:spcPts val="0"/>
              </a:spcBef>
              <a:spcAft>
                <a:spcPts val="0"/>
              </a:spcAft>
              <a:buSzPts val="1400"/>
              <a:buChar char="○"/>
              <a:defRPr/>
            </a:lvl2pPr>
            <a:lvl3pPr lvl="2" rtl="0" algn="ctr">
              <a:lnSpc>
                <a:spcPct val="100000"/>
              </a:lnSpc>
              <a:spcBef>
                <a:spcPts val="0"/>
              </a:spcBef>
              <a:spcAft>
                <a:spcPts val="0"/>
              </a:spcAft>
              <a:buSzPts val="1400"/>
              <a:buChar char="■"/>
              <a:defRPr/>
            </a:lvl3pPr>
            <a:lvl4pPr lvl="3" rtl="0" algn="ctr">
              <a:lnSpc>
                <a:spcPct val="100000"/>
              </a:lnSpc>
              <a:spcBef>
                <a:spcPts val="0"/>
              </a:spcBef>
              <a:spcAft>
                <a:spcPts val="0"/>
              </a:spcAft>
              <a:buSzPts val="1400"/>
              <a:buChar char="●"/>
              <a:defRPr/>
            </a:lvl4pPr>
            <a:lvl5pPr lvl="4" rtl="0" algn="ctr">
              <a:lnSpc>
                <a:spcPct val="100000"/>
              </a:lnSpc>
              <a:spcBef>
                <a:spcPts val="0"/>
              </a:spcBef>
              <a:spcAft>
                <a:spcPts val="0"/>
              </a:spcAft>
              <a:buSzPts val="1400"/>
              <a:buChar char="○"/>
              <a:defRPr/>
            </a:lvl5pPr>
            <a:lvl6pPr lvl="5" rtl="0" algn="ctr">
              <a:lnSpc>
                <a:spcPct val="100000"/>
              </a:lnSpc>
              <a:spcBef>
                <a:spcPts val="0"/>
              </a:spcBef>
              <a:spcAft>
                <a:spcPts val="0"/>
              </a:spcAft>
              <a:buSzPts val="1400"/>
              <a:buChar char="■"/>
              <a:defRPr/>
            </a:lvl6pPr>
            <a:lvl7pPr lvl="6" rtl="0" algn="ctr">
              <a:lnSpc>
                <a:spcPct val="100000"/>
              </a:lnSpc>
              <a:spcBef>
                <a:spcPts val="0"/>
              </a:spcBef>
              <a:spcAft>
                <a:spcPts val="0"/>
              </a:spcAft>
              <a:buSzPts val="1400"/>
              <a:buChar char="●"/>
              <a:defRPr/>
            </a:lvl7pPr>
            <a:lvl8pPr lvl="7" rtl="0" algn="ctr">
              <a:lnSpc>
                <a:spcPct val="100000"/>
              </a:lnSpc>
              <a:spcBef>
                <a:spcPts val="0"/>
              </a:spcBef>
              <a:spcAft>
                <a:spcPts val="0"/>
              </a:spcAft>
              <a:buSzPts val="1400"/>
              <a:buChar char="○"/>
              <a:defRPr/>
            </a:lvl8pPr>
            <a:lvl9pPr lvl="8" rtl="0" algn="ctr">
              <a:lnSpc>
                <a:spcPct val="100000"/>
              </a:lnSpc>
              <a:spcBef>
                <a:spcPts val="0"/>
              </a:spcBef>
              <a:spcAft>
                <a:spcPts val="0"/>
              </a:spcAft>
              <a:buSzPts val="1400"/>
              <a:buChar char="■"/>
              <a:defRPr/>
            </a:lvl9pPr>
          </a:lstStyle>
          <a:p/>
        </p:txBody>
      </p:sp>
      <p:sp>
        <p:nvSpPr>
          <p:cNvPr id="161" name="Google Shape;161;p17"/>
          <p:cNvSpPr txBox="1"/>
          <p:nvPr>
            <p:ph idx="12" type="sldNum"/>
          </p:nvPr>
        </p:nvSpPr>
        <p:spPr>
          <a:xfrm>
            <a:off x="8632984" y="48260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3">
  <p:cSld name="CUSTOM_10_1">
    <p:spTree>
      <p:nvGrpSpPr>
        <p:cNvPr id="162" name="Shape 162"/>
        <p:cNvGrpSpPr/>
        <p:nvPr/>
      </p:nvGrpSpPr>
      <p:grpSpPr>
        <a:xfrm>
          <a:off x="0" y="0"/>
          <a:ext cx="0" cy="0"/>
          <a:chOff x="0" y="0"/>
          <a:chExt cx="0" cy="0"/>
        </a:xfrm>
      </p:grpSpPr>
      <p:sp>
        <p:nvSpPr>
          <p:cNvPr id="163" name="Google Shape;163;p18"/>
          <p:cNvSpPr/>
          <p:nvPr/>
        </p:nvSpPr>
        <p:spPr>
          <a:xfrm>
            <a:off x="7069475" y="3282725"/>
            <a:ext cx="3701700" cy="3701700"/>
          </a:xfrm>
          <a:prstGeom prst="ellipse">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64" name="Google Shape;164;p18"/>
          <p:cNvGrpSpPr/>
          <p:nvPr/>
        </p:nvGrpSpPr>
        <p:grpSpPr>
          <a:xfrm>
            <a:off x="-19050" y="232800"/>
            <a:ext cx="8930250" cy="5117250"/>
            <a:chOff x="-19050" y="232800"/>
            <a:chExt cx="8930250" cy="5117250"/>
          </a:xfrm>
        </p:grpSpPr>
        <p:sp>
          <p:nvSpPr>
            <p:cNvPr id="165" name="Google Shape;165;p18"/>
            <p:cNvSpPr/>
            <p:nvPr/>
          </p:nvSpPr>
          <p:spPr>
            <a:xfrm>
              <a:off x="232200" y="232800"/>
              <a:ext cx="8679000" cy="4684500"/>
            </a:xfrm>
            <a:prstGeom prst="rect">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66" name="Google Shape;166;p18"/>
            <p:cNvCxnSpPr/>
            <p:nvPr/>
          </p:nvCxnSpPr>
          <p:spPr>
            <a:xfrm rot="10800000">
              <a:off x="-19050" y="232800"/>
              <a:ext cx="258900" cy="0"/>
            </a:xfrm>
            <a:prstGeom prst="straightConnector1">
              <a:avLst/>
            </a:prstGeom>
            <a:noFill/>
            <a:ln cap="flat" cmpd="sng" w="19050">
              <a:solidFill>
                <a:schemeClr val="dk1"/>
              </a:solidFill>
              <a:prstDash val="solid"/>
              <a:round/>
              <a:headEnd len="med" w="med" type="none"/>
              <a:tailEnd len="med" w="med" type="none"/>
            </a:ln>
          </p:spPr>
        </p:cxnSp>
        <p:cxnSp>
          <p:nvCxnSpPr>
            <p:cNvPr id="167" name="Google Shape;167;p18"/>
            <p:cNvCxnSpPr/>
            <p:nvPr/>
          </p:nvCxnSpPr>
          <p:spPr>
            <a:xfrm rot="10800000">
              <a:off x="8911200" y="4917150"/>
              <a:ext cx="0" cy="432900"/>
            </a:xfrm>
            <a:prstGeom prst="straightConnector1">
              <a:avLst/>
            </a:prstGeom>
            <a:noFill/>
            <a:ln cap="flat" cmpd="sng" w="19050">
              <a:solidFill>
                <a:schemeClr val="dk1"/>
              </a:solidFill>
              <a:prstDash val="solid"/>
              <a:round/>
              <a:headEnd len="med" w="med" type="none"/>
              <a:tailEnd len="med" w="med" type="none"/>
            </a:ln>
          </p:spPr>
        </p:cxnSp>
      </p:grpSp>
      <p:sp>
        <p:nvSpPr>
          <p:cNvPr id="168" name="Google Shape;168;p18"/>
          <p:cNvSpPr txBox="1"/>
          <p:nvPr>
            <p:ph type="title"/>
          </p:nvPr>
        </p:nvSpPr>
        <p:spPr>
          <a:xfrm>
            <a:off x="722326" y="445025"/>
            <a:ext cx="77085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sz="2800"/>
            </a:lvl1pPr>
            <a:lvl2pPr lvl="1" rtl="0">
              <a:spcBef>
                <a:spcPts val="0"/>
              </a:spcBef>
              <a:spcAft>
                <a:spcPts val="0"/>
              </a:spcAft>
              <a:buSzPts val="3000"/>
              <a:buNone/>
              <a:defRPr>
                <a:latin typeface="Lato"/>
                <a:ea typeface="Lato"/>
                <a:cs typeface="Lato"/>
                <a:sym typeface="Lato"/>
              </a:defRPr>
            </a:lvl2pPr>
            <a:lvl3pPr lvl="2" rtl="0">
              <a:spcBef>
                <a:spcPts val="0"/>
              </a:spcBef>
              <a:spcAft>
                <a:spcPts val="0"/>
              </a:spcAft>
              <a:buSzPts val="3000"/>
              <a:buNone/>
              <a:defRPr>
                <a:latin typeface="Lato"/>
                <a:ea typeface="Lato"/>
                <a:cs typeface="Lato"/>
                <a:sym typeface="Lato"/>
              </a:defRPr>
            </a:lvl3pPr>
            <a:lvl4pPr lvl="3" rtl="0">
              <a:spcBef>
                <a:spcPts val="0"/>
              </a:spcBef>
              <a:spcAft>
                <a:spcPts val="0"/>
              </a:spcAft>
              <a:buSzPts val="3000"/>
              <a:buNone/>
              <a:defRPr>
                <a:latin typeface="Lato"/>
                <a:ea typeface="Lato"/>
                <a:cs typeface="Lato"/>
                <a:sym typeface="Lato"/>
              </a:defRPr>
            </a:lvl4pPr>
            <a:lvl5pPr lvl="4" rtl="0">
              <a:spcBef>
                <a:spcPts val="0"/>
              </a:spcBef>
              <a:spcAft>
                <a:spcPts val="0"/>
              </a:spcAft>
              <a:buSzPts val="3000"/>
              <a:buNone/>
              <a:defRPr>
                <a:latin typeface="Lato"/>
                <a:ea typeface="Lato"/>
                <a:cs typeface="Lato"/>
                <a:sym typeface="Lato"/>
              </a:defRPr>
            </a:lvl5pPr>
            <a:lvl6pPr lvl="5" rtl="0">
              <a:spcBef>
                <a:spcPts val="0"/>
              </a:spcBef>
              <a:spcAft>
                <a:spcPts val="0"/>
              </a:spcAft>
              <a:buSzPts val="3000"/>
              <a:buNone/>
              <a:defRPr>
                <a:latin typeface="Lato"/>
                <a:ea typeface="Lato"/>
                <a:cs typeface="Lato"/>
                <a:sym typeface="Lato"/>
              </a:defRPr>
            </a:lvl6pPr>
            <a:lvl7pPr lvl="6" rtl="0">
              <a:spcBef>
                <a:spcPts val="0"/>
              </a:spcBef>
              <a:spcAft>
                <a:spcPts val="0"/>
              </a:spcAft>
              <a:buSzPts val="3000"/>
              <a:buNone/>
              <a:defRPr>
                <a:latin typeface="Lato"/>
                <a:ea typeface="Lato"/>
                <a:cs typeface="Lato"/>
                <a:sym typeface="Lato"/>
              </a:defRPr>
            </a:lvl7pPr>
            <a:lvl8pPr lvl="7" rtl="0">
              <a:spcBef>
                <a:spcPts val="0"/>
              </a:spcBef>
              <a:spcAft>
                <a:spcPts val="0"/>
              </a:spcAft>
              <a:buSzPts val="3000"/>
              <a:buNone/>
              <a:defRPr>
                <a:latin typeface="Lato"/>
                <a:ea typeface="Lato"/>
                <a:cs typeface="Lato"/>
                <a:sym typeface="Lato"/>
              </a:defRPr>
            </a:lvl8pPr>
            <a:lvl9pPr lvl="8" rtl="0">
              <a:spcBef>
                <a:spcPts val="0"/>
              </a:spcBef>
              <a:spcAft>
                <a:spcPts val="0"/>
              </a:spcAft>
              <a:buSzPts val="3000"/>
              <a:buNone/>
              <a:defRPr>
                <a:latin typeface="Lato"/>
                <a:ea typeface="Lato"/>
                <a:cs typeface="Lato"/>
                <a:sym typeface="Lato"/>
              </a:defRPr>
            </a:lvl9pPr>
          </a:lstStyle>
          <a:p/>
        </p:txBody>
      </p:sp>
      <p:sp>
        <p:nvSpPr>
          <p:cNvPr id="169" name="Google Shape;169;p18"/>
          <p:cNvSpPr txBox="1"/>
          <p:nvPr>
            <p:ph idx="1" type="subTitle"/>
          </p:nvPr>
        </p:nvSpPr>
        <p:spPr>
          <a:xfrm>
            <a:off x="713175" y="1421525"/>
            <a:ext cx="5945400" cy="2600700"/>
          </a:xfrm>
          <a:prstGeom prst="rect">
            <a:avLst/>
          </a:prstGeom>
        </p:spPr>
        <p:txBody>
          <a:bodyPr anchorCtr="0" anchor="t" bIns="91425" lIns="91425" spcFirstLastPara="1" rIns="91425" wrap="square" tIns="91425">
            <a:noAutofit/>
          </a:bodyPr>
          <a:lstStyle>
            <a:lvl1pPr lvl="0" rtl="0">
              <a:spcBef>
                <a:spcPts val="0"/>
              </a:spcBef>
              <a:spcAft>
                <a:spcPts val="0"/>
              </a:spcAft>
              <a:buSzPts val="1200"/>
              <a:buChar char="●"/>
              <a:defRPr/>
            </a:lvl1pPr>
            <a:lvl2pPr lvl="1" rtl="0" algn="ctr">
              <a:lnSpc>
                <a:spcPct val="100000"/>
              </a:lnSpc>
              <a:spcBef>
                <a:spcPts val="0"/>
              </a:spcBef>
              <a:spcAft>
                <a:spcPts val="0"/>
              </a:spcAft>
              <a:buSzPts val="1400"/>
              <a:buChar char="○"/>
              <a:defRPr/>
            </a:lvl2pPr>
            <a:lvl3pPr lvl="2" rtl="0" algn="ctr">
              <a:lnSpc>
                <a:spcPct val="100000"/>
              </a:lnSpc>
              <a:spcBef>
                <a:spcPts val="0"/>
              </a:spcBef>
              <a:spcAft>
                <a:spcPts val="0"/>
              </a:spcAft>
              <a:buSzPts val="1400"/>
              <a:buChar char="■"/>
              <a:defRPr/>
            </a:lvl3pPr>
            <a:lvl4pPr lvl="3" rtl="0" algn="ctr">
              <a:lnSpc>
                <a:spcPct val="100000"/>
              </a:lnSpc>
              <a:spcBef>
                <a:spcPts val="0"/>
              </a:spcBef>
              <a:spcAft>
                <a:spcPts val="0"/>
              </a:spcAft>
              <a:buSzPts val="1400"/>
              <a:buChar char="●"/>
              <a:defRPr/>
            </a:lvl4pPr>
            <a:lvl5pPr lvl="4" rtl="0" algn="ctr">
              <a:lnSpc>
                <a:spcPct val="100000"/>
              </a:lnSpc>
              <a:spcBef>
                <a:spcPts val="0"/>
              </a:spcBef>
              <a:spcAft>
                <a:spcPts val="0"/>
              </a:spcAft>
              <a:buSzPts val="1400"/>
              <a:buChar char="○"/>
              <a:defRPr/>
            </a:lvl5pPr>
            <a:lvl6pPr lvl="5" rtl="0" algn="ctr">
              <a:lnSpc>
                <a:spcPct val="100000"/>
              </a:lnSpc>
              <a:spcBef>
                <a:spcPts val="0"/>
              </a:spcBef>
              <a:spcAft>
                <a:spcPts val="0"/>
              </a:spcAft>
              <a:buSzPts val="1400"/>
              <a:buChar char="■"/>
              <a:defRPr/>
            </a:lvl6pPr>
            <a:lvl7pPr lvl="6" rtl="0" algn="ctr">
              <a:lnSpc>
                <a:spcPct val="100000"/>
              </a:lnSpc>
              <a:spcBef>
                <a:spcPts val="0"/>
              </a:spcBef>
              <a:spcAft>
                <a:spcPts val="0"/>
              </a:spcAft>
              <a:buSzPts val="1400"/>
              <a:buChar char="●"/>
              <a:defRPr/>
            </a:lvl7pPr>
            <a:lvl8pPr lvl="7" rtl="0" algn="ctr">
              <a:lnSpc>
                <a:spcPct val="100000"/>
              </a:lnSpc>
              <a:spcBef>
                <a:spcPts val="0"/>
              </a:spcBef>
              <a:spcAft>
                <a:spcPts val="0"/>
              </a:spcAft>
              <a:buSzPts val="1400"/>
              <a:buChar char="○"/>
              <a:defRPr/>
            </a:lvl8pPr>
            <a:lvl9pPr lvl="8" rtl="0" algn="ctr">
              <a:lnSpc>
                <a:spcPct val="100000"/>
              </a:lnSpc>
              <a:spcBef>
                <a:spcPts val="0"/>
              </a:spcBef>
              <a:spcAft>
                <a:spcPts val="0"/>
              </a:spcAft>
              <a:buSzPts val="1400"/>
              <a:buChar char="■"/>
              <a:defRPr/>
            </a:lvl9pPr>
          </a:lstStyle>
          <a:p/>
        </p:txBody>
      </p:sp>
      <p:sp>
        <p:nvSpPr>
          <p:cNvPr id="170" name="Google Shape;170;p18"/>
          <p:cNvSpPr txBox="1"/>
          <p:nvPr>
            <p:ph idx="12" type="sldNum"/>
          </p:nvPr>
        </p:nvSpPr>
        <p:spPr>
          <a:xfrm>
            <a:off x="8632984" y="48260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p:cSld name="CUSTOM_6">
    <p:spTree>
      <p:nvGrpSpPr>
        <p:cNvPr id="171" name="Shape 171"/>
        <p:cNvGrpSpPr/>
        <p:nvPr/>
      </p:nvGrpSpPr>
      <p:grpSpPr>
        <a:xfrm>
          <a:off x="0" y="0"/>
          <a:ext cx="0" cy="0"/>
          <a:chOff x="0" y="0"/>
          <a:chExt cx="0" cy="0"/>
        </a:xfrm>
      </p:grpSpPr>
      <p:sp>
        <p:nvSpPr>
          <p:cNvPr id="172" name="Google Shape;172;p19"/>
          <p:cNvSpPr/>
          <p:nvPr/>
        </p:nvSpPr>
        <p:spPr>
          <a:xfrm>
            <a:off x="8240650" y="4204325"/>
            <a:ext cx="1861500" cy="1861500"/>
          </a:xfrm>
          <a:prstGeom prst="ellipse">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73" name="Google Shape;173;p19"/>
          <p:cNvGrpSpPr/>
          <p:nvPr/>
        </p:nvGrpSpPr>
        <p:grpSpPr>
          <a:xfrm>
            <a:off x="232200" y="232800"/>
            <a:ext cx="8988300" cy="5000100"/>
            <a:chOff x="232200" y="232800"/>
            <a:chExt cx="8988300" cy="5000100"/>
          </a:xfrm>
        </p:grpSpPr>
        <p:sp>
          <p:nvSpPr>
            <p:cNvPr id="174" name="Google Shape;174;p19"/>
            <p:cNvSpPr/>
            <p:nvPr/>
          </p:nvSpPr>
          <p:spPr>
            <a:xfrm>
              <a:off x="232200" y="232800"/>
              <a:ext cx="8679000" cy="4684500"/>
            </a:xfrm>
            <a:prstGeom prst="rect">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75" name="Google Shape;175;p19"/>
            <p:cNvCxnSpPr/>
            <p:nvPr/>
          </p:nvCxnSpPr>
          <p:spPr>
            <a:xfrm rot="10800000">
              <a:off x="8911200" y="232800"/>
              <a:ext cx="309300" cy="0"/>
            </a:xfrm>
            <a:prstGeom prst="straightConnector1">
              <a:avLst/>
            </a:prstGeom>
            <a:noFill/>
            <a:ln cap="flat" cmpd="sng" w="19050">
              <a:solidFill>
                <a:schemeClr val="dk1"/>
              </a:solidFill>
              <a:prstDash val="solid"/>
              <a:round/>
              <a:headEnd len="med" w="med" type="none"/>
              <a:tailEnd len="med" w="med" type="none"/>
            </a:ln>
          </p:spPr>
        </p:cxnSp>
        <p:cxnSp>
          <p:nvCxnSpPr>
            <p:cNvPr id="176" name="Google Shape;176;p19"/>
            <p:cNvCxnSpPr/>
            <p:nvPr/>
          </p:nvCxnSpPr>
          <p:spPr>
            <a:xfrm>
              <a:off x="233525" y="4917300"/>
              <a:ext cx="0" cy="315600"/>
            </a:xfrm>
            <a:prstGeom prst="straightConnector1">
              <a:avLst/>
            </a:prstGeom>
            <a:noFill/>
            <a:ln cap="flat" cmpd="sng" w="19050">
              <a:solidFill>
                <a:schemeClr val="dk1"/>
              </a:solidFill>
              <a:prstDash val="solid"/>
              <a:round/>
              <a:headEnd len="med" w="med" type="none"/>
              <a:tailEnd len="med" w="med" type="none"/>
            </a:ln>
          </p:spPr>
        </p:cxnSp>
      </p:grpSp>
      <p:sp>
        <p:nvSpPr>
          <p:cNvPr id="177" name="Google Shape;177;p19"/>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178" name="Google Shape;178;p19"/>
          <p:cNvSpPr txBox="1"/>
          <p:nvPr>
            <p:ph idx="1" type="subTitle"/>
          </p:nvPr>
        </p:nvSpPr>
        <p:spPr>
          <a:xfrm>
            <a:off x="977801" y="2514225"/>
            <a:ext cx="2242500" cy="994800"/>
          </a:xfrm>
          <a:prstGeom prst="rect">
            <a:avLst/>
          </a:prstGeom>
        </p:spPr>
        <p:txBody>
          <a:bodyPr anchorCtr="0" anchor="t" bIns="91425" lIns="91425" spcFirstLastPara="1" rIns="91425" wrap="square" tIns="91425">
            <a:noAutofit/>
          </a:bodyPr>
          <a:lstStyle>
            <a:lvl1pPr lvl="0" rtl="0" algn="ctr">
              <a:lnSpc>
                <a:spcPct val="115000"/>
              </a:lnSpc>
              <a:spcBef>
                <a:spcPts val="0"/>
              </a:spcBef>
              <a:spcAft>
                <a:spcPts val="0"/>
              </a:spcAft>
              <a:buSzPts val="1400"/>
              <a:buNone/>
              <a:defRPr sz="1400">
                <a:latin typeface="Hanken Grotesk"/>
                <a:ea typeface="Hanken Grotesk"/>
                <a:cs typeface="Hanken Grotesk"/>
                <a:sym typeface="Hanken Grotesk"/>
              </a:defRPr>
            </a:lvl1pPr>
            <a:lvl2pPr lvl="1" rtl="0" algn="ctr">
              <a:lnSpc>
                <a:spcPct val="115000"/>
              </a:lnSpc>
              <a:spcBef>
                <a:spcPts val="0"/>
              </a:spcBef>
              <a:spcAft>
                <a:spcPts val="0"/>
              </a:spcAft>
              <a:buSzPts val="1400"/>
              <a:buNone/>
              <a:defRPr/>
            </a:lvl2pPr>
            <a:lvl3pPr lvl="2" rtl="0" algn="ctr">
              <a:lnSpc>
                <a:spcPct val="115000"/>
              </a:lnSpc>
              <a:spcBef>
                <a:spcPts val="0"/>
              </a:spcBef>
              <a:spcAft>
                <a:spcPts val="0"/>
              </a:spcAft>
              <a:buSzPts val="1400"/>
              <a:buNone/>
              <a:defRPr/>
            </a:lvl3pPr>
            <a:lvl4pPr lvl="3" rtl="0" algn="ctr">
              <a:lnSpc>
                <a:spcPct val="115000"/>
              </a:lnSpc>
              <a:spcBef>
                <a:spcPts val="0"/>
              </a:spcBef>
              <a:spcAft>
                <a:spcPts val="0"/>
              </a:spcAft>
              <a:buSzPts val="1400"/>
              <a:buNone/>
              <a:defRPr/>
            </a:lvl4pPr>
            <a:lvl5pPr lvl="4" rtl="0" algn="ctr">
              <a:lnSpc>
                <a:spcPct val="115000"/>
              </a:lnSpc>
              <a:spcBef>
                <a:spcPts val="0"/>
              </a:spcBef>
              <a:spcAft>
                <a:spcPts val="0"/>
              </a:spcAft>
              <a:buSzPts val="1400"/>
              <a:buNone/>
              <a:defRPr/>
            </a:lvl5pPr>
            <a:lvl6pPr lvl="5" rtl="0" algn="ctr">
              <a:lnSpc>
                <a:spcPct val="115000"/>
              </a:lnSpc>
              <a:spcBef>
                <a:spcPts val="0"/>
              </a:spcBef>
              <a:spcAft>
                <a:spcPts val="0"/>
              </a:spcAft>
              <a:buSzPts val="1400"/>
              <a:buNone/>
              <a:defRPr/>
            </a:lvl6pPr>
            <a:lvl7pPr lvl="6" rtl="0" algn="ctr">
              <a:lnSpc>
                <a:spcPct val="115000"/>
              </a:lnSpc>
              <a:spcBef>
                <a:spcPts val="0"/>
              </a:spcBef>
              <a:spcAft>
                <a:spcPts val="0"/>
              </a:spcAft>
              <a:buSzPts val="1400"/>
              <a:buNone/>
              <a:defRPr/>
            </a:lvl7pPr>
            <a:lvl8pPr lvl="7" rtl="0" algn="ctr">
              <a:lnSpc>
                <a:spcPct val="115000"/>
              </a:lnSpc>
              <a:spcBef>
                <a:spcPts val="0"/>
              </a:spcBef>
              <a:spcAft>
                <a:spcPts val="0"/>
              </a:spcAft>
              <a:buSzPts val="1400"/>
              <a:buNone/>
              <a:defRPr/>
            </a:lvl8pPr>
            <a:lvl9pPr lvl="8" rtl="0" algn="ctr">
              <a:lnSpc>
                <a:spcPct val="115000"/>
              </a:lnSpc>
              <a:spcBef>
                <a:spcPts val="0"/>
              </a:spcBef>
              <a:spcAft>
                <a:spcPts val="0"/>
              </a:spcAft>
              <a:buSzPts val="1400"/>
              <a:buNone/>
              <a:defRPr/>
            </a:lvl9pPr>
          </a:lstStyle>
          <a:p/>
        </p:txBody>
      </p:sp>
      <p:sp>
        <p:nvSpPr>
          <p:cNvPr id="179" name="Google Shape;179;p19"/>
          <p:cNvSpPr txBox="1"/>
          <p:nvPr>
            <p:ph idx="2" type="subTitle"/>
          </p:nvPr>
        </p:nvSpPr>
        <p:spPr>
          <a:xfrm>
            <a:off x="3450748" y="2514225"/>
            <a:ext cx="2242500" cy="994800"/>
          </a:xfrm>
          <a:prstGeom prst="rect">
            <a:avLst/>
          </a:prstGeom>
        </p:spPr>
        <p:txBody>
          <a:bodyPr anchorCtr="0" anchor="t" bIns="91425" lIns="91425" spcFirstLastPara="1" rIns="91425" wrap="square" tIns="91425">
            <a:noAutofit/>
          </a:bodyPr>
          <a:lstStyle>
            <a:lvl1pPr lvl="0" rtl="0" algn="ctr">
              <a:lnSpc>
                <a:spcPct val="115000"/>
              </a:lnSpc>
              <a:spcBef>
                <a:spcPts val="0"/>
              </a:spcBef>
              <a:spcAft>
                <a:spcPts val="0"/>
              </a:spcAft>
              <a:buSzPts val="1400"/>
              <a:buNone/>
              <a:defRPr sz="1400">
                <a:latin typeface="Hanken Grotesk"/>
                <a:ea typeface="Hanken Grotesk"/>
                <a:cs typeface="Hanken Grotesk"/>
                <a:sym typeface="Hanken Grotesk"/>
              </a:defRPr>
            </a:lvl1pPr>
            <a:lvl2pPr lvl="1" rtl="0" algn="ctr">
              <a:lnSpc>
                <a:spcPct val="115000"/>
              </a:lnSpc>
              <a:spcBef>
                <a:spcPts val="0"/>
              </a:spcBef>
              <a:spcAft>
                <a:spcPts val="0"/>
              </a:spcAft>
              <a:buSzPts val="1400"/>
              <a:buNone/>
              <a:defRPr/>
            </a:lvl2pPr>
            <a:lvl3pPr lvl="2" rtl="0" algn="ctr">
              <a:lnSpc>
                <a:spcPct val="115000"/>
              </a:lnSpc>
              <a:spcBef>
                <a:spcPts val="0"/>
              </a:spcBef>
              <a:spcAft>
                <a:spcPts val="0"/>
              </a:spcAft>
              <a:buSzPts val="1400"/>
              <a:buNone/>
              <a:defRPr/>
            </a:lvl3pPr>
            <a:lvl4pPr lvl="3" rtl="0" algn="ctr">
              <a:lnSpc>
                <a:spcPct val="115000"/>
              </a:lnSpc>
              <a:spcBef>
                <a:spcPts val="0"/>
              </a:spcBef>
              <a:spcAft>
                <a:spcPts val="0"/>
              </a:spcAft>
              <a:buSzPts val="1400"/>
              <a:buNone/>
              <a:defRPr/>
            </a:lvl4pPr>
            <a:lvl5pPr lvl="4" rtl="0" algn="ctr">
              <a:lnSpc>
                <a:spcPct val="115000"/>
              </a:lnSpc>
              <a:spcBef>
                <a:spcPts val="0"/>
              </a:spcBef>
              <a:spcAft>
                <a:spcPts val="0"/>
              </a:spcAft>
              <a:buSzPts val="1400"/>
              <a:buNone/>
              <a:defRPr/>
            </a:lvl5pPr>
            <a:lvl6pPr lvl="5" rtl="0" algn="ctr">
              <a:lnSpc>
                <a:spcPct val="115000"/>
              </a:lnSpc>
              <a:spcBef>
                <a:spcPts val="0"/>
              </a:spcBef>
              <a:spcAft>
                <a:spcPts val="0"/>
              </a:spcAft>
              <a:buSzPts val="1400"/>
              <a:buNone/>
              <a:defRPr/>
            </a:lvl6pPr>
            <a:lvl7pPr lvl="6" rtl="0" algn="ctr">
              <a:lnSpc>
                <a:spcPct val="115000"/>
              </a:lnSpc>
              <a:spcBef>
                <a:spcPts val="0"/>
              </a:spcBef>
              <a:spcAft>
                <a:spcPts val="0"/>
              </a:spcAft>
              <a:buSzPts val="1400"/>
              <a:buNone/>
              <a:defRPr/>
            </a:lvl7pPr>
            <a:lvl8pPr lvl="7" rtl="0" algn="ctr">
              <a:lnSpc>
                <a:spcPct val="115000"/>
              </a:lnSpc>
              <a:spcBef>
                <a:spcPts val="0"/>
              </a:spcBef>
              <a:spcAft>
                <a:spcPts val="0"/>
              </a:spcAft>
              <a:buSzPts val="1400"/>
              <a:buNone/>
              <a:defRPr/>
            </a:lvl8pPr>
            <a:lvl9pPr lvl="8" rtl="0" algn="ctr">
              <a:lnSpc>
                <a:spcPct val="115000"/>
              </a:lnSpc>
              <a:spcBef>
                <a:spcPts val="0"/>
              </a:spcBef>
              <a:spcAft>
                <a:spcPts val="0"/>
              </a:spcAft>
              <a:buSzPts val="1400"/>
              <a:buNone/>
              <a:defRPr/>
            </a:lvl9pPr>
          </a:lstStyle>
          <a:p/>
        </p:txBody>
      </p:sp>
      <p:sp>
        <p:nvSpPr>
          <p:cNvPr id="180" name="Google Shape;180;p19"/>
          <p:cNvSpPr txBox="1"/>
          <p:nvPr>
            <p:ph idx="3" type="subTitle"/>
          </p:nvPr>
        </p:nvSpPr>
        <p:spPr>
          <a:xfrm>
            <a:off x="5923698" y="2514225"/>
            <a:ext cx="2242500" cy="994800"/>
          </a:xfrm>
          <a:prstGeom prst="rect">
            <a:avLst/>
          </a:prstGeom>
        </p:spPr>
        <p:txBody>
          <a:bodyPr anchorCtr="0" anchor="t" bIns="91425" lIns="91425" spcFirstLastPara="1" rIns="91425" wrap="square" tIns="91425">
            <a:noAutofit/>
          </a:bodyPr>
          <a:lstStyle>
            <a:lvl1pPr lvl="0" rtl="0" algn="ctr">
              <a:lnSpc>
                <a:spcPct val="115000"/>
              </a:lnSpc>
              <a:spcBef>
                <a:spcPts val="0"/>
              </a:spcBef>
              <a:spcAft>
                <a:spcPts val="0"/>
              </a:spcAft>
              <a:buSzPts val="1400"/>
              <a:buNone/>
              <a:defRPr sz="1400">
                <a:latin typeface="Hanken Grotesk"/>
                <a:ea typeface="Hanken Grotesk"/>
                <a:cs typeface="Hanken Grotesk"/>
                <a:sym typeface="Hanken Grotesk"/>
              </a:defRPr>
            </a:lvl1pPr>
            <a:lvl2pPr lvl="1" rtl="0" algn="ctr">
              <a:lnSpc>
                <a:spcPct val="115000"/>
              </a:lnSpc>
              <a:spcBef>
                <a:spcPts val="0"/>
              </a:spcBef>
              <a:spcAft>
                <a:spcPts val="0"/>
              </a:spcAft>
              <a:buSzPts val="1400"/>
              <a:buNone/>
              <a:defRPr/>
            </a:lvl2pPr>
            <a:lvl3pPr lvl="2" rtl="0" algn="ctr">
              <a:lnSpc>
                <a:spcPct val="115000"/>
              </a:lnSpc>
              <a:spcBef>
                <a:spcPts val="0"/>
              </a:spcBef>
              <a:spcAft>
                <a:spcPts val="0"/>
              </a:spcAft>
              <a:buSzPts val="1400"/>
              <a:buNone/>
              <a:defRPr/>
            </a:lvl3pPr>
            <a:lvl4pPr lvl="3" rtl="0" algn="ctr">
              <a:lnSpc>
                <a:spcPct val="115000"/>
              </a:lnSpc>
              <a:spcBef>
                <a:spcPts val="0"/>
              </a:spcBef>
              <a:spcAft>
                <a:spcPts val="0"/>
              </a:spcAft>
              <a:buSzPts val="1400"/>
              <a:buNone/>
              <a:defRPr/>
            </a:lvl4pPr>
            <a:lvl5pPr lvl="4" rtl="0" algn="ctr">
              <a:lnSpc>
                <a:spcPct val="115000"/>
              </a:lnSpc>
              <a:spcBef>
                <a:spcPts val="0"/>
              </a:spcBef>
              <a:spcAft>
                <a:spcPts val="0"/>
              </a:spcAft>
              <a:buSzPts val="1400"/>
              <a:buNone/>
              <a:defRPr/>
            </a:lvl5pPr>
            <a:lvl6pPr lvl="5" rtl="0" algn="ctr">
              <a:lnSpc>
                <a:spcPct val="115000"/>
              </a:lnSpc>
              <a:spcBef>
                <a:spcPts val="0"/>
              </a:spcBef>
              <a:spcAft>
                <a:spcPts val="0"/>
              </a:spcAft>
              <a:buSzPts val="1400"/>
              <a:buNone/>
              <a:defRPr/>
            </a:lvl6pPr>
            <a:lvl7pPr lvl="6" rtl="0" algn="ctr">
              <a:lnSpc>
                <a:spcPct val="115000"/>
              </a:lnSpc>
              <a:spcBef>
                <a:spcPts val="0"/>
              </a:spcBef>
              <a:spcAft>
                <a:spcPts val="0"/>
              </a:spcAft>
              <a:buSzPts val="1400"/>
              <a:buNone/>
              <a:defRPr/>
            </a:lvl7pPr>
            <a:lvl8pPr lvl="7" rtl="0" algn="ctr">
              <a:lnSpc>
                <a:spcPct val="115000"/>
              </a:lnSpc>
              <a:spcBef>
                <a:spcPts val="0"/>
              </a:spcBef>
              <a:spcAft>
                <a:spcPts val="0"/>
              </a:spcAft>
              <a:buSzPts val="1400"/>
              <a:buNone/>
              <a:defRPr/>
            </a:lvl8pPr>
            <a:lvl9pPr lvl="8" rtl="0" algn="ctr">
              <a:lnSpc>
                <a:spcPct val="115000"/>
              </a:lnSpc>
              <a:spcBef>
                <a:spcPts val="0"/>
              </a:spcBef>
              <a:spcAft>
                <a:spcPts val="0"/>
              </a:spcAft>
              <a:buSzPts val="1400"/>
              <a:buNone/>
              <a:defRPr/>
            </a:lvl9pPr>
          </a:lstStyle>
          <a:p/>
        </p:txBody>
      </p:sp>
      <p:sp>
        <p:nvSpPr>
          <p:cNvPr id="181" name="Google Shape;181;p19"/>
          <p:cNvSpPr txBox="1"/>
          <p:nvPr>
            <p:ph idx="4" type="subTitle"/>
          </p:nvPr>
        </p:nvSpPr>
        <p:spPr>
          <a:xfrm>
            <a:off x="977803" y="2285625"/>
            <a:ext cx="2242500" cy="365700"/>
          </a:xfrm>
          <a:prstGeom prst="rect">
            <a:avLst/>
          </a:prstGeom>
        </p:spPr>
        <p:txBody>
          <a:bodyPr anchorCtr="0" anchor="b" bIns="91425" lIns="91425" spcFirstLastPara="1" rIns="91425" wrap="square" tIns="91425">
            <a:noAutofit/>
          </a:bodyPr>
          <a:lstStyle>
            <a:lvl1pPr lvl="0" rtl="0" algn="ctr">
              <a:lnSpc>
                <a:spcPct val="115000"/>
              </a:lnSpc>
              <a:spcBef>
                <a:spcPts val="0"/>
              </a:spcBef>
              <a:spcAft>
                <a:spcPts val="0"/>
              </a:spcAft>
              <a:buSzPts val="2600"/>
              <a:buFont typeface="Figtree Black"/>
              <a:buNone/>
              <a:defRPr sz="1900">
                <a:latin typeface="Figtree Black"/>
                <a:ea typeface="Figtree Black"/>
                <a:cs typeface="Figtree Black"/>
                <a:sym typeface="Figtree Black"/>
              </a:defRPr>
            </a:lvl1pPr>
            <a:lvl2pPr lvl="1" rtl="0" algn="ctr">
              <a:lnSpc>
                <a:spcPct val="115000"/>
              </a:lnSpc>
              <a:spcBef>
                <a:spcPts val="0"/>
              </a:spcBef>
              <a:spcAft>
                <a:spcPts val="0"/>
              </a:spcAft>
              <a:buSzPts val="2600"/>
              <a:buFont typeface="Figtree Black"/>
              <a:buNone/>
              <a:defRPr sz="2600">
                <a:latin typeface="Figtree Black"/>
                <a:ea typeface="Figtree Black"/>
                <a:cs typeface="Figtree Black"/>
                <a:sym typeface="Figtree Black"/>
              </a:defRPr>
            </a:lvl2pPr>
            <a:lvl3pPr lvl="2" rtl="0" algn="ctr">
              <a:lnSpc>
                <a:spcPct val="115000"/>
              </a:lnSpc>
              <a:spcBef>
                <a:spcPts val="0"/>
              </a:spcBef>
              <a:spcAft>
                <a:spcPts val="0"/>
              </a:spcAft>
              <a:buSzPts val="2600"/>
              <a:buFont typeface="Figtree Black"/>
              <a:buNone/>
              <a:defRPr sz="2600">
                <a:latin typeface="Figtree Black"/>
                <a:ea typeface="Figtree Black"/>
                <a:cs typeface="Figtree Black"/>
                <a:sym typeface="Figtree Black"/>
              </a:defRPr>
            </a:lvl3pPr>
            <a:lvl4pPr lvl="3" rtl="0" algn="ctr">
              <a:lnSpc>
                <a:spcPct val="115000"/>
              </a:lnSpc>
              <a:spcBef>
                <a:spcPts val="0"/>
              </a:spcBef>
              <a:spcAft>
                <a:spcPts val="0"/>
              </a:spcAft>
              <a:buSzPts val="2600"/>
              <a:buFont typeface="Figtree Black"/>
              <a:buNone/>
              <a:defRPr sz="2600">
                <a:latin typeface="Figtree Black"/>
                <a:ea typeface="Figtree Black"/>
                <a:cs typeface="Figtree Black"/>
                <a:sym typeface="Figtree Black"/>
              </a:defRPr>
            </a:lvl4pPr>
            <a:lvl5pPr lvl="4" rtl="0" algn="ctr">
              <a:lnSpc>
                <a:spcPct val="115000"/>
              </a:lnSpc>
              <a:spcBef>
                <a:spcPts val="0"/>
              </a:spcBef>
              <a:spcAft>
                <a:spcPts val="0"/>
              </a:spcAft>
              <a:buSzPts val="2600"/>
              <a:buFont typeface="Figtree Black"/>
              <a:buNone/>
              <a:defRPr sz="2600">
                <a:latin typeface="Figtree Black"/>
                <a:ea typeface="Figtree Black"/>
                <a:cs typeface="Figtree Black"/>
                <a:sym typeface="Figtree Black"/>
              </a:defRPr>
            </a:lvl5pPr>
            <a:lvl6pPr lvl="5" rtl="0" algn="ctr">
              <a:lnSpc>
                <a:spcPct val="115000"/>
              </a:lnSpc>
              <a:spcBef>
                <a:spcPts val="0"/>
              </a:spcBef>
              <a:spcAft>
                <a:spcPts val="0"/>
              </a:spcAft>
              <a:buSzPts val="2600"/>
              <a:buFont typeface="Figtree Black"/>
              <a:buNone/>
              <a:defRPr sz="2600">
                <a:latin typeface="Figtree Black"/>
                <a:ea typeface="Figtree Black"/>
                <a:cs typeface="Figtree Black"/>
                <a:sym typeface="Figtree Black"/>
              </a:defRPr>
            </a:lvl6pPr>
            <a:lvl7pPr lvl="6" rtl="0" algn="ctr">
              <a:lnSpc>
                <a:spcPct val="115000"/>
              </a:lnSpc>
              <a:spcBef>
                <a:spcPts val="0"/>
              </a:spcBef>
              <a:spcAft>
                <a:spcPts val="0"/>
              </a:spcAft>
              <a:buSzPts val="2600"/>
              <a:buFont typeface="Figtree Black"/>
              <a:buNone/>
              <a:defRPr sz="2600">
                <a:latin typeface="Figtree Black"/>
                <a:ea typeface="Figtree Black"/>
                <a:cs typeface="Figtree Black"/>
                <a:sym typeface="Figtree Black"/>
              </a:defRPr>
            </a:lvl7pPr>
            <a:lvl8pPr lvl="7" rtl="0" algn="ctr">
              <a:lnSpc>
                <a:spcPct val="115000"/>
              </a:lnSpc>
              <a:spcBef>
                <a:spcPts val="0"/>
              </a:spcBef>
              <a:spcAft>
                <a:spcPts val="0"/>
              </a:spcAft>
              <a:buSzPts val="2600"/>
              <a:buFont typeface="Figtree Black"/>
              <a:buNone/>
              <a:defRPr sz="2600">
                <a:latin typeface="Figtree Black"/>
                <a:ea typeface="Figtree Black"/>
                <a:cs typeface="Figtree Black"/>
                <a:sym typeface="Figtree Black"/>
              </a:defRPr>
            </a:lvl8pPr>
            <a:lvl9pPr lvl="8" rtl="0" algn="ctr">
              <a:lnSpc>
                <a:spcPct val="115000"/>
              </a:lnSpc>
              <a:spcBef>
                <a:spcPts val="0"/>
              </a:spcBef>
              <a:spcAft>
                <a:spcPts val="0"/>
              </a:spcAft>
              <a:buSzPts val="2600"/>
              <a:buFont typeface="Figtree Black"/>
              <a:buNone/>
              <a:defRPr sz="2600">
                <a:latin typeface="Figtree Black"/>
                <a:ea typeface="Figtree Black"/>
                <a:cs typeface="Figtree Black"/>
                <a:sym typeface="Figtree Black"/>
              </a:defRPr>
            </a:lvl9pPr>
          </a:lstStyle>
          <a:p/>
        </p:txBody>
      </p:sp>
      <p:sp>
        <p:nvSpPr>
          <p:cNvPr id="182" name="Google Shape;182;p19"/>
          <p:cNvSpPr txBox="1"/>
          <p:nvPr>
            <p:ph idx="5" type="subTitle"/>
          </p:nvPr>
        </p:nvSpPr>
        <p:spPr>
          <a:xfrm>
            <a:off x="3450747" y="2285625"/>
            <a:ext cx="2242500" cy="365700"/>
          </a:xfrm>
          <a:prstGeom prst="rect">
            <a:avLst/>
          </a:prstGeom>
        </p:spPr>
        <p:txBody>
          <a:bodyPr anchorCtr="0" anchor="b" bIns="91425" lIns="91425" spcFirstLastPara="1" rIns="91425" wrap="square" tIns="91425">
            <a:noAutofit/>
          </a:bodyPr>
          <a:lstStyle>
            <a:lvl1pPr lvl="0" rtl="0" algn="ctr">
              <a:lnSpc>
                <a:spcPct val="115000"/>
              </a:lnSpc>
              <a:spcBef>
                <a:spcPts val="0"/>
              </a:spcBef>
              <a:spcAft>
                <a:spcPts val="0"/>
              </a:spcAft>
              <a:buSzPts val="2600"/>
              <a:buFont typeface="Figtree Black"/>
              <a:buNone/>
              <a:defRPr sz="1900">
                <a:latin typeface="Figtree Black"/>
                <a:ea typeface="Figtree Black"/>
                <a:cs typeface="Figtree Black"/>
                <a:sym typeface="Figtree Black"/>
              </a:defRPr>
            </a:lvl1pPr>
            <a:lvl2pPr lvl="1" rtl="0" algn="ctr">
              <a:lnSpc>
                <a:spcPct val="115000"/>
              </a:lnSpc>
              <a:spcBef>
                <a:spcPts val="0"/>
              </a:spcBef>
              <a:spcAft>
                <a:spcPts val="0"/>
              </a:spcAft>
              <a:buSzPts val="2600"/>
              <a:buFont typeface="Figtree Black"/>
              <a:buNone/>
              <a:defRPr sz="2600">
                <a:latin typeface="Figtree Black"/>
                <a:ea typeface="Figtree Black"/>
                <a:cs typeface="Figtree Black"/>
                <a:sym typeface="Figtree Black"/>
              </a:defRPr>
            </a:lvl2pPr>
            <a:lvl3pPr lvl="2" rtl="0" algn="ctr">
              <a:lnSpc>
                <a:spcPct val="115000"/>
              </a:lnSpc>
              <a:spcBef>
                <a:spcPts val="0"/>
              </a:spcBef>
              <a:spcAft>
                <a:spcPts val="0"/>
              </a:spcAft>
              <a:buSzPts val="2600"/>
              <a:buFont typeface="Figtree Black"/>
              <a:buNone/>
              <a:defRPr sz="2600">
                <a:latin typeface="Figtree Black"/>
                <a:ea typeface="Figtree Black"/>
                <a:cs typeface="Figtree Black"/>
                <a:sym typeface="Figtree Black"/>
              </a:defRPr>
            </a:lvl3pPr>
            <a:lvl4pPr lvl="3" rtl="0" algn="ctr">
              <a:lnSpc>
                <a:spcPct val="115000"/>
              </a:lnSpc>
              <a:spcBef>
                <a:spcPts val="0"/>
              </a:spcBef>
              <a:spcAft>
                <a:spcPts val="0"/>
              </a:spcAft>
              <a:buSzPts val="2600"/>
              <a:buFont typeface="Figtree Black"/>
              <a:buNone/>
              <a:defRPr sz="2600">
                <a:latin typeface="Figtree Black"/>
                <a:ea typeface="Figtree Black"/>
                <a:cs typeface="Figtree Black"/>
                <a:sym typeface="Figtree Black"/>
              </a:defRPr>
            </a:lvl4pPr>
            <a:lvl5pPr lvl="4" rtl="0" algn="ctr">
              <a:lnSpc>
                <a:spcPct val="115000"/>
              </a:lnSpc>
              <a:spcBef>
                <a:spcPts val="0"/>
              </a:spcBef>
              <a:spcAft>
                <a:spcPts val="0"/>
              </a:spcAft>
              <a:buSzPts val="2600"/>
              <a:buFont typeface="Figtree Black"/>
              <a:buNone/>
              <a:defRPr sz="2600">
                <a:latin typeface="Figtree Black"/>
                <a:ea typeface="Figtree Black"/>
                <a:cs typeface="Figtree Black"/>
                <a:sym typeface="Figtree Black"/>
              </a:defRPr>
            </a:lvl5pPr>
            <a:lvl6pPr lvl="5" rtl="0" algn="ctr">
              <a:lnSpc>
                <a:spcPct val="115000"/>
              </a:lnSpc>
              <a:spcBef>
                <a:spcPts val="0"/>
              </a:spcBef>
              <a:spcAft>
                <a:spcPts val="0"/>
              </a:spcAft>
              <a:buSzPts val="2600"/>
              <a:buFont typeface="Figtree Black"/>
              <a:buNone/>
              <a:defRPr sz="2600">
                <a:latin typeface="Figtree Black"/>
                <a:ea typeface="Figtree Black"/>
                <a:cs typeface="Figtree Black"/>
                <a:sym typeface="Figtree Black"/>
              </a:defRPr>
            </a:lvl6pPr>
            <a:lvl7pPr lvl="6" rtl="0" algn="ctr">
              <a:lnSpc>
                <a:spcPct val="115000"/>
              </a:lnSpc>
              <a:spcBef>
                <a:spcPts val="0"/>
              </a:spcBef>
              <a:spcAft>
                <a:spcPts val="0"/>
              </a:spcAft>
              <a:buSzPts val="2600"/>
              <a:buFont typeface="Figtree Black"/>
              <a:buNone/>
              <a:defRPr sz="2600">
                <a:latin typeface="Figtree Black"/>
                <a:ea typeface="Figtree Black"/>
                <a:cs typeface="Figtree Black"/>
                <a:sym typeface="Figtree Black"/>
              </a:defRPr>
            </a:lvl7pPr>
            <a:lvl8pPr lvl="7" rtl="0" algn="ctr">
              <a:lnSpc>
                <a:spcPct val="115000"/>
              </a:lnSpc>
              <a:spcBef>
                <a:spcPts val="0"/>
              </a:spcBef>
              <a:spcAft>
                <a:spcPts val="0"/>
              </a:spcAft>
              <a:buSzPts val="2600"/>
              <a:buFont typeface="Figtree Black"/>
              <a:buNone/>
              <a:defRPr sz="2600">
                <a:latin typeface="Figtree Black"/>
                <a:ea typeface="Figtree Black"/>
                <a:cs typeface="Figtree Black"/>
                <a:sym typeface="Figtree Black"/>
              </a:defRPr>
            </a:lvl8pPr>
            <a:lvl9pPr lvl="8" rtl="0" algn="ctr">
              <a:lnSpc>
                <a:spcPct val="115000"/>
              </a:lnSpc>
              <a:spcBef>
                <a:spcPts val="0"/>
              </a:spcBef>
              <a:spcAft>
                <a:spcPts val="0"/>
              </a:spcAft>
              <a:buSzPts val="2600"/>
              <a:buFont typeface="Figtree Black"/>
              <a:buNone/>
              <a:defRPr sz="2600">
                <a:latin typeface="Figtree Black"/>
                <a:ea typeface="Figtree Black"/>
                <a:cs typeface="Figtree Black"/>
                <a:sym typeface="Figtree Black"/>
              </a:defRPr>
            </a:lvl9pPr>
          </a:lstStyle>
          <a:p/>
        </p:txBody>
      </p:sp>
      <p:sp>
        <p:nvSpPr>
          <p:cNvPr id="183" name="Google Shape;183;p19"/>
          <p:cNvSpPr txBox="1"/>
          <p:nvPr>
            <p:ph idx="6" type="subTitle"/>
          </p:nvPr>
        </p:nvSpPr>
        <p:spPr>
          <a:xfrm>
            <a:off x="5923697" y="2285625"/>
            <a:ext cx="2242500" cy="365700"/>
          </a:xfrm>
          <a:prstGeom prst="rect">
            <a:avLst/>
          </a:prstGeom>
        </p:spPr>
        <p:txBody>
          <a:bodyPr anchorCtr="0" anchor="b" bIns="91425" lIns="91425" spcFirstLastPara="1" rIns="91425" wrap="square" tIns="91425">
            <a:noAutofit/>
          </a:bodyPr>
          <a:lstStyle>
            <a:lvl1pPr lvl="0" rtl="0" algn="ctr">
              <a:lnSpc>
                <a:spcPct val="115000"/>
              </a:lnSpc>
              <a:spcBef>
                <a:spcPts val="0"/>
              </a:spcBef>
              <a:spcAft>
                <a:spcPts val="0"/>
              </a:spcAft>
              <a:buSzPts val="2600"/>
              <a:buFont typeface="Figtree Black"/>
              <a:buNone/>
              <a:defRPr sz="1900">
                <a:latin typeface="Figtree Black"/>
                <a:ea typeface="Figtree Black"/>
                <a:cs typeface="Figtree Black"/>
                <a:sym typeface="Figtree Black"/>
              </a:defRPr>
            </a:lvl1pPr>
            <a:lvl2pPr lvl="1" rtl="0" algn="ctr">
              <a:lnSpc>
                <a:spcPct val="115000"/>
              </a:lnSpc>
              <a:spcBef>
                <a:spcPts val="0"/>
              </a:spcBef>
              <a:spcAft>
                <a:spcPts val="0"/>
              </a:spcAft>
              <a:buSzPts val="2600"/>
              <a:buFont typeface="Figtree Black"/>
              <a:buNone/>
              <a:defRPr sz="2600">
                <a:latin typeface="Figtree Black"/>
                <a:ea typeface="Figtree Black"/>
                <a:cs typeface="Figtree Black"/>
                <a:sym typeface="Figtree Black"/>
              </a:defRPr>
            </a:lvl2pPr>
            <a:lvl3pPr lvl="2" rtl="0" algn="ctr">
              <a:lnSpc>
                <a:spcPct val="115000"/>
              </a:lnSpc>
              <a:spcBef>
                <a:spcPts val="0"/>
              </a:spcBef>
              <a:spcAft>
                <a:spcPts val="0"/>
              </a:spcAft>
              <a:buSzPts val="2600"/>
              <a:buFont typeface="Figtree Black"/>
              <a:buNone/>
              <a:defRPr sz="2600">
                <a:latin typeface="Figtree Black"/>
                <a:ea typeface="Figtree Black"/>
                <a:cs typeface="Figtree Black"/>
                <a:sym typeface="Figtree Black"/>
              </a:defRPr>
            </a:lvl3pPr>
            <a:lvl4pPr lvl="3" rtl="0" algn="ctr">
              <a:lnSpc>
                <a:spcPct val="115000"/>
              </a:lnSpc>
              <a:spcBef>
                <a:spcPts val="0"/>
              </a:spcBef>
              <a:spcAft>
                <a:spcPts val="0"/>
              </a:spcAft>
              <a:buSzPts val="2600"/>
              <a:buFont typeface="Figtree Black"/>
              <a:buNone/>
              <a:defRPr sz="2600">
                <a:latin typeface="Figtree Black"/>
                <a:ea typeface="Figtree Black"/>
                <a:cs typeface="Figtree Black"/>
                <a:sym typeface="Figtree Black"/>
              </a:defRPr>
            </a:lvl4pPr>
            <a:lvl5pPr lvl="4" rtl="0" algn="ctr">
              <a:lnSpc>
                <a:spcPct val="115000"/>
              </a:lnSpc>
              <a:spcBef>
                <a:spcPts val="0"/>
              </a:spcBef>
              <a:spcAft>
                <a:spcPts val="0"/>
              </a:spcAft>
              <a:buSzPts val="2600"/>
              <a:buFont typeface="Figtree Black"/>
              <a:buNone/>
              <a:defRPr sz="2600">
                <a:latin typeface="Figtree Black"/>
                <a:ea typeface="Figtree Black"/>
                <a:cs typeface="Figtree Black"/>
                <a:sym typeface="Figtree Black"/>
              </a:defRPr>
            </a:lvl5pPr>
            <a:lvl6pPr lvl="5" rtl="0" algn="ctr">
              <a:lnSpc>
                <a:spcPct val="115000"/>
              </a:lnSpc>
              <a:spcBef>
                <a:spcPts val="0"/>
              </a:spcBef>
              <a:spcAft>
                <a:spcPts val="0"/>
              </a:spcAft>
              <a:buSzPts val="2600"/>
              <a:buFont typeface="Figtree Black"/>
              <a:buNone/>
              <a:defRPr sz="2600">
                <a:latin typeface="Figtree Black"/>
                <a:ea typeface="Figtree Black"/>
                <a:cs typeface="Figtree Black"/>
                <a:sym typeface="Figtree Black"/>
              </a:defRPr>
            </a:lvl6pPr>
            <a:lvl7pPr lvl="6" rtl="0" algn="ctr">
              <a:lnSpc>
                <a:spcPct val="115000"/>
              </a:lnSpc>
              <a:spcBef>
                <a:spcPts val="0"/>
              </a:spcBef>
              <a:spcAft>
                <a:spcPts val="0"/>
              </a:spcAft>
              <a:buSzPts val="2600"/>
              <a:buFont typeface="Figtree Black"/>
              <a:buNone/>
              <a:defRPr sz="2600">
                <a:latin typeface="Figtree Black"/>
                <a:ea typeface="Figtree Black"/>
                <a:cs typeface="Figtree Black"/>
                <a:sym typeface="Figtree Black"/>
              </a:defRPr>
            </a:lvl7pPr>
            <a:lvl8pPr lvl="7" rtl="0" algn="ctr">
              <a:lnSpc>
                <a:spcPct val="115000"/>
              </a:lnSpc>
              <a:spcBef>
                <a:spcPts val="0"/>
              </a:spcBef>
              <a:spcAft>
                <a:spcPts val="0"/>
              </a:spcAft>
              <a:buSzPts val="2600"/>
              <a:buFont typeface="Figtree Black"/>
              <a:buNone/>
              <a:defRPr sz="2600">
                <a:latin typeface="Figtree Black"/>
                <a:ea typeface="Figtree Black"/>
                <a:cs typeface="Figtree Black"/>
                <a:sym typeface="Figtree Black"/>
              </a:defRPr>
            </a:lvl8pPr>
            <a:lvl9pPr lvl="8" rtl="0" algn="ctr">
              <a:lnSpc>
                <a:spcPct val="115000"/>
              </a:lnSpc>
              <a:spcBef>
                <a:spcPts val="0"/>
              </a:spcBef>
              <a:spcAft>
                <a:spcPts val="0"/>
              </a:spcAft>
              <a:buSzPts val="2600"/>
              <a:buFont typeface="Figtree Black"/>
              <a:buNone/>
              <a:defRPr sz="2600">
                <a:latin typeface="Figtree Black"/>
                <a:ea typeface="Figtree Black"/>
                <a:cs typeface="Figtree Black"/>
                <a:sym typeface="Figtree Black"/>
              </a:defRPr>
            </a:lvl9pPr>
          </a:lstStyle>
          <a:p/>
        </p:txBody>
      </p:sp>
      <p:sp>
        <p:nvSpPr>
          <p:cNvPr id="184" name="Google Shape;184;p19"/>
          <p:cNvSpPr txBox="1"/>
          <p:nvPr>
            <p:ph idx="12" type="sldNum"/>
          </p:nvPr>
        </p:nvSpPr>
        <p:spPr>
          <a:xfrm>
            <a:off x="8632984" y="48260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1">
  <p:cSld name="CUSTOM_6_1">
    <p:spTree>
      <p:nvGrpSpPr>
        <p:cNvPr id="185" name="Shape 185"/>
        <p:cNvGrpSpPr/>
        <p:nvPr/>
      </p:nvGrpSpPr>
      <p:grpSpPr>
        <a:xfrm>
          <a:off x="0" y="0"/>
          <a:ext cx="0" cy="0"/>
          <a:chOff x="0" y="0"/>
          <a:chExt cx="0" cy="0"/>
        </a:xfrm>
      </p:grpSpPr>
      <p:sp>
        <p:nvSpPr>
          <p:cNvPr id="186" name="Google Shape;186;p20"/>
          <p:cNvSpPr/>
          <p:nvPr/>
        </p:nvSpPr>
        <p:spPr>
          <a:xfrm>
            <a:off x="8141975" y="-886575"/>
            <a:ext cx="1861500" cy="1861500"/>
          </a:xfrm>
          <a:prstGeom prst="ellipse">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87" name="Google Shape;187;p20"/>
          <p:cNvGrpSpPr/>
          <p:nvPr/>
        </p:nvGrpSpPr>
        <p:grpSpPr>
          <a:xfrm>
            <a:off x="-725" y="1466925"/>
            <a:ext cx="939900" cy="2326875"/>
            <a:chOff x="-725" y="1466925"/>
            <a:chExt cx="939900" cy="2326875"/>
          </a:xfrm>
        </p:grpSpPr>
        <p:cxnSp>
          <p:nvCxnSpPr>
            <p:cNvPr id="188" name="Google Shape;188;p20"/>
            <p:cNvCxnSpPr/>
            <p:nvPr/>
          </p:nvCxnSpPr>
          <p:spPr>
            <a:xfrm>
              <a:off x="-725" y="1466925"/>
              <a:ext cx="939900" cy="0"/>
            </a:xfrm>
            <a:prstGeom prst="straightConnector1">
              <a:avLst/>
            </a:prstGeom>
            <a:noFill/>
            <a:ln cap="flat" cmpd="sng" w="19050">
              <a:solidFill>
                <a:schemeClr val="dk1"/>
              </a:solidFill>
              <a:prstDash val="solid"/>
              <a:round/>
              <a:headEnd len="med" w="med" type="none"/>
              <a:tailEnd len="med" w="med" type="none"/>
            </a:ln>
          </p:spPr>
        </p:cxnSp>
        <p:cxnSp>
          <p:nvCxnSpPr>
            <p:cNvPr id="189" name="Google Shape;189;p20"/>
            <p:cNvCxnSpPr/>
            <p:nvPr/>
          </p:nvCxnSpPr>
          <p:spPr>
            <a:xfrm>
              <a:off x="-725" y="2668450"/>
              <a:ext cx="939900" cy="0"/>
            </a:xfrm>
            <a:prstGeom prst="straightConnector1">
              <a:avLst/>
            </a:prstGeom>
            <a:noFill/>
            <a:ln cap="flat" cmpd="sng" w="19050">
              <a:solidFill>
                <a:schemeClr val="dk1"/>
              </a:solidFill>
              <a:prstDash val="solid"/>
              <a:round/>
              <a:headEnd len="med" w="med" type="none"/>
              <a:tailEnd len="med" w="med" type="none"/>
            </a:ln>
          </p:spPr>
        </p:cxnSp>
        <p:cxnSp>
          <p:nvCxnSpPr>
            <p:cNvPr id="190" name="Google Shape;190;p20"/>
            <p:cNvCxnSpPr/>
            <p:nvPr/>
          </p:nvCxnSpPr>
          <p:spPr>
            <a:xfrm>
              <a:off x="-725" y="3793800"/>
              <a:ext cx="939900" cy="0"/>
            </a:xfrm>
            <a:prstGeom prst="straightConnector1">
              <a:avLst/>
            </a:prstGeom>
            <a:noFill/>
            <a:ln cap="flat" cmpd="sng" w="19050">
              <a:solidFill>
                <a:schemeClr val="dk1"/>
              </a:solidFill>
              <a:prstDash val="solid"/>
              <a:round/>
              <a:headEnd len="med" w="med" type="none"/>
              <a:tailEnd len="med" w="med" type="none"/>
            </a:ln>
          </p:spPr>
        </p:cxnSp>
      </p:grpSp>
      <p:grpSp>
        <p:nvGrpSpPr>
          <p:cNvPr id="191" name="Google Shape;191;p20"/>
          <p:cNvGrpSpPr/>
          <p:nvPr/>
        </p:nvGrpSpPr>
        <p:grpSpPr>
          <a:xfrm>
            <a:off x="232200" y="232800"/>
            <a:ext cx="8988300" cy="5000100"/>
            <a:chOff x="232200" y="232800"/>
            <a:chExt cx="8988300" cy="5000100"/>
          </a:xfrm>
        </p:grpSpPr>
        <p:sp>
          <p:nvSpPr>
            <p:cNvPr id="192" name="Google Shape;192;p20"/>
            <p:cNvSpPr/>
            <p:nvPr/>
          </p:nvSpPr>
          <p:spPr>
            <a:xfrm>
              <a:off x="232200" y="232800"/>
              <a:ext cx="8679000" cy="4684500"/>
            </a:xfrm>
            <a:prstGeom prst="rect">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93" name="Google Shape;193;p20"/>
            <p:cNvCxnSpPr/>
            <p:nvPr/>
          </p:nvCxnSpPr>
          <p:spPr>
            <a:xfrm rot="10800000">
              <a:off x="8911200" y="232800"/>
              <a:ext cx="309300" cy="0"/>
            </a:xfrm>
            <a:prstGeom prst="straightConnector1">
              <a:avLst/>
            </a:prstGeom>
            <a:noFill/>
            <a:ln cap="flat" cmpd="sng" w="19050">
              <a:solidFill>
                <a:schemeClr val="dk1"/>
              </a:solidFill>
              <a:prstDash val="solid"/>
              <a:round/>
              <a:headEnd len="med" w="med" type="none"/>
              <a:tailEnd len="med" w="med" type="none"/>
            </a:ln>
          </p:spPr>
        </p:cxnSp>
        <p:cxnSp>
          <p:nvCxnSpPr>
            <p:cNvPr id="194" name="Google Shape;194;p20"/>
            <p:cNvCxnSpPr/>
            <p:nvPr/>
          </p:nvCxnSpPr>
          <p:spPr>
            <a:xfrm>
              <a:off x="233525" y="4917300"/>
              <a:ext cx="0" cy="315600"/>
            </a:xfrm>
            <a:prstGeom prst="straightConnector1">
              <a:avLst/>
            </a:prstGeom>
            <a:noFill/>
            <a:ln cap="flat" cmpd="sng" w="19050">
              <a:solidFill>
                <a:schemeClr val="dk1"/>
              </a:solidFill>
              <a:prstDash val="solid"/>
              <a:round/>
              <a:headEnd len="med" w="med" type="none"/>
              <a:tailEnd len="med" w="med" type="none"/>
            </a:ln>
          </p:spPr>
        </p:cxnSp>
      </p:grpSp>
      <p:sp>
        <p:nvSpPr>
          <p:cNvPr id="195" name="Google Shape;195;p20"/>
          <p:cNvSpPr txBox="1"/>
          <p:nvPr>
            <p:ph type="title"/>
          </p:nvPr>
        </p:nvSpPr>
        <p:spPr>
          <a:xfrm>
            <a:off x="713225" y="445025"/>
            <a:ext cx="77109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196" name="Google Shape;196;p20"/>
          <p:cNvSpPr txBox="1"/>
          <p:nvPr>
            <p:ph idx="1" type="subTitle"/>
          </p:nvPr>
        </p:nvSpPr>
        <p:spPr>
          <a:xfrm>
            <a:off x="1731050" y="1640570"/>
            <a:ext cx="6613200" cy="530400"/>
          </a:xfrm>
          <a:prstGeom prst="rect">
            <a:avLst/>
          </a:prstGeom>
        </p:spPr>
        <p:txBody>
          <a:bodyPr anchorCtr="0" anchor="t" bIns="91425" lIns="91425" spcFirstLastPara="1" rIns="91425" wrap="square" tIns="91425">
            <a:noAutofit/>
          </a:bodyPr>
          <a:lstStyle>
            <a:lvl1pPr lvl="0" rtl="0">
              <a:lnSpc>
                <a:spcPct val="115000"/>
              </a:lnSpc>
              <a:spcBef>
                <a:spcPts val="0"/>
              </a:spcBef>
              <a:spcAft>
                <a:spcPts val="0"/>
              </a:spcAft>
              <a:buSzPts val="1400"/>
              <a:buNone/>
              <a:defRPr sz="1400">
                <a:latin typeface="Hanken Grotesk"/>
                <a:ea typeface="Hanken Grotesk"/>
                <a:cs typeface="Hanken Grotesk"/>
                <a:sym typeface="Hanken Grotesk"/>
              </a:defRPr>
            </a:lvl1pPr>
            <a:lvl2pPr lvl="1" rtl="0">
              <a:lnSpc>
                <a:spcPct val="115000"/>
              </a:lnSpc>
              <a:spcBef>
                <a:spcPts val="0"/>
              </a:spcBef>
              <a:spcAft>
                <a:spcPts val="0"/>
              </a:spcAft>
              <a:buSzPts val="1400"/>
              <a:buNone/>
              <a:defRPr/>
            </a:lvl2pPr>
            <a:lvl3pPr lvl="2" rtl="0">
              <a:lnSpc>
                <a:spcPct val="115000"/>
              </a:lnSpc>
              <a:spcBef>
                <a:spcPts val="0"/>
              </a:spcBef>
              <a:spcAft>
                <a:spcPts val="0"/>
              </a:spcAft>
              <a:buSzPts val="1400"/>
              <a:buNone/>
              <a:defRPr/>
            </a:lvl3pPr>
            <a:lvl4pPr lvl="3" rtl="0">
              <a:lnSpc>
                <a:spcPct val="115000"/>
              </a:lnSpc>
              <a:spcBef>
                <a:spcPts val="0"/>
              </a:spcBef>
              <a:spcAft>
                <a:spcPts val="0"/>
              </a:spcAft>
              <a:buSzPts val="1400"/>
              <a:buNone/>
              <a:defRPr/>
            </a:lvl4pPr>
            <a:lvl5pPr lvl="4" rtl="0">
              <a:lnSpc>
                <a:spcPct val="115000"/>
              </a:lnSpc>
              <a:spcBef>
                <a:spcPts val="0"/>
              </a:spcBef>
              <a:spcAft>
                <a:spcPts val="0"/>
              </a:spcAft>
              <a:buSzPts val="1400"/>
              <a:buNone/>
              <a:defRPr/>
            </a:lvl5pPr>
            <a:lvl6pPr lvl="5" rtl="0">
              <a:lnSpc>
                <a:spcPct val="115000"/>
              </a:lnSpc>
              <a:spcBef>
                <a:spcPts val="0"/>
              </a:spcBef>
              <a:spcAft>
                <a:spcPts val="0"/>
              </a:spcAft>
              <a:buSzPts val="1400"/>
              <a:buNone/>
              <a:defRPr/>
            </a:lvl6pPr>
            <a:lvl7pPr lvl="6" rtl="0">
              <a:lnSpc>
                <a:spcPct val="115000"/>
              </a:lnSpc>
              <a:spcBef>
                <a:spcPts val="0"/>
              </a:spcBef>
              <a:spcAft>
                <a:spcPts val="0"/>
              </a:spcAft>
              <a:buSzPts val="1400"/>
              <a:buNone/>
              <a:defRPr/>
            </a:lvl7pPr>
            <a:lvl8pPr lvl="7" rtl="0">
              <a:lnSpc>
                <a:spcPct val="115000"/>
              </a:lnSpc>
              <a:spcBef>
                <a:spcPts val="0"/>
              </a:spcBef>
              <a:spcAft>
                <a:spcPts val="0"/>
              </a:spcAft>
              <a:buSzPts val="1400"/>
              <a:buNone/>
              <a:defRPr/>
            </a:lvl8pPr>
            <a:lvl9pPr lvl="8" rtl="0">
              <a:lnSpc>
                <a:spcPct val="115000"/>
              </a:lnSpc>
              <a:spcBef>
                <a:spcPts val="0"/>
              </a:spcBef>
              <a:spcAft>
                <a:spcPts val="0"/>
              </a:spcAft>
              <a:buSzPts val="1400"/>
              <a:buNone/>
              <a:defRPr/>
            </a:lvl9pPr>
          </a:lstStyle>
          <a:p/>
        </p:txBody>
      </p:sp>
      <p:sp>
        <p:nvSpPr>
          <p:cNvPr id="197" name="Google Shape;197;p20"/>
          <p:cNvSpPr txBox="1"/>
          <p:nvPr>
            <p:ph idx="2" type="subTitle"/>
          </p:nvPr>
        </p:nvSpPr>
        <p:spPr>
          <a:xfrm>
            <a:off x="1731050" y="2800360"/>
            <a:ext cx="6613200" cy="527700"/>
          </a:xfrm>
          <a:prstGeom prst="rect">
            <a:avLst/>
          </a:prstGeom>
        </p:spPr>
        <p:txBody>
          <a:bodyPr anchorCtr="0" anchor="t" bIns="91425" lIns="91425" spcFirstLastPara="1" rIns="91425" wrap="square" tIns="91425">
            <a:noAutofit/>
          </a:bodyPr>
          <a:lstStyle>
            <a:lvl1pPr lvl="0" rtl="0">
              <a:lnSpc>
                <a:spcPct val="115000"/>
              </a:lnSpc>
              <a:spcBef>
                <a:spcPts val="0"/>
              </a:spcBef>
              <a:spcAft>
                <a:spcPts val="0"/>
              </a:spcAft>
              <a:buSzPts val="1400"/>
              <a:buNone/>
              <a:defRPr sz="1400">
                <a:latin typeface="Hanken Grotesk"/>
                <a:ea typeface="Hanken Grotesk"/>
                <a:cs typeface="Hanken Grotesk"/>
                <a:sym typeface="Hanken Grotesk"/>
              </a:defRPr>
            </a:lvl1pPr>
            <a:lvl2pPr lvl="1" rtl="0">
              <a:lnSpc>
                <a:spcPct val="115000"/>
              </a:lnSpc>
              <a:spcBef>
                <a:spcPts val="0"/>
              </a:spcBef>
              <a:spcAft>
                <a:spcPts val="0"/>
              </a:spcAft>
              <a:buSzPts val="1400"/>
              <a:buNone/>
              <a:defRPr/>
            </a:lvl2pPr>
            <a:lvl3pPr lvl="2" rtl="0">
              <a:lnSpc>
                <a:spcPct val="115000"/>
              </a:lnSpc>
              <a:spcBef>
                <a:spcPts val="0"/>
              </a:spcBef>
              <a:spcAft>
                <a:spcPts val="0"/>
              </a:spcAft>
              <a:buSzPts val="1400"/>
              <a:buNone/>
              <a:defRPr/>
            </a:lvl3pPr>
            <a:lvl4pPr lvl="3" rtl="0">
              <a:lnSpc>
                <a:spcPct val="115000"/>
              </a:lnSpc>
              <a:spcBef>
                <a:spcPts val="0"/>
              </a:spcBef>
              <a:spcAft>
                <a:spcPts val="0"/>
              </a:spcAft>
              <a:buSzPts val="1400"/>
              <a:buNone/>
              <a:defRPr/>
            </a:lvl4pPr>
            <a:lvl5pPr lvl="4" rtl="0">
              <a:lnSpc>
                <a:spcPct val="115000"/>
              </a:lnSpc>
              <a:spcBef>
                <a:spcPts val="0"/>
              </a:spcBef>
              <a:spcAft>
                <a:spcPts val="0"/>
              </a:spcAft>
              <a:buSzPts val="1400"/>
              <a:buNone/>
              <a:defRPr/>
            </a:lvl5pPr>
            <a:lvl6pPr lvl="5" rtl="0">
              <a:lnSpc>
                <a:spcPct val="115000"/>
              </a:lnSpc>
              <a:spcBef>
                <a:spcPts val="0"/>
              </a:spcBef>
              <a:spcAft>
                <a:spcPts val="0"/>
              </a:spcAft>
              <a:buSzPts val="1400"/>
              <a:buNone/>
              <a:defRPr/>
            </a:lvl6pPr>
            <a:lvl7pPr lvl="6" rtl="0">
              <a:lnSpc>
                <a:spcPct val="115000"/>
              </a:lnSpc>
              <a:spcBef>
                <a:spcPts val="0"/>
              </a:spcBef>
              <a:spcAft>
                <a:spcPts val="0"/>
              </a:spcAft>
              <a:buSzPts val="1400"/>
              <a:buNone/>
              <a:defRPr/>
            </a:lvl7pPr>
            <a:lvl8pPr lvl="7" rtl="0">
              <a:lnSpc>
                <a:spcPct val="115000"/>
              </a:lnSpc>
              <a:spcBef>
                <a:spcPts val="0"/>
              </a:spcBef>
              <a:spcAft>
                <a:spcPts val="0"/>
              </a:spcAft>
              <a:buSzPts val="1400"/>
              <a:buNone/>
              <a:defRPr/>
            </a:lvl8pPr>
            <a:lvl9pPr lvl="8" rtl="0">
              <a:lnSpc>
                <a:spcPct val="115000"/>
              </a:lnSpc>
              <a:spcBef>
                <a:spcPts val="0"/>
              </a:spcBef>
              <a:spcAft>
                <a:spcPts val="0"/>
              </a:spcAft>
              <a:buSzPts val="1400"/>
              <a:buNone/>
              <a:defRPr/>
            </a:lvl9pPr>
          </a:lstStyle>
          <a:p/>
        </p:txBody>
      </p:sp>
      <p:sp>
        <p:nvSpPr>
          <p:cNvPr id="198" name="Google Shape;198;p20"/>
          <p:cNvSpPr txBox="1"/>
          <p:nvPr>
            <p:ph idx="3" type="subTitle"/>
          </p:nvPr>
        </p:nvSpPr>
        <p:spPr>
          <a:xfrm>
            <a:off x="1731050" y="3957450"/>
            <a:ext cx="6613200" cy="527700"/>
          </a:xfrm>
          <a:prstGeom prst="rect">
            <a:avLst/>
          </a:prstGeom>
        </p:spPr>
        <p:txBody>
          <a:bodyPr anchorCtr="0" anchor="t" bIns="91425" lIns="91425" spcFirstLastPara="1" rIns="91425" wrap="square" tIns="91425">
            <a:noAutofit/>
          </a:bodyPr>
          <a:lstStyle>
            <a:lvl1pPr lvl="0" rtl="0">
              <a:lnSpc>
                <a:spcPct val="115000"/>
              </a:lnSpc>
              <a:spcBef>
                <a:spcPts val="0"/>
              </a:spcBef>
              <a:spcAft>
                <a:spcPts val="0"/>
              </a:spcAft>
              <a:buSzPts val="1400"/>
              <a:buNone/>
              <a:defRPr sz="1400">
                <a:latin typeface="Hanken Grotesk"/>
                <a:ea typeface="Hanken Grotesk"/>
                <a:cs typeface="Hanken Grotesk"/>
                <a:sym typeface="Hanken Grotesk"/>
              </a:defRPr>
            </a:lvl1pPr>
            <a:lvl2pPr lvl="1" rtl="0">
              <a:lnSpc>
                <a:spcPct val="115000"/>
              </a:lnSpc>
              <a:spcBef>
                <a:spcPts val="0"/>
              </a:spcBef>
              <a:spcAft>
                <a:spcPts val="0"/>
              </a:spcAft>
              <a:buSzPts val="1400"/>
              <a:buNone/>
              <a:defRPr/>
            </a:lvl2pPr>
            <a:lvl3pPr lvl="2" rtl="0">
              <a:lnSpc>
                <a:spcPct val="115000"/>
              </a:lnSpc>
              <a:spcBef>
                <a:spcPts val="0"/>
              </a:spcBef>
              <a:spcAft>
                <a:spcPts val="0"/>
              </a:spcAft>
              <a:buSzPts val="1400"/>
              <a:buNone/>
              <a:defRPr/>
            </a:lvl3pPr>
            <a:lvl4pPr lvl="3" rtl="0">
              <a:lnSpc>
                <a:spcPct val="115000"/>
              </a:lnSpc>
              <a:spcBef>
                <a:spcPts val="0"/>
              </a:spcBef>
              <a:spcAft>
                <a:spcPts val="0"/>
              </a:spcAft>
              <a:buSzPts val="1400"/>
              <a:buNone/>
              <a:defRPr/>
            </a:lvl4pPr>
            <a:lvl5pPr lvl="4" rtl="0">
              <a:lnSpc>
                <a:spcPct val="115000"/>
              </a:lnSpc>
              <a:spcBef>
                <a:spcPts val="0"/>
              </a:spcBef>
              <a:spcAft>
                <a:spcPts val="0"/>
              </a:spcAft>
              <a:buSzPts val="1400"/>
              <a:buNone/>
              <a:defRPr/>
            </a:lvl5pPr>
            <a:lvl6pPr lvl="5" rtl="0">
              <a:lnSpc>
                <a:spcPct val="115000"/>
              </a:lnSpc>
              <a:spcBef>
                <a:spcPts val="0"/>
              </a:spcBef>
              <a:spcAft>
                <a:spcPts val="0"/>
              </a:spcAft>
              <a:buSzPts val="1400"/>
              <a:buNone/>
              <a:defRPr/>
            </a:lvl6pPr>
            <a:lvl7pPr lvl="6" rtl="0">
              <a:lnSpc>
                <a:spcPct val="115000"/>
              </a:lnSpc>
              <a:spcBef>
                <a:spcPts val="0"/>
              </a:spcBef>
              <a:spcAft>
                <a:spcPts val="0"/>
              </a:spcAft>
              <a:buSzPts val="1400"/>
              <a:buNone/>
              <a:defRPr/>
            </a:lvl7pPr>
            <a:lvl8pPr lvl="7" rtl="0">
              <a:lnSpc>
                <a:spcPct val="115000"/>
              </a:lnSpc>
              <a:spcBef>
                <a:spcPts val="0"/>
              </a:spcBef>
              <a:spcAft>
                <a:spcPts val="0"/>
              </a:spcAft>
              <a:buSzPts val="1400"/>
              <a:buNone/>
              <a:defRPr/>
            </a:lvl8pPr>
            <a:lvl9pPr lvl="8" rtl="0">
              <a:lnSpc>
                <a:spcPct val="115000"/>
              </a:lnSpc>
              <a:spcBef>
                <a:spcPts val="0"/>
              </a:spcBef>
              <a:spcAft>
                <a:spcPts val="0"/>
              </a:spcAft>
              <a:buSzPts val="1400"/>
              <a:buNone/>
              <a:defRPr/>
            </a:lvl9pPr>
          </a:lstStyle>
          <a:p/>
        </p:txBody>
      </p:sp>
      <p:sp>
        <p:nvSpPr>
          <p:cNvPr id="199" name="Google Shape;199;p20"/>
          <p:cNvSpPr txBox="1"/>
          <p:nvPr>
            <p:ph idx="4" type="subTitle"/>
          </p:nvPr>
        </p:nvSpPr>
        <p:spPr>
          <a:xfrm>
            <a:off x="1731050" y="1241275"/>
            <a:ext cx="6613200" cy="530400"/>
          </a:xfrm>
          <a:prstGeom prst="rect">
            <a:avLst/>
          </a:prstGeom>
        </p:spPr>
        <p:txBody>
          <a:bodyPr anchorCtr="0" anchor="b" bIns="91425" lIns="91425" spcFirstLastPara="1" rIns="91425" wrap="square" tIns="91425">
            <a:noAutofit/>
          </a:bodyPr>
          <a:lstStyle>
            <a:lvl1pPr lvl="0" rtl="0">
              <a:lnSpc>
                <a:spcPct val="115000"/>
              </a:lnSpc>
              <a:spcBef>
                <a:spcPts val="0"/>
              </a:spcBef>
              <a:spcAft>
                <a:spcPts val="0"/>
              </a:spcAft>
              <a:buSzPts val="2400"/>
              <a:buFont typeface="Figtree Black"/>
              <a:buNone/>
              <a:defRPr sz="1900">
                <a:latin typeface="Figtree Black"/>
                <a:ea typeface="Figtree Black"/>
                <a:cs typeface="Figtree Black"/>
                <a:sym typeface="Figtree Black"/>
              </a:defRPr>
            </a:lvl1pPr>
            <a:lvl2pPr lvl="1" rtl="0">
              <a:lnSpc>
                <a:spcPct val="115000"/>
              </a:lnSpc>
              <a:spcBef>
                <a:spcPts val="0"/>
              </a:spcBef>
              <a:spcAft>
                <a:spcPts val="0"/>
              </a:spcAft>
              <a:buSzPts val="2400"/>
              <a:buFont typeface="Figtree Black"/>
              <a:buNone/>
              <a:defRPr sz="2400">
                <a:latin typeface="Figtree Black"/>
                <a:ea typeface="Figtree Black"/>
                <a:cs typeface="Figtree Black"/>
                <a:sym typeface="Figtree Black"/>
              </a:defRPr>
            </a:lvl2pPr>
            <a:lvl3pPr lvl="2" rtl="0">
              <a:lnSpc>
                <a:spcPct val="115000"/>
              </a:lnSpc>
              <a:spcBef>
                <a:spcPts val="0"/>
              </a:spcBef>
              <a:spcAft>
                <a:spcPts val="0"/>
              </a:spcAft>
              <a:buSzPts val="2400"/>
              <a:buFont typeface="Figtree Black"/>
              <a:buNone/>
              <a:defRPr sz="2400">
                <a:latin typeface="Figtree Black"/>
                <a:ea typeface="Figtree Black"/>
                <a:cs typeface="Figtree Black"/>
                <a:sym typeface="Figtree Black"/>
              </a:defRPr>
            </a:lvl3pPr>
            <a:lvl4pPr lvl="3" rtl="0">
              <a:lnSpc>
                <a:spcPct val="115000"/>
              </a:lnSpc>
              <a:spcBef>
                <a:spcPts val="0"/>
              </a:spcBef>
              <a:spcAft>
                <a:spcPts val="0"/>
              </a:spcAft>
              <a:buSzPts val="2400"/>
              <a:buFont typeface="Figtree Black"/>
              <a:buNone/>
              <a:defRPr sz="2400">
                <a:latin typeface="Figtree Black"/>
                <a:ea typeface="Figtree Black"/>
                <a:cs typeface="Figtree Black"/>
                <a:sym typeface="Figtree Black"/>
              </a:defRPr>
            </a:lvl4pPr>
            <a:lvl5pPr lvl="4" rtl="0">
              <a:lnSpc>
                <a:spcPct val="115000"/>
              </a:lnSpc>
              <a:spcBef>
                <a:spcPts val="0"/>
              </a:spcBef>
              <a:spcAft>
                <a:spcPts val="0"/>
              </a:spcAft>
              <a:buSzPts val="2400"/>
              <a:buFont typeface="Figtree Black"/>
              <a:buNone/>
              <a:defRPr sz="2400">
                <a:latin typeface="Figtree Black"/>
                <a:ea typeface="Figtree Black"/>
                <a:cs typeface="Figtree Black"/>
                <a:sym typeface="Figtree Black"/>
              </a:defRPr>
            </a:lvl5pPr>
            <a:lvl6pPr lvl="5" rtl="0">
              <a:lnSpc>
                <a:spcPct val="115000"/>
              </a:lnSpc>
              <a:spcBef>
                <a:spcPts val="0"/>
              </a:spcBef>
              <a:spcAft>
                <a:spcPts val="0"/>
              </a:spcAft>
              <a:buSzPts val="2400"/>
              <a:buFont typeface="Figtree Black"/>
              <a:buNone/>
              <a:defRPr sz="2400">
                <a:latin typeface="Figtree Black"/>
                <a:ea typeface="Figtree Black"/>
                <a:cs typeface="Figtree Black"/>
                <a:sym typeface="Figtree Black"/>
              </a:defRPr>
            </a:lvl6pPr>
            <a:lvl7pPr lvl="6" rtl="0">
              <a:lnSpc>
                <a:spcPct val="115000"/>
              </a:lnSpc>
              <a:spcBef>
                <a:spcPts val="0"/>
              </a:spcBef>
              <a:spcAft>
                <a:spcPts val="0"/>
              </a:spcAft>
              <a:buSzPts val="2400"/>
              <a:buFont typeface="Figtree Black"/>
              <a:buNone/>
              <a:defRPr sz="2400">
                <a:latin typeface="Figtree Black"/>
                <a:ea typeface="Figtree Black"/>
                <a:cs typeface="Figtree Black"/>
                <a:sym typeface="Figtree Black"/>
              </a:defRPr>
            </a:lvl7pPr>
            <a:lvl8pPr lvl="7" rtl="0">
              <a:lnSpc>
                <a:spcPct val="115000"/>
              </a:lnSpc>
              <a:spcBef>
                <a:spcPts val="0"/>
              </a:spcBef>
              <a:spcAft>
                <a:spcPts val="0"/>
              </a:spcAft>
              <a:buSzPts val="2400"/>
              <a:buFont typeface="Figtree Black"/>
              <a:buNone/>
              <a:defRPr sz="2400">
                <a:latin typeface="Figtree Black"/>
                <a:ea typeface="Figtree Black"/>
                <a:cs typeface="Figtree Black"/>
                <a:sym typeface="Figtree Black"/>
              </a:defRPr>
            </a:lvl8pPr>
            <a:lvl9pPr lvl="8" rtl="0">
              <a:lnSpc>
                <a:spcPct val="115000"/>
              </a:lnSpc>
              <a:spcBef>
                <a:spcPts val="0"/>
              </a:spcBef>
              <a:spcAft>
                <a:spcPts val="0"/>
              </a:spcAft>
              <a:buSzPts val="2400"/>
              <a:buFont typeface="Figtree Black"/>
              <a:buNone/>
              <a:defRPr sz="2400">
                <a:latin typeface="Figtree Black"/>
                <a:ea typeface="Figtree Black"/>
                <a:cs typeface="Figtree Black"/>
                <a:sym typeface="Figtree Black"/>
              </a:defRPr>
            </a:lvl9pPr>
          </a:lstStyle>
          <a:p/>
        </p:txBody>
      </p:sp>
      <p:sp>
        <p:nvSpPr>
          <p:cNvPr id="200" name="Google Shape;200;p20"/>
          <p:cNvSpPr txBox="1"/>
          <p:nvPr>
            <p:ph idx="5" type="subTitle"/>
          </p:nvPr>
        </p:nvSpPr>
        <p:spPr>
          <a:xfrm>
            <a:off x="1731050" y="2395400"/>
            <a:ext cx="6613200" cy="527700"/>
          </a:xfrm>
          <a:prstGeom prst="rect">
            <a:avLst/>
          </a:prstGeom>
        </p:spPr>
        <p:txBody>
          <a:bodyPr anchorCtr="0" anchor="b" bIns="91425" lIns="91425" spcFirstLastPara="1" rIns="91425" wrap="square" tIns="91425">
            <a:noAutofit/>
          </a:bodyPr>
          <a:lstStyle>
            <a:lvl1pPr lvl="0" rtl="0">
              <a:spcBef>
                <a:spcPts val="0"/>
              </a:spcBef>
              <a:spcAft>
                <a:spcPts val="0"/>
              </a:spcAft>
              <a:buSzPts val="2400"/>
              <a:buFont typeface="Figtree Black"/>
              <a:buNone/>
              <a:defRPr sz="1900">
                <a:latin typeface="Figtree Black"/>
                <a:ea typeface="Figtree Black"/>
                <a:cs typeface="Figtree Black"/>
                <a:sym typeface="Figtree Black"/>
              </a:defRPr>
            </a:lvl1pPr>
            <a:lvl2pPr lvl="1" rtl="0">
              <a:lnSpc>
                <a:spcPct val="115000"/>
              </a:lnSpc>
              <a:spcBef>
                <a:spcPts val="0"/>
              </a:spcBef>
              <a:spcAft>
                <a:spcPts val="0"/>
              </a:spcAft>
              <a:buSzPts val="2400"/>
              <a:buFont typeface="Figtree Black"/>
              <a:buNone/>
              <a:defRPr sz="2400">
                <a:latin typeface="Figtree Black"/>
                <a:ea typeface="Figtree Black"/>
                <a:cs typeface="Figtree Black"/>
                <a:sym typeface="Figtree Black"/>
              </a:defRPr>
            </a:lvl2pPr>
            <a:lvl3pPr lvl="2" rtl="0">
              <a:lnSpc>
                <a:spcPct val="115000"/>
              </a:lnSpc>
              <a:spcBef>
                <a:spcPts val="0"/>
              </a:spcBef>
              <a:spcAft>
                <a:spcPts val="0"/>
              </a:spcAft>
              <a:buSzPts val="2400"/>
              <a:buFont typeface="Figtree Black"/>
              <a:buNone/>
              <a:defRPr sz="2400">
                <a:latin typeface="Figtree Black"/>
                <a:ea typeface="Figtree Black"/>
                <a:cs typeface="Figtree Black"/>
                <a:sym typeface="Figtree Black"/>
              </a:defRPr>
            </a:lvl3pPr>
            <a:lvl4pPr lvl="3" rtl="0">
              <a:lnSpc>
                <a:spcPct val="115000"/>
              </a:lnSpc>
              <a:spcBef>
                <a:spcPts val="0"/>
              </a:spcBef>
              <a:spcAft>
                <a:spcPts val="0"/>
              </a:spcAft>
              <a:buSzPts val="2400"/>
              <a:buFont typeface="Figtree Black"/>
              <a:buNone/>
              <a:defRPr sz="2400">
                <a:latin typeface="Figtree Black"/>
                <a:ea typeface="Figtree Black"/>
                <a:cs typeface="Figtree Black"/>
                <a:sym typeface="Figtree Black"/>
              </a:defRPr>
            </a:lvl4pPr>
            <a:lvl5pPr lvl="4" rtl="0">
              <a:lnSpc>
                <a:spcPct val="115000"/>
              </a:lnSpc>
              <a:spcBef>
                <a:spcPts val="0"/>
              </a:spcBef>
              <a:spcAft>
                <a:spcPts val="0"/>
              </a:spcAft>
              <a:buSzPts val="2400"/>
              <a:buFont typeface="Figtree Black"/>
              <a:buNone/>
              <a:defRPr sz="2400">
                <a:latin typeface="Figtree Black"/>
                <a:ea typeface="Figtree Black"/>
                <a:cs typeface="Figtree Black"/>
                <a:sym typeface="Figtree Black"/>
              </a:defRPr>
            </a:lvl5pPr>
            <a:lvl6pPr lvl="5" rtl="0">
              <a:lnSpc>
                <a:spcPct val="115000"/>
              </a:lnSpc>
              <a:spcBef>
                <a:spcPts val="0"/>
              </a:spcBef>
              <a:spcAft>
                <a:spcPts val="0"/>
              </a:spcAft>
              <a:buSzPts val="2400"/>
              <a:buFont typeface="Figtree Black"/>
              <a:buNone/>
              <a:defRPr sz="2400">
                <a:latin typeface="Figtree Black"/>
                <a:ea typeface="Figtree Black"/>
                <a:cs typeface="Figtree Black"/>
                <a:sym typeface="Figtree Black"/>
              </a:defRPr>
            </a:lvl6pPr>
            <a:lvl7pPr lvl="6" rtl="0">
              <a:lnSpc>
                <a:spcPct val="115000"/>
              </a:lnSpc>
              <a:spcBef>
                <a:spcPts val="0"/>
              </a:spcBef>
              <a:spcAft>
                <a:spcPts val="0"/>
              </a:spcAft>
              <a:buSzPts val="2400"/>
              <a:buFont typeface="Figtree Black"/>
              <a:buNone/>
              <a:defRPr sz="2400">
                <a:latin typeface="Figtree Black"/>
                <a:ea typeface="Figtree Black"/>
                <a:cs typeface="Figtree Black"/>
                <a:sym typeface="Figtree Black"/>
              </a:defRPr>
            </a:lvl7pPr>
            <a:lvl8pPr lvl="7" rtl="0">
              <a:lnSpc>
                <a:spcPct val="115000"/>
              </a:lnSpc>
              <a:spcBef>
                <a:spcPts val="0"/>
              </a:spcBef>
              <a:spcAft>
                <a:spcPts val="0"/>
              </a:spcAft>
              <a:buSzPts val="2400"/>
              <a:buFont typeface="Figtree Black"/>
              <a:buNone/>
              <a:defRPr sz="2400">
                <a:latin typeface="Figtree Black"/>
                <a:ea typeface="Figtree Black"/>
                <a:cs typeface="Figtree Black"/>
                <a:sym typeface="Figtree Black"/>
              </a:defRPr>
            </a:lvl8pPr>
            <a:lvl9pPr lvl="8" rtl="0">
              <a:lnSpc>
                <a:spcPct val="115000"/>
              </a:lnSpc>
              <a:spcBef>
                <a:spcPts val="0"/>
              </a:spcBef>
              <a:spcAft>
                <a:spcPts val="0"/>
              </a:spcAft>
              <a:buSzPts val="2400"/>
              <a:buFont typeface="Figtree Black"/>
              <a:buNone/>
              <a:defRPr sz="2400">
                <a:latin typeface="Figtree Black"/>
                <a:ea typeface="Figtree Black"/>
                <a:cs typeface="Figtree Black"/>
                <a:sym typeface="Figtree Black"/>
              </a:defRPr>
            </a:lvl9pPr>
          </a:lstStyle>
          <a:p/>
        </p:txBody>
      </p:sp>
      <p:sp>
        <p:nvSpPr>
          <p:cNvPr id="201" name="Google Shape;201;p20"/>
          <p:cNvSpPr txBox="1"/>
          <p:nvPr>
            <p:ph idx="6" type="subTitle"/>
          </p:nvPr>
        </p:nvSpPr>
        <p:spPr>
          <a:xfrm>
            <a:off x="1731050" y="3546826"/>
            <a:ext cx="6613200" cy="527700"/>
          </a:xfrm>
          <a:prstGeom prst="rect">
            <a:avLst/>
          </a:prstGeom>
        </p:spPr>
        <p:txBody>
          <a:bodyPr anchorCtr="0" anchor="b" bIns="91425" lIns="91425" spcFirstLastPara="1" rIns="91425" wrap="square" tIns="91425">
            <a:noAutofit/>
          </a:bodyPr>
          <a:lstStyle>
            <a:lvl1pPr lvl="0" rtl="0">
              <a:spcBef>
                <a:spcPts val="0"/>
              </a:spcBef>
              <a:spcAft>
                <a:spcPts val="0"/>
              </a:spcAft>
              <a:buSzPts val="2400"/>
              <a:buFont typeface="Figtree Black"/>
              <a:buNone/>
              <a:defRPr sz="1900">
                <a:latin typeface="Figtree Black"/>
                <a:ea typeface="Figtree Black"/>
                <a:cs typeface="Figtree Black"/>
                <a:sym typeface="Figtree Black"/>
              </a:defRPr>
            </a:lvl1pPr>
            <a:lvl2pPr lvl="1" rtl="0">
              <a:lnSpc>
                <a:spcPct val="115000"/>
              </a:lnSpc>
              <a:spcBef>
                <a:spcPts val="0"/>
              </a:spcBef>
              <a:spcAft>
                <a:spcPts val="0"/>
              </a:spcAft>
              <a:buSzPts val="2400"/>
              <a:buFont typeface="Figtree Black"/>
              <a:buNone/>
              <a:defRPr sz="2400">
                <a:latin typeface="Figtree Black"/>
                <a:ea typeface="Figtree Black"/>
                <a:cs typeface="Figtree Black"/>
                <a:sym typeface="Figtree Black"/>
              </a:defRPr>
            </a:lvl2pPr>
            <a:lvl3pPr lvl="2" rtl="0">
              <a:lnSpc>
                <a:spcPct val="115000"/>
              </a:lnSpc>
              <a:spcBef>
                <a:spcPts val="0"/>
              </a:spcBef>
              <a:spcAft>
                <a:spcPts val="0"/>
              </a:spcAft>
              <a:buSzPts val="2400"/>
              <a:buFont typeface="Figtree Black"/>
              <a:buNone/>
              <a:defRPr sz="2400">
                <a:latin typeface="Figtree Black"/>
                <a:ea typeface="Figtree Black"/>
                <a:cs typeface="Figtree Black"/>
                <a:sym typeface="Figtree Black"/>
              </a:defRPr>
            </a:lvl3pPr>
            <a:lvl4pPr lvl="3" rtl="0">
              <a:lnSpc>
                <a:spcPct val="115000"/>
              </a:lnSpc>
              <a:spcBef>
                <a:spcPts val="0"/>
              </a:spcBef>
              <a:spcAft>
                <a:spcPts val="0"/>
              </a:spcAft>
              <a:buSzPts val="2400"/>
              <a:buFont typeface="Figtree Black"/>
              <a:buNone/>
              <a:defRPr sz="2400">
                <a:latin typeface="Figtree Black"/>
                <a:ea typeface="Figtree Black"/>
                <a:cs typeface="Figtree Black"/>
                <a:sym typeface="Figtree Black"/>
              </a:defRPr>
            </a:lvl4pPr>
            <a:lvl5pPr lvl="4" rtl="0">
              <a:lnSpc>
                <a:spcPct val="115000"/>
              </a:lnSpc>
              <a:spcBef>
                <a:spcPts val="0"/>
              </a:spcBef>
              <a:spcAft>
                <a:spcPts val="0"/>
              </a:spcAft>
              <a:buSzPts val="2400"/>
              <a:buFont typeface="Figtree Black"/>
              <a:buNone/>
              <a:defRPr sz="2400">
                <a:latin typeface="Figtree Black"/>
                <a:ea typeface="Figtree Black"/>
                <a:cs typeface="Figtree Black"/>
                <a:sym typeface="Figtree Black"/>
              </a:defRPr>
            </a:lvl5pPr>
            <a:lvl6pPr lvl="5" rtl="0">
              <a:lnSpc>
                <a:spcPct val="115000"/>
              </a:lnSpc>
              <a:spcBef>
                <a:spcPts val="0"/>
              </a:spcBef>
              <a:spcAft>
                <a:spcPts val="0"/>
              </a:spcAft>
              <a:buSzPts val="2400"/>
              <a:buFont typeface="Figtree Black"/>
              <a:buNone/>
              <a:defRPr sz="2400">
                <a:latin typeface="Figtree Black"/>
                <a:ea typeface="Figtree Black"/>
                <a:cs typeface="Figtree Black"/>
                <a:sym typeface="Figtree Black"/>
              </a:defRPr>
            </a:lvl6pPr>
            <a:lvl7pPr lvl="6" rtl="0">
              <a:lnSpc>
                <a:spcPct val="115000"/>
              </a:lnSpc>
              <a:spcBef>
                <a:spcPts val="0"/>
              </a:spcBef>
              <a:spcAft>
                <a:spcPts val="0"/>
              </a:spcAft>
              <a:buSzPts val="2400"/>
              <a:buFont typeface="Figtree Black"/>
              <a:buNone/>
              <a:defRPr sz="2400">
                <a:latin typeface="Figtree Black"/>
                <a:ea typeface="Figtree Black"/>
                <a:cs typeface="Figtree Black"/>
                <a:sym typeface="Figtree Black"/>
              </a:defRPr>
            </a:lvl7pPr>
            <a:lvl8pPr lvl="7" rtl="0">
              <a:lnSpc>
                <a:spcPct val="115000"/>
              </a:lnSpc>
              <a:spcBef>
                <a:spcPts val="0"/>
              </a:spcBef>
              <a:spcAft>
                <a:spcPts val="0"/>
              </a:spcAft>
              <a:buSzPts val="2400"/>
              <a:buFont typeface="Figtree Black"/>
              <a:buNone/>
              <a:defRPr sz="2400">
                <a:latin typeface="Figtree Black"/>
                <a:ea typeface="Figtree Black"/>
                <a:cs typeface="Figtree Black"/>
                <a:sym typeface="Figtree Black"/>
              </a:defRPr>
            </a:lvl8pPr>
            <a:lvl9pPr lvl="8" rtl="0">
              <a:lnSpc>
                <a:spcPct val="115000"/>
              </a:lnSpc>
              <a:spcBef>
                <a:spcPts val="0"/>
              </a:spcBef>
              <a:spcAft>
                <a:spcPts val="0"/>
              </a:spcAft>
              <a:buSzPts val="2400"/>
              <a:buFont typeface="Figtree Black"/>
              <a:buNone/>
              <a:defRPr sz="2400">
                <a:latin typeface="Figtree Black"/>
                <a:ea typeface="Figtree Black"/>
                <a:cs typeface="Figtree Black"/>
                <a:sym typeface="Figtree Black"/>
              </a:defRPr>
            </a:lvl9pPr>
          </a:lstStyle>
          <a:p/>
        </p:txBody>
      </p:sp>
      <p:sp>
        <p:nvSpPr>
          <p:cNvPr id="202" name="Google Shape;202;p20"/>
          <p:cNvSpPr txBox="1"/>
          <p:nvPr>
            <p:ph idx="12" type="sldNum"/>
          </p:nvPr>
        </p:nvSpPr>
        <p:spPr>
          <a:xfrm>
            <a:off x="8632984" y="48260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8" name="Shape 18"/>
        <p:cNvGrpSpPr/>
        <p:nvPr/>
      </p:nvGrpSpPr>
      <p:grpSpPr>
        <a:xfrm>
          <a:off x="0" y="0"/>
          <a:ext cx="0" cy="0"/>
          <a:chOff x="0" y="0"/>
          <a:chExt cx="0" cy="0"/>
        </a:xfrm>
      </p:grpSpPr>
      <p:sp>
        <p:nvSpPr>
          <p:cNvPr id="19" name="Google Shape;19;p3"/>
          <p:cNvSpPr/>
          <p:nvPr/>
        </p:nvSpPr>
        <p:spPr>
          <a:xfrm>
            <a:off x="6433725" y="0"/>
            <a:ext cx="5143500" cy="5143500"/>
          </a:xfrm>
          <a:prstGeom prst="ellipse">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0" name="Google Shape;20;p3"/>
          <p:cNvGrpSpPr/>
          <p:nvPr/>
        </p:nvGrpSpPr>
        <p:grpSpPr>
          <a:xfrm>
            <a:off x="713225" y="-62550"/>
            <a:ext cx="7717800" cy="5210100"/>
            <a:chOff x="713225" y="-62550"/>
            <a:chExt cx="7717800" cy="5210100"/>
          </a:xfrm>
        </p:grpSpPr>
        <p:sp>
          <p:nvSpPr>
            <p:cNvPr id="21" name="Google Shape;21;p3"/>
            <p:cNvSpPr/>
            <p:nvPr/>
          </p:nvSpPr>
          <p:spPr>
            <a:xfrm>
              <a:off x="713225" y="533550"/>
              <a:ext cx="7717800" cy="4074900"/>
            </a:xfrm>
            <a:prstGeom prst="rect">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22" name="Google Shape;22;p3"/>
            <p:cNvCxnSpPr/>
            <p:nvPr/>
          </p:nvCxnSpPr>
          <p:spPr>
            <a:xfrm rot="10800000">
              <a:off x="713225" y="-62550"/>
              <a:ext cx="0" cy="596100"/>
            </a:xfrm>
            <a:prstGeom prst="straightConnector1">
              <a:avLst/>
            </a:prstGeom>
            <a:noFill/>
            <a:ln cap="flat" cmpd="sng" w="19050">
              <a:solidFill>
                <a:schemeClr val="dk1"/>
              </a:solidFill>
              <a:prstDash val="solid"/>
              <a:round/>
              <a:headEnd len="med" w="med" type="none"/>
              <a:tailEnd len="med" w="med" type="none"/>
            </a:ln>
          </p:spPr>
        </p:cxnSp>
        <p:cxnSp>
          <p:nvCxnSpPr>
            <p:cNvPr id="23" name="Google Shape;23;p3"/>
            <p:cNvCxnSpPr/>
            <p:nvPr/>
          </p:nvCxnSpPr>
          <p:spPr>
            <a:xfrm>
              <a:off x="8430775" y="4608450"/>
              <a:ext cx="0" cy="539100"/>
            </a:xfrm>
            <a:prstGeom prst="straightConnector1">
              <a:avLst/>
            </a:prstGeom>
            <a:noFill/>
            <a:ln cap="flat" cmpd="sng" w="19050">
              <a:solidFill>
                <a:schemeClr val="dk1"/>
              </a:solidFill>
              <a:prstDash val="solid"/>
              <a:round/>
              <a:headEnd len="med" w="med" type="none"/>
              <a:tailEnd len="med" w="med" type="none"/>
            </a:ln>
          </p:spPr>
        </p:cxnSp>
      </p:grpSp>
      <p:sp>
        <p:nvSpPr>
          <p:cNvPr id="24" name="Google Shape;24;p3"/>
          <p:cNvSpPr txBox="1"/>
          <p:nvPr>
            <p:ph type="title"/>
          </p:nvPr>
        </p:nvSpPr>
        <p:spPr>
          <a:xfrm>
            <a:off x="1216475" y="1977150"/>
            <a:ext cx="5067600" cy="841800"/>
          </a:xfrm>
          <a:prstGeom prst="rect">
            <a:avLst/>
          </a:prstGeom>
        </p:spPr>
        <p:txBody>
          <a:bodyPr anchorCtr="0" anchor="b" bIns="91425" lIns="91425" spcFirstLastPara="1" rIns="91425" wrap="square" tIns="91425">
            <a:noAutofit/>
          </a:bodyPr>
          <a:lstStyle>
            <a:lvl1pPr lvl="0">
              <a:spcBef>
                <a:spcPts val="0"/>
              </a:spcBef>
              <a:spcAft>
                <a:spcPts val="0"/>
              </a:spcAft>
              <a:buSzPts val="3600"/>
              <a:buNone/>
              <a:defRPr sz="50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25" name="Google Shape;25;p3"/>
          <p:cNvSpPr txBox="1"/>
          <p:nvPr>
            <p:ph hasCustomPrompt="1" idx="2" type="title"/>
          </p:nvPr>
        </p:nvSpPr>
        <p:spPr>
          <a:xfrm>
            <a:off x="720000" y="533550"/>
            <a:ext cx="824400" cy="705000"/>
          </a:xfrm>
          <a:prstGeom prst="rect">
            <a:avLst/>
          </a:prstGeom>
          <a:solidFill>
            <a:schemeClr val="dk1"/>
          </a:solidFill>
        </p:spPr>
        <p:txBody>
          <a:bodyPr anchorCtr="0" anchor="ctr" bIns="91425" lIns="91425" spcFirstLastPara="1" rIns="91425" wrap="square" tIns="91425">
            <a:noAutofit/>
          </a:bodyPr>
          <a:lstStyle>
            <a:lvl1pPr lvl="0" rtl="0" algn="ctr">
              <a:spcBef>
                <a:spcPts val="0"/>
              </a:spcBef>
              <a:spcAft>
                <a:spcPts val="0"/>
              </a:spcAft>
              <a:buSzPts val="6000"/>
              <a:buNone/>
              <a:defRPr sz="3300">
                <a:solidFill>
                  <a:schemeClr val="lt1"/>
                </a:solidFill>
              </a:defRPr>
            </a:lvl1pPr>
            <a:lvl2pPr lvl="1" rtl="0" algn="ctr">
              <a:spcBef>
                <a:spcPts val="0"/>
              </a:spcBef>
              <a:spcAft>
                <a:spcPts val="0"/>
              </a:spcAft>
              <a:buSzPts val="6000"/>
              <a:buNone/>
              <a:defRPr sz="6000"/>
            </a:lvl2pPr>
            <a:lvl3pPr lvl="2" rtl="0" algn="ctr">
              <a:spcBef>
                <a:spcPts val="0"/>
              </a:spcBef>
              <a:spcAft>
                <a:spcPts val="0"/>
              </a:spcAft>
              <a:buSzPts val="6000"/>
              <a:buNone/>
              <a:defRPr sz="6000"/>
            </a:lvl3pPr>
            <a:lvl4pPr lvl="3" rtl="0" algn="ctr">
              <a:spcBef>
                <a:spcPts val="0"/>
              </a:spcBef>
              <a:spcAft>
                <a:spcPts val="0"/>
              </a:spcAft>
              <a:buSzPts val="6000"/>
              <a:buNone/>
              <a:defRPr sz="6000"/>
            </a:lvl4pPr>
            <a:lvl5pPr lvl="4" rtl="0" algn="ctr">
              <a:spcBef>
                <a:spcPts val="0"/>
              </a:spcBef>
              <a:spcAft>
                <a:spcPts val="0"/>
              </a:spcAft>
              <a:buSzPts val="6000"/>
              <a:buNone/>
              <a:defRPr sz="6000"/>
            </a:lvl5pPr>
            <a:lvl6pPr lvl="5" rtl="0" algn="ctr">
              <a:spcBef>
                <a:spcPts val="0"/>
              </a:spcBef>
              <a:spcAft>
                <a:spcPts val="0"/>
              </a:spcAft>
              <a:buSzPts val="6000"/>
              <a:buNone/>
              <a:defRPr sz="6000"/>
            </a:lvl6pPr>
            <a:lvl7pPr lvl="6" rtl="0" algn="ctr">
              <a:spcBef>
                <a:spcPts val="0"/>
              </a:spcBef>
              <a:spcAft>
                <a:spcPts val="0"/>
              </a:spcAft>
              <a:buSzPts val="6000"/>
              <a:buNone/>
              <a:defRPr sz="6000"/>
            </a:lvl7pPr>
            <a:lvl8pPr lvl="7" rtl="0" algn="ctr">
              <a:spcBef>
                <a:spcPts val="0"/>
              </a:spcBef>
              <a:spcAft>
                <a:spcPts val="0"/>
              </a:spcAft>
              <a:buSzPts val="6000"/>
              <a:buNone/>
              <a:defRPr sz="6000"/>
            </a:lvl8pPr>
            <a:lvl9pPr lvl="8" rtl="0" algn="ctr">
              <a:spcBef>
                <a:spcPts val="0"/>
              </a:spcBef>
              <a:spcAft>
                <a:spcPts val="0"/>
              </a:spcAft>
              <a:buSzPts val="6000"/>
              <a:buNone/>
              <a:defRPr sz="6000"/>
            </a:lvl9pPr>
          </a:lstStyle>
          <a:p>
            <a:r>
              <a:t>xx%</a:t>
            </a:r>
          </a:p>
        </p:txBody>
      </p:sp>
      <p:sp>
        <p:nvSpPr>
          <p:cNvPr id="26" name="Google Shape;26;p3"/>
          <p:cNvSpPr txBox="1"/>
          <p:nvPr>
            <p:ph idx="1" type="subTitle"/>
          </p:nvPr>
        </p:nvSpPr>
        <p:spPr>
          <a:xfrm>
            <a:off x="1216475" y="2730750"/>
            <a:ext cx="5067600" cy="4356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Clr>
                <a:schemeClr val="dk1"/>
              </a:buClr>
              <a:buSzPts val="1400"/>
              <a:buNone/>
              <a:defRPr>
                <a:solidFill>
                  <a:schemeClr val="dk1"/>
                </a:solidFill>
                <a:latin typeface="Hanken Grotesk"/>
                <a:ea typeface="Hanken Grotesk"/>
                <a:cs typeface="Hanken Grotesk"/>
                <a:sym typeface="Hanken Grotesk"/>
              </a:defRPr>
            </a:lvl1pPr>
            <a:lvl2pPr lvl="1" rtl="0" algn="ctr">
              <a:lnSpc>
                <a:spcPct val="100000"/>
              </a:lnSpc>
              <a:spcBef>
                <a:spcPts val="0"/>
              </a:spcBef>
              <a:spcAft>
                <a:spcPts val="0"/>
              </a:spcAft>
              <a:buClr>
                <a:schemeClr val="dk1"/>
              </a:buClr>
              <a:buSzPts val="1400"/>
              <a:buNone/>
              <a:defRPr>
                <a:solidFill>
                  <a:schemeClr val="dk1"/>
                </a:solidFill>
              </a:defRPr>
            </a:lvl2pPr>
            <a:lvl3pPr lvl="2" rtl="0" algn="ctr">
              <a:lnSpc>
                <a:spcPct val="100000"/>
              </a:lnSpc>
              <a:spcBef>
                <a:spcPts val="0"/>
              </a:spcBef>
              <a:spcAft>
                <a:spcPts val="0"/>
              </a:spcAft>
              <a:buClr>
                <a:schemeClr val="dk1"/>
              </a:buClr>
              <a:buSzPts val="1400"/>
              <a:buNone/>
              <a:defRPr>
                <a:solidFill>
                  <a:schemeClr val="dk1"/>
                </a:solidFill>
              </a:defRPr>
            </a:lvl3pPr>
            <a:lvl4pPr lvl="3" rtl="0" algn="ctr">
              <a:lnSpc>
                <a:spcPct val="100000"/>
              </a:lnSpc>
              <a:spcBef>
                <a:spcPts val="0"/>
              </a:spcBef>
              <a:spcAft>
                <a:spcPts val="0"/>
              </a:spcAft>
              <a:buClr>
                <a:schemeClr val="dk1"/>
              </a:buClr>
              <a:buSzPts val="1400"/>
              <a:buNone/>
              <a:defRPr>
                <a:solidFill>
                  <a:schemeClr val="dk1"/>
                </a:solidFill>
              </a:defRPr>
            </a:lvl4pPr>
            <a:lvl5pPr lvl="4" rtl="0" algn="ctr">
              <a:lnSpc>
                <a:spcPct val="100000"/>
              </a:lnSpc>
              <a:spcBef>
                <a:spcPts val="0"/>
              </a:spcBef>
              <a:spcAft>
                <a:spcPts val="0"/>
              </a:spcAft>
              <a:buClr>
                <a:schemeClr val="dk1"/>
              </a:buClr>
              <a:buSzPts val="1400"/>
              <a:buNone/>
              <a:defRPr>
                <a:solidFill>
                  <a:schemeClr val="dk1"/>
                </a:solidFill>
              </a:defRPr>
            </a:lvl5pPr>
            <a:lvl6pPr lvl="5" rtl="0" algn="ctr">
              <a:lnSpc>
                <a:spcPct val="100000"/>
              </a:lnSpc>
              <a:spcBef>
                <a:spcPts val="0"/>
              </a:spcBef>
              <a:spcAft>
                <a:spcPts val="0"/>
              </a:spcAft>
              <a:buClr>
                <a:schemeClr val="dk1"/>
              </a:buClr>
              <a:buSzPts val="1400"/>
              <a:buNone/>
              <a:defRPr>
                <a:solidFill>
                  <a:schemeClr val="dk1"/>
                </a:solidFill>
              </a:defRPr>
            </a:lvl6pPr>
            <a:lvl7pPr lvl="6" rtl="0" algn="ctr">
              <a:lnSpc>
                <a:spcPct val="100000"/>
              </a:lnSpc>
              <a:spcBef>
                <a:spcPts val="0"/>
              </a:spcBef>
              <a:spcAft>
                <a:spcPts val="0"/>
              </a:spcAft>
              <a:buClr>
                <a:schemeClr val="dk1"/>
              </a:buClr>
              <a:buSzPts val="1400"/>
              <a:buNone/>
              <a:defRPr>
                <a:solidFill>
                  <a:schemeClr val="dk1"/>
                </a:solidFill>
              </a:defRPr>
            </a:lvl7pPr>
            <a:lvl8pPr lvl="7" rtl="0" algn="ctr">
              <a:lnSpc>
                <a:spcPct val="100000"/>
              </a:lnSpc>
              <a:spcBef>
                <a:spcPts val="0"/>
              </a:spcBef>
              <a:spcAft>
                <a:spcPts val="0"/>
              </a:spcAft>
              <a:buClr>
                <a:schemeClr val="dk1"/>
              </a:buClr>
              <a:buSzPts val="1400"/>
              <a:buNone/>
              <a:defRPr>
                <a:solidFill>
                  <a:schemeClr val="dk1"/>
                </a:solidFill>
              </a:defRPr>
            </a:lvl8pPr>
            <a:lvl9pPr lvl="8" rtl="0" algn="ctr">
              <a:lnSpc>
                <a:spcPct val="100000"/>
              </a:lnSpc>
              <a:spcBef>
                <a:spcPts val="0"/>
              </a:spcBef>
              <a:spcAft>
                <a:spcPts val="0"/>
              </a:spcAft>
              <a:buClr>
                <a:schemeClr val="dk1"/>
              </a:buClr>
              <a:buSzPts val="1400"/>
              <a:buNone/>
              <a:defRPr>
                <a:solidFill>
                  <a:schemeClr val="dk1"/>
                </a:solidFill>
              </a:defRPr>
            </a:lvl9pPr>
          </a:lstStyle>
          <a:p/>
        </p:txBody>
      </p:sp>
      <p:sp>
        <p:nvSpPr>
          <p:cNvPr id="27" name="Google Shape;27;p3"/>
          <p:cNvSpPr txBox="1"/>
          <p:nvPr>
            <p:ph idx="12" type="sldNum"/>
          </p:nvPr>
        </p:nvSpPr>
        <p:spPr>
          <a:xfrm>
            <a:off x="8632984" y="48260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2">
  <p:cSld name="CUSTOM_6_1_1">
    <p:spTree>
      <p:nvGrpSpPr>
        <p:cNvPr id="203" name="Shape 203"/>
        <p:cNvGrpSpPr/>
        <p:nvPr/>
      </p:nvGrpSpPr>
      <p:grpSpPr>
        <a:xfrm>
          <a:off x="0" y="0"/>
          <a:ext cx="0" cy="0"/>
          <a:chOff x="0" y="0"/>
          <a:chExt cx="0" cy="0"/>
        </a:xfrm>
      </p:grpSpPr>
      <p:sp>
        <p:nvSpPr>
          <p:cNvPr id="204" name="Google Shape;204;p21"/>
          <p:cNvSpPr/>
          <p:nvPr/>
        </p:nvSpPr>
        <p:spPr>
          <a:xfrm>
            <a:off x="8240650" y="-926525"/>
            <a:ext cx="1861500" cy="1861500"/>
          </a:xfrm>
          <a:prstGeom prst="ellipse">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05" name="Google Shape;205;p21"/>
          <p:cNvGrpSpPr/>
          <p:nvPr/>
        </p:nvGrpSpPr>
        <p:grpSpPr>
          <a:xfrm>
            <a:off x="232200" y="-60100"/>
            <a:ext cx="9070200" cy="4977400"/>
            <a:chOff x="232200" y="-60100"/>
            <a:chExt cx="9070200" cy="4977400"/>
          </a:xfrm>
        </p:grpSpPr>
        <p:sp>
          <p:nvSpPr>
            <p:cNvPr id="206" name="Google Shape;206;p21"/>
            <p:cNvSpPr/>
            <p:nvPr/>
          </p:nvSpPr>
          <p:spPr>
            <a:xfrm>
              <a:off x="232200" y="232800"/>
              <a:ext cx="8679000" cy="4684500"/>
            </a:xfrm>
            <a:prstGeom prst="rect">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207" name="Google Shape;207;p21"/>
            <p:cNvCxnSpPr/>
            <p:nvPr/>
          </p:nvCxnSpPr>
          <p:spPr>
            <a:xfrm rot="10800000">
              <a:off x="232200" y="-60100"/>
              <a:ext cx="0" cy="296700"/>
            </a:xfrm>
            <a:prstGeom prst="straightConnector1">
              <a:avLst/>
            </a:prstGeom>
            <a:noFill/>
            <a:ln cap="flat" cmpd="sng" w="19050">
              <a:solidFill>
                <a:schemeClr val="dk1"/>
              </a:solidFill>
              <a:prstDash val="solid"/>
              <a:round/>
              <a:headEnd len="med" w="med" type="none"/>
              <a:tailEnd len="med" w="med" type="none"/>
            </a:ln>
          </p:spPr>
        </p:cxnSp>
        <p:cxnSp>
          <p:nvCxnSpPr>
            <p:cNvPr id="208" name="Google Shape;208;p21"/>
            <p:cNvCxnSpPr/>
            <p:nvPr/>
          </p:nvCxnSpPr>
          <p:spPr>
            <a:xfrm>
              <a:off x="8904900" y="4917300"/>
              <a:ext cx="397500" cy="0"/>
            </a:xfrm>
            <a:prstGeom prst="straightConnector1">
              <a:avLst/>
            </a:prstGeom>
            <a:noFill/>
            <a:ln cap="flat" cmpd="sng" w="19050">
              <a:solidFill>
                <a:schemeClr val="dk1"/>
              </a:solidFill>
              <a:prstDash val="solid"/>
              <a:round/>
              <a:headEnd len="med" w="med" type="none"/>
              <a:tailEnd len="med" w="med" type="none"/>
            </a:ln>
          </p:spPr>
        </p:cxnSp>
      </p:grpSp>
      <p:sp>
        <p:nvSpPr>
          <p:cNvPr id="209" name="Google Shape;209;p21"/>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sz="28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210" name="Google Shape;210;p21"/>
          <p:cNvSpPr txBox="1"/>
          <p:nvPr>
            <p:ph idx="1" type="subTitle"/>
          </p:nvPr>
        </p:nvSpPr>
        <p:spPr>
          <a:xfrm>
            <a:off x="2032350" y="1565625"/>
            <a:ext cx="4876800" cy="527700"/>
          </a:xfrm>
          <a:prstGeom prst="rect">
            <a:avLst/>
          </a:prstGeom>
        </p:spPr>
        <p:txBody>
          <a:bodyPr anchorCtr="0" anchor="t" bIns="91425" lIns="91425" spcFirstLastPara="1" rIns="91425" wrap="square" tIns="91425">
            <a:noAutofit/>
          </a:bodyPr>
          <a:lstStyle>
            <a:lvl1pPr lvl="0" rtl="0">
              <a:lnSpc>
                <a:spcPct val="115000"/>
              </a:lnSpc>
              <a:spcBef>
                <a:spcPts val="0"/>
              </a:spcBef>
              <a:spcAft>
                <a:spcPts val="0"/>
              </a:spcAft>
              <a:buSzPts val="1400"/>
              <a:buNone/>
              <a:defRPr sz="1400">
                <a:latin typeface="Hanken Grotesk"/>
                <a:ea typeface="Hanken Grotesk"/>
                <a:cs typeface="Hanken Grotesk"/>
                <a:sym typeface="Hanken Grotesk"/>
              </a:defRPr>
            </a:lvl1pPr>
            <a:lvl2pPr lvl="1" rtl="0">
              <a:lnSpc>
                <a:spcPct val="115000"/>
              </a:lnSpc>
              <a:spcBef>
                <a:spcPts val="0"/>
              </a:spcBef>
              <a:spcAft>
                <a:spcPts val="0"/>
              </a:spcAft>
              <a:buSzPts val="1400"/>
              <a:buNone/>
              <a:defRPr/>
            </a:lvl2pPr>
            <a:lvl3pPr lvl="2" rtl="0">
              <a:lnSpc>
                <a:spcPct val="115000"/>
              </a:lnSpc>
              <a:spcBef>
                <a:spcPts val="0"/>
              </a:spcBef>
              <a:spcAft>
                <a:spcPts val="0"/>
              </a:spcAft>
              <a:buSzPts val="1400"/>
              <a:buNone/>
              <a:defRPr/>
            </a:lvl3pPr>
            <a:lvl4pPr lvl="3" rtl="0">
              <a:lnSpc>
                <a:spcPct val="115000"/>
              </a:lnSpc>
              <a:spcBef>
                <a:spcPts val="0"/>
              </a:spcBef>
              <a:spcAft>
                <a:spcPts val="0"/>
              </a:spcAft>
              <a:buSzPts val="1400"/>
              <a:buNone/>
              <a:defRPr/>
            </a:lvl4pPr>
            <a:lvl5pPr lvl="4" rtl="0">
              <a:lnSpc>
                <a:spcPct val="115000"/>
              </a:lnSpc>
              <a:spcBef>
                <a:spcPts val="0"/>
              </a:spcBef>
              <a:spcAft>
                <a:spcPts val="0"/>
              </a:spcAft>
              <a:buSzPts val="1400"/>
              <a:buNone/>
              <a:defRPr/>
            </a:lvl5pPr>
            <a:lvl6pPr lvl="5" rtl="0">
              <a:lnSpc>
                <a:spcPct val="115000"/>
              </a:lnSpc>
              <a:spcBef>
                <a:spcPts val="0"/>
              </a:spcBef>
              <a:spcAft>
                <a:spcPts val="0"/>
              </a:spcAft>
              <a:buSzPts val="1400"/>
              <a:buNone/>
              <a:defRPr/>
            </a:lvl6pPr>
            <a:lvl7pPr lvl="6" rtl="0">
              <a:lnSpc>
                <a:spcPct val="115000"/>
              </a:lnSpc>
              <a:spcBef>
                <a:spcPts val="0"/>
              </a:spcBef>
              <a:spcAft>
                <a:spcPts val="0"/>
              </a:spcAft>
              <a:buSzPts val="1400"/>
              <a:buNone/>
              <a:defRPr/>
            </a:lvl7pPr>
            <a:lvl8pPr lvl="7" rtl="0">
              <a:lnSpc>
                <a:spcPct val="115000"/>
              </a:lnSpc>
              <a:spcBef>
                <a:spcPts val="0"/>
              </a:spcBef>
              <a:spcAft>
                <a:spcPts val="0"/>
              </a:spcAft>
              <a:buSzPts val="1400"/>
              <a:buNone/>
              <a:defRPr/>
            </a:lvl8pPr>
            <a:lvl9pPr lvl="8" rtl="0">
              <a:lnSpc>
                <a:spcPct val="115000"/>
              </a:lnSpc>
              <a:spcBef>
                <a:spcPts val="0"/>
              </a:spcBef>
              <a:spcAft>
                <a:spcPts val="0"/>
              </a:spcAft>
              <a:buSzPts val="1400"/>
              <a:buNone/>
              <a:defRPr/>
            </a:lvl9pPr>
          </a:lstStyle>
          <a:p/>
        </p:txBody>
      </p:sp>
      <p:sp>
        <p:nvSpPr>
          <p:cNvPr id="211" name="Google Shape;211;p21"/>
          <p:cNvSpPr txBox="1"/>
          <p:nvPr>
            <p:ph idx="2" type="subTitle"/>
          </p:nvPr>
        </p:nvSpPr>
        <p:spPr>
          <a:xfrm>
            <a:off x="2641957" y="2723563"/>
            <a:ext cx="4876800" cy="527700"/>
          </a:xfrm>
          <a:prstGeom prst="rect">
            <a:avLst/>
          </a:prstGeom>
        </p:spPr>
        <p:txBody>
          <a:bodyPr anchorCtr="0" anchor="t" bIns="91425" lIns="91425" spcFirstLastPara="1" rIns="91425" wrap="square" tIns="91425">
            <a:noAutofit/>
          </a:bodyPr>
          <a:lstStyle>
            <a:lvl1pPr lvl="0" rtl="0">
              <a:lnSpc>
                <a:spcPct val="115000"/>
              </a:lnSpc>
              <a:spcBef>
                <a:spcPts val="0"/>
              </a:spcBef>
              <a:spcAft>
                <a:spcPts val="0"/>
              </a:spcAft>
              <a:buSzPts val="1400"/>
              <a:buNone/>
              <a:defRPr sz="1400">
                <a:latin typeface="Hanken Grotesk"/>
                <a:ea typeface="Hanken Grotesk"/>
                <a:cs typeface="Hanken Grotesk"/>
                <a:sym typeface="Hanken Grotesk"/>
              </a:defRPr>
            </a:lvl1pPr>
            <a:lvl2pPr lvl="1" rtl="0">
              <a:lnSpc>
                <a:spcPct val="115000"/>
              </a:lnSpc>
              <a:spcBef>
                <a:spcPts val="0"/>
              </a:spcBef>
              <a:spcAft>
                <a:spcPts val="0"/>
              </a:spcAft>
              <a:buSzPts val="1400"/>
              <a:buNone/>
              <a:defRPr/>
            </a:lvl2pPr>
            <a:lvl3pPr lvl="2" rtl="0">
              <a:lnSpc>
                <a:spcPct val="115000"/>
              </a:lnSpc>
              <a:spcBef>
                <a:spcPts val="0"/>
              </a:spcBef>
              <a:spcAft>
                <a:spcPts val="0"/>
              </a:spcAft>
              <a:buSzPts val="1400"/>
              <a:buNone/>
              <a:defRPr/>
            </a:lvl3pPr>
            <a:lvl4pPr lvl="3" rtl="0">
              <a:lnSpc>
                <a:spcPct val="115000"/>
              </a:lnSpc>
              <a:spcBef>
                <a:spcPts val="0"/>
              </a:spcBef>
              <a:spcAft>
                <a:spcPts val="0"/>
              </a:spcAft>
              <a:buSzPts val="1400"/>
              <a:buNone/>
              <a:defRPr/>
            </a:lvl4pPr>
            <a:lvl5pPr lvl="4" rtl="0">
              <a:lnSpc>
                <a:spcPct val="115000"/>
              </a:lnSpc>
              <a:spcBef>
                <a:spcPts val="0"/>
              </a:spcBef>
              <a:spcAft>
                <a:spcPts val="0"/>
              </a:spcAft>
              <a:buSzPts val="1400"/>
              <a:buNone/>
              <a:defRPr/>
            </a:lvl5pPr>
            <a:lvl6pPr lvl="5" rtl="0">
              <a:lnSpc>
                <a:spcPct val="115000"/>
              </a:lnSpc>
              <a:spcBef>
                <a:spcPts val="0"/>
              </a:spcBef>
              <a:spcAft>
                <a:spcPts val="0"/>
              </a:spcAft>
              <a:buSzPts val="1400"/>
              <a:buNone/>
              <a:defRPr/>
            </a:lvl6pPr>
            <a:lvl7pPr lvl="6" rtl="0">
              <a:lnSpc>
                <a:spcPct val="115000"/>
              </a:lnSpc>
              <a:spcBef>
                <a:spcPts val="0"/>
              </a:spcBef>
              <a:spcAft>
                <a:spcPts val="0"/>
              </a:spcAft>
              <a:buSzPts val="1400"/>
              <a:buNone/>
              <a:defRPr/>
            </a:lvl7pPr>
            <a:lvl8pPr lvl="7" rtl="0">
              <a:lnSpc>
                <a:spcPct val="115000"/>
              </a:lnSpc>
              <a:spcBef>
                <a:spcPts val="0"/>
              </a:spcBef>
              <a:spcAft>
                <a:spcPts val="0"/>
              </a:spcAft>
              <a:buSzPts val="1400"/>
              <a:buNone/>
              <a:defRPr/>
            </a:lvl8pPr>
            <a:lvl9pPr lvl="8" rtl="0">
              <a:lnSpc>
                <a:spcPct val="115000"/>
              </a:lnSpc>
              <a:spcBef>
                <a:spcPts val="0"/>
              </a:spcBef>
              <a:spcAft>
                <a:spcPts val="0"/>
              </a:spcAft>
              <a:buSzPts val="1400"/>
              <a:buNone/>
              <a:defRPr/>
            </a:lvl9pPr>
          </a:lstStyle>
          <a:p/>
        </p:txBody>
      </p:sp>
      <p:sp>
        <p:nvSpPr>
          <p:cNvPr id="212" name="Google Shape;212;p21"/>
          <p:cNvSpPr txBox="1"/>
          <p:nvPr>
            <p:ph idx="3" type="subTitle"/>
          </p:nvPr>
        </p:nvSpPr>
        <p:spPr>
          <a:xfrm>
            <a:off x="3251557" y="3881500"/>
            <a:ext cx="4876800" cy="527700"/>
          </a:xfrm>
          <a:prstGeom prst="rect">
            <a:avLst/>
          </a:prstGeom>
        </p:spPr>
        <p:txBody>
          <a:bodyPr anchorCtr="0" anchor="t" bIns="91425" lIns="91425" spcFirstLastPara="1" rIns="91425" wrap="square" tIns="91425">
            <a:noAutofit/>
          </a:bodyPr>
          <a:lstStyle>
            <a:lvl1pPr lvl="0" rtl="0">
              <a:lnSpc>
                <a:spcPct val="115000"/>
              </a:lnSpc>
              <a:spcBef>
                <a:spcPts val="0"/>
              </a:spcBef>
              <a:spcAft>
                <a:spcPts val="0"/>
              </a:spcAft>
              <a:buSzPts val="1400"/>
              <a:buNone/>
              <a:defRPr sz="1400">
                <a:latin typeface="Hanken Grotesk"/>
                <a:ea typeface="Hanken Grotesk"/>
                <a:cs typeface="Hanken Grotesk"/>
                <a:sym typeface="Hanken Grotesk"/>
              </a:defRPr>
            </a:lvl1pPr>
            <a:lvl2pPr lvl="1" rtl="0">
              <a:lnSpc>
                <a:spcPct val="115000"/>
              </a:lnSpc>
              <a:spcBef>
                <a:spcPts val="0"/>
              </a:spcBef>
              <a:spcAft>
                <a:spcPts val="0"/>
              </a:spcAft>
              <a:buSzPts val="1400"/>
              <a:buNone/>
              <a:defRPr/>
            </a:lvl2pPr>
            <a:lvl3pPr lvl="2" rtl="0">
              <a:lnSpc>
                <a:spcPct val="115000"/>
              </a:lnSpc>
              <a:spcBef>
                <a:spcPts val="0"/>
              </a:spcBef>
              <a:spcAft>
                <a:spcPts val="0"/>
              </a:spcAft>
              <a:buSzPts val="1400"/>
              <a:buNone/>
              <a:defRPr/>
            </a:lvl3pPr>
            <a:lvl4pPr lvl="3" rtl="0">
              <a:lnSpc>
                <a:spcPct val="115000"/>
              </a:lnSpc>
              <a:spcBef>
                <a:spcPts val="0"/>
              </a:spcBef>
              <a:spcAft>
                <a:spcPts val="0"/>
              </a:spcAft>
              <a:buSzPts val="1400"/>
              <a:buNone/>
              <a:defRPr/>
            </a:lvl4pPr>
            <a:lvl5pPr lvl="4" rtl="0">
              <a:lnSpc>
                <a:spcPct val="115000"/>
              </a:lnSpc>
              <a:spcBef>
                <a:spcPts val="0"/>
              </a:spcBef>
              <a:spcAft>
                <a:spcPts val="0"/>
              </a:spcAft>
              <a:buSzPts val="1400"/>
              <a:buNone/>
              <a:defRPr/>
            </a:lvl5pPr>
            <a:lvl6pPr lvl="5" rtl="0">
              <a:lnSpc>
                <a:spcPct val="115000"/>
              </a:lnSpc>
              <a:spcBef>
                <a:spcPts val="0"/>
              </a:spcBef>
              <a:spcAft>
                <a:spcPts val="0"/>
              </a:spcAft>
              <a:buSzPts val="1400"/>
              <a:buNone/>
              <a:defRPr/>
            </a:lvl6pPr>
            <a:lvl7pPr lvl="6" rtl="0">
              <a:lnSpc>
                <a:spcPct val="115000"/>
              </a:lnSpc>
              <a:spcBef>
                <a:spcPts val="0"/>
              </a:spcBef>
              <a:spcAft>
                <a:spcPts val="0"/>
              </a:spcAft>
              <a:buSzPts val="1400"/>
              <a:buNone/>
              <a:defRPr/>
            </a:lvl7pPr>
            <a:lvl8pPr lvl="7" rtl="0">
              <a:lnSpc>
                <a:spcPct val="115000"/>
              </a:lnSpc>
              <a:spcBef>
                <a:spcPts val="0"/>
              </a:spcBef>
              <a:spcAft>
                <a:spcPts val="0"/>
              </a:spcAft>
              <a:buSzPts val="1400"/>
              <a:buNone/>
              <a:defRPr/>
            </a:lvl8pPr>
            <a:lvl9pPr lvl="8" rtl="0">
              <a:lnSpc>
                <a:spcPct val="115000"/>
              </a:lnSpc>
              <a:spcBef>
                <a:spcPts val="0"/>
              </a:spcBef>
              <a:spcAft>
                <a:spcPts val="0"/>
              </a:spcAft>
              <a:buSzPts val="1400"/>
              <a:buNone/>
              <a:defRPr/>
            </a:lvl9pPr>
          </a:lstStyle>
          <a:p/>
        </p:txBody>
      </p:sp>
      <p:sp>
        <p:nvSpPr>
          <p:cNvPr id="213" name="Google Shape;213;p21"/>
          <p:cNvSpPr txBox="1"/>
          <p:nvPr>
            <p:ph idx="4" type="subTitle"/>
          </p:nvPr>
        </p:nvSpPr>
        <p:spPr>
          <a:xfrm>
            <a:off x="2032350" y="1253625"/>
            <a:ext cx="4876800" cy="427500"/>
          </a:xfrm>
          <a:prstGeom prst="rect">
            <a:avLst/>
          </a:prstGeom>
        </p:spPr>
        <p:txBody>
          <a:bodyPr anchorCtr="0" anchor="b" bIns="91425" lIns="91425" spcFirstLastPara="1" rIns="91425" wrap="square" tIns="91425">
            <a:noAutofit/>
          </a:bodyPr>
          <a:lstStyle>
            <a:lvl1pPr lvl="0" rtl="0">
              <a:lnSpc>
                <a:spcPct val="115000"/>
              </a:lnSpc>
              <a:spcBef>
                <a:spcPts val="0"/>
              </a:spcBef>
              <a:spcAft>
                <a:spcPts val="0"/>
              </a:spcAft>
              <a:buSzPts val="2600"/>
              <a:buFont typeface="Figtree Black"/>
              <a:buNone/>
              <a:defRPr sz="1900">
                <a:latin typeface="Figtree Black"/>
                <a:ea typeface="Figtree Black"/>
                <a:cs typeface="Figtree Black"/>
                <a:sym typeface="Figtree Black"/>
              </a:defRPr>
            </a:lvl1pPr>
            <a:lvl2pPr lvl="1" rtl="0">
              <a:lnSpc>
                <a:spcPct val="115000"/>
              </a:lnSpc>
              <a:spcBef>
                <a:spcPts val="0"/>
              </a:spcBef>
              <a:spcAft>
                <a:spcPts val="0"/>
              </a:spcAft>
              <a:buSzPts val="2600"/>
              <a:buFont typeface="Figtree Black"/>
              <a:buNone/>
              <a:defRPr sz="2600">
                <a:latin typeface="Figtree Black"/>
                <a:ea typeface="Figtree Black"/>
                <a:cs typeface="Figtree Black"/>
                <a:sym typeface="Figtree Black"/>
              </a:defRPr>
            </a:lvl2pPr>
            <a:lvl3pPr lvl="2" rtl="0">
              <a:lnSpc>
                <a:spcPct val="115000"/>
              </a:lnSpc>
              <a:spcBef>
                <a:spcPts val="0"/>
              </a:spcBef>
              <a:spcAft>
                <a:spcPts val="0"/>
              </a:spcAft>
              <a:buSzPts val="2600"/>
              <a:buFont typeface="Figtree Black"/>
              <a:buNone/>
              <a:defRPr sz="2600">
                <a:latin typeface="Figtree Black"/>
                <a:ea typeface="Figtree Black"/>
                <a:cs typeface="Figtree Black"/>
                <a:sym typeface="Figtree Black"/>
              </a:defRPr>
            </a:lvl3pPr>
            <a:lvl4pPr lvl="3" rtl="0">
              <a:lnSpc>
                <a:spcPct val="115000"/>
              </a:lnSpc>
              <a:spcBef>
                <a:spcPts val="0"/>
              </a:spcBef>
              <a:spcAft>
                <a:spcPts val="0"/>
              </a:spcAft>
              <a:buSzPts val="2600"/>
              <a:buFont typeface="Figtree Black"/>
              <a:buNone/>
              <a:defRPr sz="2600">
                <a:latin typeface="Figtree Black"/>
                <a:ea typeface="Figtree Black"/>
                <a:cs typeface="Figtree Black"/>
                <a:sym typeface="Figtree Black"/>
              </a:defRPr>
            </a:lvl4pPr>
            <a:lvl5pPr lvl="4" rtl="0">
              <a:lnSpc>
                <a:spcPct val="115000"/>
              </a:lnSpc>
              <a:spcBef>
                <a:spcPts val="0"/>
              </a:spcBef>
              <a:spcAft>
                <a:spcPts val="0"/>
              </a:spcAft>
              <a:buSzPts val="2600"/>
              <a:buFont typeface="Figtree Black"/>
              <a:buNone/>
              <a:defRPr sz="2600">
                <a:latin typeface="Figtree Black"/>
                <a:ea typeface="Figtree Black"/>
                <a:cs typeface="Figtree Black"/>
                <a:sym typeface="Figtree Black"/>
              </a:defRPr>
            </a:lvl5pPr>
            <a:lvl6pPr lvl="5" rtl="0">
              <a:lnSpc>
                <a:spcPct val="115000"/>
              </a:lnSpc>
              <a:spcBef>
                <a:spcPts val="0"/>
              </a:spcBef>
              <a:spcAft>
                <a:spcPts val="0"/>
              </a:spcAft>
              <a:buSzPts val="2600"/>
              <a:buFont typeface="Figtree Black"/>
              <a:buNone/>
              <a:defRPr sz="2600">
                <a:latin typeface="Figtree Black"/>
                <a:ea typeface="Figtree Black"/>
                <a:cs typeface="Figtree Black"/>
                <a:sym typeface="Figtree Black"/>
              </a:defRPr>
            </a:lvl6pPr>
            <a:lvl7pPr lvl="6" rtl="0">
              <a:lnSpc>
                <a:spcPct val="115000"/>
              </a:lnSpc>
              <a:spcBef>
                <a:spcPts val="0"/>
              </a:spcBef>
              <a:spcAft>
                <a:spcPts val="0"/>
              </a:spcAft>
              <a:buSzPts val="2600"/>
              <a:buFont typeface="Figtree Black"/>
              <a:buNone/>
              <a:defRPr sz="2600">
                <a:latin typeface="Figtree Black"/>
                <a:ea typeface="Figtree Black"/>
                <a:cs typeface="Figtree Black"/>
                <a:sym typeface="Figtree Black"/>
              </a:defRPr>
            </a:lvl7pPr>
            <a:lvl8pPr lvl="7" rtl="0">
              <a:lnSpc>
                <a:spcPct val="115000"/>
              </a:lnSpc>
              <a:spcBef>
                <a:spcPts val="0"/>
              </a:spcBef>
              <a:spcAft>
                <a:spcPts val="0"/>
              </a:spcAft>
              <a:buSzPts val="2600"/>
              <a:buFont typeface="Figtree Black"/>
              <a:buNone/>
              <a:defRPr sz="2600">
                <a:latin typeface="Figtree Black"/>
                <a:ea typeface="Figtree Black"/>
                <a:cs typeface="Figtree Black"/>
                <a:sym typeface="Figtree Black"/>
              </a:defRPr>
            </a:lvl8pPr>
            <a:lvl9pPr lvl="8" rtl="0">
              <a:lnSpc>
                <a:spcPct val="115000"/>
              </a:lnSpc>
              <a:spcBef>
                <a:spcPts val="0"/>
              </a:spcBef>
              <a:spcAft>
                <a:spcPts val="0"/>
              </a:spcAft>
              <a:buSzPts val="2600"/>
              <a:buFont typeface="Figtree Black"/>
              <a:buNone/>
              <a:defRPr sz="2600">
                <a:latin typeface="Figtree Black"/>
                <a:ea typeface="Figtree Black"/>
                <a:cs typeface="Figtree Black"/>
                <a:sym typeface="Figtree Black"/>
              </a:defRPr>
            </a:lvl9pPr>
          </a:lstStyle>
          <a:p/>
        </p:txBody>
      </p:sp>
      <p:sp>
        <p:nvSpPr>
          <p:cNvPr id="214" name="Google Shape;214;p21"/>
          <p:cNvSpPr txBox="1"/>
          <p:nvPr>
            <p:ph idx="5" type="subTitle"/>
          </p:nvPr>
        </p:nvSpPr>
        <p:spPr>
          <a:xfrm>
            <a:off x="2641950" y="2412275"/>
            <a:ext cx="4876800" cy="427500"/>
          </a:xfrm>
          <a:prstGeom prst="rect">
            <a:avLst/>
          </a:prstGeom>
        </p:spPr>
        <p:txBody>
          <a:bodyPr anchorCtr="0" anchor="b" bIns="91425" lIns="91425" spcFirstLastPara="1" rIns="91425" wrap="square" tIns="91425">
            <a:noAutofit/>
          </a:bodyPr>
          <a:lstStyle>
            <a:lvl1pPr lvl="0" rtl="0">
              <a:spcBef>
                <a:spcPts val="0"/>
              </a:spcBef>
              <a:spcAft>
                <a:spcPts val="0"/>
              </a:spcAft>
              <a:buSzPts val="2600"/>
              <a:buFont typeface="Figtree Black"/>
              <a:buNone/>
              <a:defRPr sz="1900">
                <a:latin typeface="Figtree Black"/>
                <a:ea typeface="Figtree Black"/>
                <a:cs typeface="Figtree Black"/>
                <a:sym typeface="Figtree Black"/>
              </a:defRPr>
            </a:lvl1pPr>
            <a:lvl2pPr lvl="1" rtl="0">
              <a:lnSpc>
                <a:spcPct val="115000"/>
              </a:lnSpc>
              <a:spcBef>
                <a:spcPts val="0"/>
              </a:spcBef>
              <a:spcAft>
                <a:spcPts val="0"/>
              </a:spcAft>
              <a:buSzPts val="2600"/>
              <a:buFont typeface="Figtree Black"/>
              <a:buNone/>
              <a:defRPr sz="2600">
                <a:latin typeface="Figtree Black"/>
                <a:ea typeface="Figtree Black"/>
                <a:cs typeface="Figtree Black"/>
                <a:sym typeface="Figtree Black"/>
              </a:defRPr>
            </a:lvl2pPr>
            <a:lvl3pPr lvl="2" rtl="0">
              <a:lnSpc>
                <a:spcPct val="115000"/>
              </a:lnSpc>
              <a:spcBef>
                <a:spcPts val="0"/>
              </a:spcBef>
              <a:spcAft>
                <a:spcPts val="0"/>
              </a:spcAft>
              <a:buSzPts val="2600"/>
              <a:buFont typeface="Figtree Black"/>
              <a:buNone/>
              <a:defRPr sz="2600">
                <a:latin typeface="Figtree Black"/>
                <a:ea typeface="Figtree Black"/>
                <a:cs typeface="Figtree Black"/>
                <a:sym typeface="Figtree Black"/>
              </a:defRPr>
            </a:lvl3pPr>
            <a:lvl4pPr lvl="3" rtl="0">
              <a:lnSpc>
                <a:spcPct val="115000"/>
              </a:lnSpc>
              <a:spcBef>
                <a:spcPts val="0"/>
              </a:spcBef>
              <a:spcAft>
                <a:spcPts val="0"/>
              </a:spcAft>
              <a:buSzPts val="2600"/>
              <a:buFont typeface="Figtree Black"/>
              <a:buNone/>
              <a:defRPr sz="2600">
                <a:latin typeface="Figtree Black"/>
                <a:ea typeface="Figtree Black"/>
                <a:cs typeface="Figtree Black"/>
                <a:sym typeface="Figtree Black"/>
              </a:defRPr>
            </a:lvl4pPr>
            <a:lvl5pPr lvl="4" rtl="0">
              <a:lnSpc>
                <a:spcPct val="115000"/>
              </a:lnSpc>
              <a:spcBef>
                <a:spcPts val="0"/>
              </a:spcBef>
              <a:spcAft>
                <a:spcPts val="0"/>
              </a:spcAft>
              <a:buSzPts val="2600"/>
              <a:buFont typeface="Figtree Black"/>
              <a:buNone/>
              <a:defRPr sz="2600">
                <a:latin typeface="Figtree Black"/>
                <a:ea typeface="Figtree Black"/>
                <a:cs typeface="Figtree Black"/>
                <a:sym typeface="Figtree Black"/>
              </a:defRPr>
            </a:lvl5pPr>
            <a:lvl6pPr lvl="5" rtl="0">
              <a:lnSpc>
                <a:spcPct val="115000"/>
              </a:lnSpc>
              <a:spcBef>
                <a:spcPts val="0"/>
              </a:spcBef>
              <a:spcAft>
                <a:spcPts val="0"/>
              </a:spcAft>
              <a:buSzPts val="2600"/>
              <a:buFont typeface="Figtree Black"/>
              <a:buNone/>
              <a:defRPr sz="2600">
                <a:latin typeface="Figtree Black"/>
                <a:ea typeface="Figtree Black"/>
                <a:cs typeface="Figtree Black"/>
                <a:sym typeface="Figtree Black"/>
              </a:defRPr>
            </a:lvl6pPr>
            <a:lvl7pPr lvl="6" rtl="0">
              <a:lnSpc>
                <a:spcPct val="115000"/>
              </a:lnSpc>
              <a:spcBef>
                <a:spcPts val="0"/>
              </a:spcBef>
              <a:spcAft>
                <a:spcPts val="0"/>
              </a:spcAft>
              <a:buSzPts val="2600"/>
              <a:buFont typeface="Figtree Black"/>
              <a:buNone/>
              <a:defRPr sz="2600">
                <a:latin typeface="Figtree Black"/>
                <a:ea typeface="Figtree Black"/>
                <a:cs typeface="Figtree Black"/>
                <a:sym typeface="Figtree Black"/>
              </a:defRPr>
            </a:lvl7pPr>
            <a:lvl8pPr lvl="7" rtl="0">
              <a:lnSpc>
                <a:spcPct val="115000"/>
              </a:lnSpc>
              <a:spcBef>
                <a:spcPts val="0"/>
              </a:spcBef>
              <a:spcAft>
                <a:spcPts val="0"/>
              </a:spcAft>
              <a:buSzPts val="2600"/>
              <a:buFont typeface="Figtree Black"/>
              <a:buNone/>
              <a:defRPr sz="2600">
                <a:latin typeface="Figtree Black"/>
                <a:ea typeface="Figtree Black"/>
                <a:cs typeface="Figtree Black"/>
                <a:sym typeface="Figtree Black"/>
              </a:defRPr>
            </a:lvl8pPr>
            <a:lvl9pPr lvl="8" rtl="0">
              <a:lnSpc>
                <a:spcPct val="115000"/>
              </a:lnSpc>
              <a:spcBef>
                <a:spcPts val="0"/>
              </a:spcBef>
              <a:spcAft>
                <a:spcPts val="0"/>
              </a:spcAft>
              <a:buSzPts val="2600"/>
              <a:buFont typeface="Figtree Black"/>
              <a:buNone/>
              <a:defRPr sz="2600">
                <a:latin typeface="Figtree Black"/>
                <a:ea typeface="Figtree Black"/>
                <a:cs typeface="Figtree Black"/>
                <a:sym typeface="Figtree Black"/>
              </a:defRPr>
            </a:lvl9pPr>
          </a:lstStyle>
          <a:p/>
        </p:txBody>
      </p:sp>
      <p:sp>
        <p:nvSpPr>
          <p:cNvPr id="215" name="Google Shape;215;p21"/>
          <p:cNvSpPr txBox="1"/>
          <p:nvPr>
            <p:ph idx="6" type="subTitle"/>
          </p:nvPr>
        </p:nvSpPr>
        <p:spPr>
          <a:xfrm>
            <a:off x="3251550" y="3570925"/>
            <a:ext cx="4876800" cy="427500"/>
          </a:xfrm>
          <a:prstGeom prst="rect">
            <a:avLst/>
          </a:prstGeom>
        </p:spPr>
        <p:txBody>
          <a:bodyPr anchorCtr="0" anchor="b" bIns="91425" lIns="91425" spcFirstLastPara="1" rIns="91425" wrap="square" tIns="91425">
            <a:noAutofit/>
          </a:bodyPr>
          <a:lstStyle>
            <a:lvl1pPr lvl="0" rtl="0">
              <a:spcBef>
                <a:spcPts val="0"/>
              </a:spcBef>
              <a:spcAft>
                <a:spcPts val="0"/>
              </a:spcAft>
              <a:buSzPts val="2600"/>
              <a:buFont typeface="Figtree Black"/>
              <a:buNone/>
              <a:defRPr sz="1900">
                <a:latin typeface="Figtree Black"/>
                <a:ea typeface="Figtree Black"/>
                <a:cs typeface="Figtree Black"/>
                <a:sym typeface="Figtree Black"/>
              </a:defRPr>
            </a:lvl1pPr>
            <a:lvl2pPr lvl="1" rtl="0">
              <a:lnSpc>
                <a:spcPct val="115000"/>
              </a:lnSpc>
              <a:spcBef>
                <a:spcPts val="0"/>
              </a:spcBef>
              <a:spcAft>
                <a:spcPts val="0"/>
              </a:spcAft>
              <a:buSzPts val="2600"/>
              <a:buFont typeface="Figtree Black"/>
              <a:buNone/>
              <a:defRPr sz="2600">
                <a:latin typeface="Figtree Black"/>
                <a:ea typeface="Figtree Black"/>
                <a:cs typeface="Figtree Black"/>
                <a:sym typeface="Figtree Black"/>
              </a:defRPr>
            </a:lvl2pPr>
            <a:lvl3pPr lvl="2" rtl="0">
              <a:lnSpc>
                <a:spcPct val="115000"/>
              </a:lnSpc>
              <a:spcBef>
                <a:spcPts val="0"/>
              </a:spcBef>
              <a:spcAft>
                <a:spcPts val="0"/>
              </a:spcAft>
              <a:buSzPts val="2600"/>
              <a:buFont typeface="Figtree Black"/>
              <a:buNone/>
              <a:defRPr sz="2600">
                <a:latin typeface="Figtree Black"/>
                <a:ea typeface="Figtree Black"/>
                <a:cs typeface="Figtree Black"/>
                <a:sym typeface="Figtree Black"/>
              </a:defRPr>
            </a:lvl3pPr>
            <a:lvl4pPr lvl="3" rtl="0">
              <a:lnSpc>
                <a:spcPct val="115000"/>
              </a:lnSpc>
              <a:spcBef>
                <a:spcPts val="0"/>
              </a:spcBef>
              <a:spcAft>
                <a:spcPts val="0"/>
              </a:spcAft>
              <a:buSzPts val="2600"/>
              <a:buFont typeface="Figtree Black"/>
              <a:buNone/>
              <a:defRPr sz="2600">
                <a:latin typeface="Figtree Black"/>
                <a:ea typeface="Figtree Black"/>
                <a:cs typeface="Figtree Black"/>
                <a:sym typeface="Figtree Black"/>
              </a:defRPr>
            </a:lvl4pPr>
            <a:lvl5pPr lvl="4" rtl="0">
              <a:lnSpc>
                <a:spcPct val="115000"/>
              </a:lnSpc>
              <a:spcBef>
                <a:spcPts val="0"/>
              </a:spcBef>
              <a:spcAft>
                <a:spcPts val="0"/>
              </a:spcAft>
              <a:buSzPts val="2600"/>
              <a:buFont typeface="Figtree Black"/>
              <a:buNone/>
              <a:defRPr sz="2600">
                <a:latin typeface="Figtree Black"/>
                <a:ea typeface="Figtree Black"/>
                <a:cs typeface="Figtree Black"/>
                <a:sym typeface="Figtree Black"/>
              </a:defRPr>
            </a:lvl5pPr>
            <a:lvl6pPr lvl="5" rtl="0">
              <a:lnSpc>
                <a:spcPct val="115000"/>
              </a:lnSpc>
              <a:spcBef>
                <a:spcPts val="0"/>
              </a:spcBef>
              <a:spcAft>
                <a:spcPts val="0"/>
              </a:spcAft>
              <a:buSzPts val="2600"/>
              <a:buFont typeface="Figtree Black"/>
              <a:buNone/>
              <a:defRPr sz="2600">
                <a:latin typeface="Figtree Black"/>
                <a:ea typeface="Figtree Black"/>
                <a:cs typeface="Figtree Black"/>
                <a:sym typeface="Figtree Black"/>
              </a:defRPr>
            </a:lvl6pPr>
            <a:lvl7pPr lvl="6" rtl="0">
              <a:lnSpc>
                <a:spcPct val="115000"/>
              </a:lnSpc>
              <a:spcBef>
                <a:spcPts val="0"/>
              </a:spcBef>
              <a:spcAft>
                <a:spcPts val="0"/>
              </a:spcAft>
              <a:buSzPts val="2600"/>
              <a:buFont typeface="Figtree Black"/>
              <a:buNone/>
              <a:defRPr sz="2600">
                <a:latin typeface="Figtree Black"/>
                <a:ea typeface="Figtree Black"/>
                <a:cs typeface="Figtree Black"/>
                <a:sym typeface="Figtree Black"/>
              </a:defRPr>
            </a:lvl7pPr>
            <a:lvl8pPr lvl="7" rtl="0">
              <a:lnSpc>
                <a:spcPct val="115000"/>
              </a:lnSpc>
              <a:spcBef>
                <a:spcPts val="0"/>
              </a:spcBef>
              <a:spcAft>
                <a:spcPts val="0"/>
              </a:spcAft>
              <a:buSzPts val="2600"/>
              <a:buFont typeface="Figtree Black"/>
              <a:buNone/>
              <a:defRPr sz="2600">
                <a:latin typeface="Figtree Black"/>
                <a:ea typeface="Figtree Black"/>
                <a:cs typeface="Figtree Black"/>
                <a:sym typeface="Figtree Black"/>
              </a:defRPr>
            </a:lvl8pPr>
            <a:lvl9pPr lvl="8" rtl="0">
              <a:lnSpc>
                <a:spcPct val="115000"/>
              </a:lnSpc>
              <a:spcBef>
                <a:spcPts val="0"/>
              </a:spcBef>
              <a:spcAft>
                <a:spcPts val="0"/>
              </a:spcAft>
              <a:buSzPts val="2600"/>
              <a:buFont typeface="Figtree Black"/>
              <a:buNone/>
              <a:defRPr sz="2600">
                <a:latin typeface="Figtree Black"/>
                <a:ea typeface="Figtree Black"/>
                <a:cs typeface="Figtree Black"/>
                <a:sym typeface="Figtree Black"/>
              </a:defRPr>
            </a:lvl9pPr>
          </a:lstStyle>
          <a:p/>
        </p:txBody>
      </p:sp>
      <p:sp>
        <p:nvSpPr>
          <p:cNvPr id="216" name="Google Shape;216;p21"/>
          <p:cNvSpPr txBox="1"/>
          <p:nvPr>
            <p:ph idx="12" type="sldNum"/>
          </p:nvPr>
        </p:nvSpPr>
        <p:spPr>
          <a:xfrm>
            <a:off x="8632984" y="48260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four columns">
  <p:cSld name="CUSTOM_5">
    <p:spTree>
      <p:nvGrpSpPr>
        <p:cNvPr id="217" name="Shape 217"/>
        <p:cNvGrpSpPr/>
        <p:nvPr/>
      </p:nvGrpSpPr>
      <p:grpSpPr>
        <a:xfrm>
          <a:off x="0" y="0"/>
          <a:ext cx="0" cy="0"/>
          <a:chOff x="0" y="0"/>
          <a:chExt cx="0" cy="0"/>
        </a:xfrm>
      </p:grpSpPr>
      <p:sp>
        <p:nvSpPr>
          <p:cNvPr id="218" name="Google Shape;218;p22"/>
          <p:cNvSpPr/>
          <p:nvPr/>
        </p:nvSpPr>
        <p:spPr>
          <a:xfrm>
            <a:off x="8141975" y="-886575"/>
            <a:ext cx="1861500" cy="1861500"/>
          </a:xfrm>
          <a:prstGeom prst="ellipse">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19" name="Google Shape;219;p22"/>
          <p:cNvGrpSpPr/>
          <p:nvPr/>
        </p:nvGrpSpPr>
        <p:grpSpPr>
          <a:xfrm>
            <a:off x="-19050" y="232800"/>
            <a:ext cx="9189150" cy="4684500"/>
            <a:chOff x="-19050" y="232800"/>
            <a:chExt cx="9189150" cy="4684500"/>
          </a:xfrm>
        </p:grpSpPr>
        <p:sp>
          <p:nvSpPr>
            <p:cNvPr id="220" name="Google Shape;220;p22"/>
            <p:cNvSpPr/>
            <p:nvPr/>
          </p:nvSpPr>
          <p:spPr>
            <a:xfrm>
              <a:off x="232200" y="232800"/>
              <a:ext cx="8679000" cy="4684500"/>
            </a:xfrm>
            <a:prstGeom prst="rect">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221" name="Google Shape;221;p22"/>
            <p:cNvCxnSpPr/>
            <p:nvPr/>
          </p:nvCxnSpPr>
          <p:spPr>
            <a:xfrm rot="10800000">
              <a:off x="-19050" y="232800"/>
              <a:ext cx="258900" cy="0"/>
            </a:xfrm>
            <a:prstGeom prst="straightConnector1">
              <a:avLst/>
            </a:prstGeom>
            <a:noFill/>
            <a:ln cap="flat" cmpd="sng" w="19050">
              <a:solidFill>
                <a:schemeClr val="dk1"/>
              </a:solidFill>
              <a:prstDash val="solid"/>
              <a:round/>
              <a:headEnd len="med" w="med" type="none"/>
              <a:tailEnd len="med" w="med" type="none"/>
            </a:ln>
          </p:spPr>
        </p:cxnSp>
        <p:cxnSp>
          <p:nvCxnSpPr>
            <p:cNvPr id="222" name="Google Shape;222;p22"/>
            <p:cNvCxnSpPr/>
            <p:nvPr/>
          </p:nvCxnSpPr>
          <p:spPr>
            <a:xfrm rot="10800000">
              <a:off x="8911200" y="4917300"/>
              <a:ext cx="258900" cy="0"/>
            </a:xfrm>
            <a:prstGeom prst="straightConnector1">
              <a:avLst/>
            </a:prstGeom>
            <a:noFill/>
            <a:ln cap="flat" cmpd="sng" w="19050">
              <a:solidFill>
                <a:schemeClr val="dk1"/>
              </a:solidFill>
              <a:prstDash val="solid"/>
              <a:round/>
              <a:headEnd len="med" w="med" type="none"/>
              <a:tailEnd len="med" w="med" type="none"/>
            </a:ln>
          </p:spPr>
        </p:cxnSp>
      </p:grpSp>
      <p:sp>
        <p:nvSpPr>
          <p:cNvPr id="223" name="Google Shape;223;p22"/>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224" name="Google Shape;224;p22"/>
          <p:cNvSpPr txBox="1"/>
          <p:nvPr>
            <p:ph idx="1" type="subTitle"/>
          </p:nvPr>
        </p:nvSpPr>
        <p:spPr>
          <a:xfrm>
            <a:off x="1762571" y="1752725"/>
            <a:ext cx="2687400" cy="911100"/>
          </a:xfrm>
          <a:prstGeom prst="rect">
            <a:avLst/>
          </a:prstGeom>
        </p:spPr>
        <p:txBody>
          <a:bodyPr anchorCtr="0" anchor="t" bIns="91425" lIns="91425" spcFirstLastPara="1" rIns="91425" wrap="square" tIns="91425">
            <a:noAutofit/>
          </a:bodyPr>
          <a:lstStyle>
            <a:lvl1pPr lvl="0" rtl="0">
              <a:lnSpc>
                <a:spcPct val="115000"/>
              </a:lnSpc>
              <a:spcBef>
                <a:spcPts val="0"/>
              </a:spcBef>
              <a:spcAft>
                <a:spcPts val="0"/>
              </a:spcAft>
              <a:buSzPts val="1400"/>
              <a:buNone/>
              <a:defRPr sz="1400">
                <a:latin typeface="Hanken Grotesk"/>
                <a:ea typeface="Hanken Grotesk"/>
                <a:cs typeface="Hanken Grotesk"/>
                <a:sym typeface="Hanken Grotesk"/>
              </a:defRPr>
            </a:lvl1pPr>
            <a:lvl2pPr lvl="1" rtl="0" algn="ctr">
              <a:lnSpc>
                <a:spcPct val="115000"/>
              </a:lnSpc>
              <a:spcBef>
                <a:spcPts val="0"/>
              </a:spcBef>
              <a:spcAft>
                <a:spcPts val="0"/>
              </a:spcAft>
              <a:buSzPts val="1400"/>
              <a:buNone/>
              <a:defRPr/>
            </a:lvl2pPr>
            <a:lvl3pPr lvl="2" rtl="0" algn="ctr">
              <a:lnSpc>
                <a:spcPct val="115000"/>
              </a:lnSpc>
              <a:spcBef>
                <a:spcPts val="0"/>
              </a:spcBef>
              <a:spcAft>
                <a:spcPts val="0"/>
              </a:spcAft>
              <a:buSzPts val="1400"/>
              <a:buNone/>
              <a:defRPr/>
            </a:lvl3pPr>
            <a:lvl4pPr lvl="3" rtl="0" algn="ctr">
              <a:lnSpc>
                <a:spcPct val="115000"/>
              </a:lnSpc>
              <a:spcBef>
                <a:spcPts val="0"/>
              </a:spcBef>
              <a:spcAft>
                <a:spcPts val="0"/>
              </a:spcAft>
              <a:buSzPts val="1400"/>
              <a:buNone/>
              <a:defRPr/>
            </a:lvl4pPr>
            <a:lvl5pPr lvl="4" rtl="0" algn="ctr">
              <a:lnSpc>
                <a:spcPct val="115000"/>
              </a:lnSpc>
              <a:spcBef>
                <a:spcPts val="0"/>
              </a:spcBef>
              <a:spcAft>
                <a:spcPts val="0"/>
              </a:spcAft>
              <a:buSzPts val="1400"/>
              <a:buNone/>
              <a:defRPr/>
            </a:lvl5pPr>
            <a:lvl6pPr lvl="5" rtl="0" algn="ctr">
              <a:lnSpc>
                <a:spcPct val="115000"/>
              </a:lnSpc>
              <a:spcBef>
                <a:spcPts val="0"/>
              </a:spcBef>
              <a:spcAft>
                <a:spcPts val="0"/>
              </a:spcAft>
              <a:buSzPts val="1400"/>
              <a:buNone/>
              <a:defRPr/>
            </a:lvl6pPr>
            <a:lvl7pPr lvl="6" rtl="0" algn="ctr">
              <a:lnSpc>
                <a:spcPct val="115000"/>
              </a:lnSpc>
              <a:spcBef>
                <a:spcPts val="0"/>
              </a:spcBef>
              <a:spcAft>
                <a:spcPts val="0"/>
              </a:spcAft>
              <a:buSzPts val="1400"/>
              <a:buNone/>
              <a:defRPr/>
            </a:lvl7pPr>
            <a:lvl8pPr lvl="7" rtl="0" algn="ctr">
              <a:lnSpc>
                <a:spcPct val="115000"/>
              </a:lnSpc>
              <a:spcBef>
                <a:spcPts val="0"/>
              </a:spcBef>
              <a:spcAft>
                <a:spcPts val="0"/>
              </a:spcAft>
              <a:buSzPts val="1400"/>
              <a:buNone/>
              <a:defRPr/>
            </a:lvl8pPr>
            <a:lvl9pPr lvl="8" rtl="0" algn="ctr">
              <a:lnSpc>
                <a:spcPct val="115000"/>
              </a:lnSpc>
              <a:spcBef>
                <a:spcPts val="0"/>
              </a:spcBef>
              <a:spcAft>
                <a:spcPts val="0"/>
              </a:spcAft>
              <a:buSzPts val="1400"/>
              <a:buNone/>
              <a:defRPr/>
            </a:lvl9pPr>
          </a:lstStyle>
          <a:p/>
        </p:txBody>
      </p:sp>
      <p:sp>
        <p:nvSpPr>
          <p:cNvPr id="225" name="Google Shape;225;p22"/>
          <p:cNvSpPr txBox="1"/>
          <p:nvPr>
            <p:ph idx="2" type="subTitle"/>
          </p:nvPr>
        </p:nvSpPr>
        <p:spPr>
          <a:xfrm>
            <a:off x="5132667" y="1752725"/>
            <a:ext cx="2687400" cy="911100"/>
          </a:xfrm>
          <a:prstGeom prst="rect">
            <a:avLst/>
          </a:prstGeom>
        </p:spPr>
        <p:txBody>
          <a:bodyPr anchorCtr="0" anchor="t" bIns="91425" lIns="91425" spcFirstLastPara="1" rIns="91425" wrap="square" tIns="91425">
            <a:noAutofit/>
          </a:bodyPr>
          <a:lstStyle>
            <a:lvl1pPr lvl="0" rtl="0">
              <a:lnSpc>
                <a:spcPct val="115000"/>
              </a:lnSpc>
              <a:spcBef>
                <a:spcPts val="0"/>
              </a:spcBef>
              <a:spcAft>
                <a:spcPts val="0"/>
              </a:spcAft>
              <a:buSzPts val="1400"/>
              <a:buNone/>
              <a:defRPr sz="1400">
                <a:latin typeface="Hanken Grotesk"/>
                <a:ea typeface="Hanken Grotesk"/>
                <a:cs typeface="Hanken Grotesk"/>
                <a:sym typeface="Hanken Grotesk"/>
              </a:defRPr>
            </a:lvl1pPr>
            <a:lvl2pPr lvl="1" rtl="0" algn="ctr">
              <a:lnSpc>
                <a:spcPct val="115000"/>
              </a:lnSpc>
              <a:spcBef>
                <a:spcPts val="0"/>
              </a:spcBef>
              <a:spcAft>
                <a:spcPts val="0"/>
              </a:spcAft>
              <a:buSzPts val="1400"/>
              <a:buNone/>
              <a:defRPr/>
            </a:lvl2pPr>
            <a:lvl3pPr lvl="2" rtl="0" algn="ctr">
              <a:lnSpc>
                <a:spcPct val="115000"/>
              </a:lnSpc>
              <a:spcBef>
                <a:spcPts val="0"/>
              </a:spcBef>
              <a:spcAft>
                <a:spcPts val="0"/>
              </a:spcAft>
              <a:buSzPts val="1400"/>
              <a:buNone/>
              <a:defRPr/>
            </a:lvl3pPr>
            <a:lvl4pPr lvl="3" rtl="0" algn="ctr">
              <a:lnSpc>
                <a:spcPct val="115000"/>
              </a:lnSpc>
              <a:spcBef>
                <a:spcPts val="0"/>
              </a:spcBef>
              <a:spcAft>
                <a:spcPts val="0"/>
              </a:spcAft>
              <a:buSzPts val="1400"/>
              <a:buNone/>
              <a:defRPr/>
            </a:lvl4pPr>
            <a:lvl5pPr lvl="4" rtl="0" algn="ctr">
              <a:lnSpc>
                <a:spcPct val="115000"/>
              </a:lnSpc>
              <a:spcBef>
                <a:spcPts val="0"/>
              </a:spcBef>
              <a:spcAft>
                <a:spcPts val="0"/>
              </a:spcAft>
              <a:buSzPts val="1400"/>
              <a:buNone/>
              <a:defRPr/>
            </a:lvl5pPr>
            <a:lvl6pPr lvl="5" rtl="0" algn="ctr">
              <a:lnSpc>
                <a:spcPct val="115000"/>
              </a:lnSpc>
              <a:spcBef>
                <a:spcPts val="0"/>
              </a:spcBef>
              <a:spcAft>
                <a:spcPts val="0"/>
              </a:spcAft>
              <a:buSzPts val="1400"/>
              <a:buNone/>
              <a:defRPr/>
            </a:lvl6pPr>
            <a:lvl7pPr lvl="6" rtl="0" algn="ctr">
              <a:lnSpc>
                <a:spcPct val="115000"/>
              </a:lnSpc>
              <a:spcBef>
                <a:spcPts val="0"/>
              </a:spcBef>
              <a:spcAft>
                <a:spcPts val="0"/>
              </a:spcAft>
              <a:buSzPts val="1400"/>
              <a:buNone/>
              <a:defRPr/>
            </a:lvl7pPr>
            <a:lvl8pPr lvl="7" rtl="0" algn="ctr">
              <a:lnSpc>
                <a:spcPct val="115000"/>
              </a:lnSpc>
              <a:spcBef>
                <a:spcPts val="0"/>
              </a:spcBef>
              <a:spcAft>
                <a:spcPts val="0"/>
              </a:spcAft>
              <a:buSzPts val="1400"/>
              <a:buNone/>
              <a:defRPr/>
            </a:lvl8pPr>
            <a:lvl9pPr lvl="8" rtl="0" algn="ctr">
              <a:lnSpc>
                <a:spcPct val="115000"/>
              </a:lnSpc>
              <a:spcBef>
                <a:spcPts val="0"/>
              </a:spcBef>
              <a:spcAft>
                <a:spcPts val="0"/>
              </a:spcAft>
              <a:buSzPts val="1400"/>
              <a:buNone/>
              <a:defRPr/>
            </a:lvl9pPr>
          </a:lstStyle>
          <a:p/>
        </p:txBody>
      </p:sp>
      <p:sp>
        <p:nvSpPr>
          <p:cNvPr id="226" name="Google Shape;226;p22"/>
          <p:cNvSpPr txBox="1"/>
          <p:nvPr>
            <p:ph idx="3" type="subTitle"/>
          </p:nvPr>
        </p:nvSpPr>
        <p:spPr>
          <a:xfrm>
            <a:off x="1762571" y="3336725"/>
            <a:ext cx="2687400" cy="911100"/>
          </a:xfrm>
          <a:prstGeom prst="rect">
            <a:avLst/>
          </a:prstGeom>
        </p:spPr>
        <p:txBody>
          <a:bodyPr anchorCtr="0" anchor="t" bIns="91425" lIns="91425" spcFirstLastPara="1" rIns="91425" wrap="square" tIns="91425">
            <a:noAutofit/>
          </a:bodyPr>
          <a:lstStyle>
            <a:lvl1pPr lvl="0" rtl="0">
              <a:lnSpc>
                <a:spcPct val="115000"/>
              </a:lnSpc>
              <a:spcBef>
                <a:spcPts val="0"/>
              </a:spcBef>
              <a:spcAft>
                <a:spcPts val="0"/>
              </a:spcAft>
              <a:buSzPts val="1400"/>
              <a:buNone/>
              <a:defRPr sz="1400">
                <a:latin typeface="Hanken Grotesk"/>
                <a:ea typeface="Hanken Grotesk"/>
                <a:cs typeface="Hanken Grotesk"/>
                <a:sym typeface="Hanken Grotesk"/>
              </a:defRPr>
            </a:lvl1pPr>
            <a:lvl2pPr lvl="1" rtl="0" algn="ctr">
              <a:lnSpc>
                <a:spcPct val="115000"/>
              </a:lnSpc>
              <a:spcBef>
                <a:spcPts val="0"/>
              </a:spcBef>
              <a:spcAft>
                <a:spcPts val="0"/>
              </a:spcAft>
              <a:buSzPts val="1400"/>
              <a:buNone/>
              <a:defRPr/>
            </a:lvl2pPr>
            <a:lvl3pPr lvl="2" rtl="0" algn="ctr">
              <a:lnSpc>
                <a:spcPct val="115000"/>
              </a:lnSpc>
              <a:spcBef>
                <a:spcPts val="0"/>
              </a:spcBef>
              <a:spcAft>
                <a:spcPts val="0"/>
              </a:spcAft>
              <a:buSzPts val="1400"/>
              <a:buNone/>
              <a:defRPr/>
            </a:lvl3pPr>
            <a:lvl4pPr lvl="3" rtl="0" algn="ctr">
              <a:lnSpc>
                <a:spcPct val="115000"/>
              </a:lnSpc>
              <a:spcBef>
                <a:spcPts val="0"/>
              </a:spcBef>
              <a:spcAft>
                <a:spcPts val="0"/>
              </a:spcAft>
              <a:buSzPts val="1400"/>
              <a:buNone/>
              <a:defRPr/>
            </a:lvl4pPr>
            <a:lvl5pPr lvl="4" rtl="0" algn="ctr">
              <a:lnSpc>
                <a:spcPct val="115000"/>
              </a:lnSpc>
              <a:spcBef>
                <a:spcPts val="0"/>
              </a:spcBef>
              <a:spcAft>
                <a:spcPts val="0"/>
              </a:spcAft>
              <a:buSzPts val="1400"/>
              <a:buNone/>
              <a:defRPr/>
            </a:lvl5pPr>
            <a:lvl6pPr lvl="5" rtl="0" algn="ctr">
              <a:lnSpc>
                <a:spcPct val="115000"/>
              </a:lnSpc>
              <a:spcBef>
                <a:spcPts val="0"/>
              </a:spcBef>
              <a:spcAft>
                <a:spcPts val="0"/>
              </a:spcAft>
              <a:buSzPts val="1400"/>
              <a:buNone/>
              <a:defRPr/>
            </a:lvl6pPr>
            <a:lvl7pPr lvl="6" rtl="0" algn="ctr">
              <a:lnSpc>
                <a:spcPct val="115000"/>
              </a:lnSpc>
              <a:spcBef>
                <a:spcPts val="0"/>
              </a:spcBef>
              <a:spcAft>
                <a:spcPts val="0"/>
              </a:spcAft>
              <a:buSzPts val="1400"/>
              <a:buNone/>
              <a:defRPr/>
            </a:lvl7pPr>
            <a:lvl8pPr lvl="7" rtl="0" algn="ctr">
              <a:lnSpc>
                <a:spcPct val="115000"/>
              </a:lnSpc>
              <a:spcBef>
                <a:spcPts val="0"/>
              </a:spcBef>
              <a:spcAft>
                <a:spcPts val="0"/>
              </a:spcAft>
              <a:buSzPts val="1400"/>
              <a:buNone/>
              <a:defRPr/>
            </a:lvl8pPr>
            <a:lvl9pPr lvl="8" rtl="0" algn="ctr">
              <a:lnSpc>
                <a:spcPct val="115000"/>
              </a:lnSpc>
              <a:spcBef>
                <a:spcPts val="0"/>
              </a:spcBef>
              <a:spcAft>
                <a:spcPts val="0"/>
              </a:spcAft>
              <a:buSzPts val="1400"/>
              <a:buNone/>
              <a:defRPr/>
            </a:lvl9pPr>
          </a:lstStyle>
          <a:p/>
        </p:txBody>
      </p:sp>
      <p:sp>
        <p:nvSpPr>
          <p:cNvPr id="227" name="Google Shape;227;p22"/>
          <p:cNvSpPr txBox="1"/>
          <p:nvPr>
            <p:ph idx="4" type="subTitle"/>
          </p:nvPr>
        </p:nvSpPr>
        <p:spPr>
          <a:xfrm>
            <a:off x="5132667" y="3336725"/>
            <a:ext cx="2687400" cy="911100"/>
          </a:xfrm>
          <a:prstGeom prst="rect">
            <a:avLst/>
          </a:prstGeom>
        </p:spPr>
        <p:txBody>
          <a:bodyPr anchorCtr="0" anchor="t" bIns="91425" lIns="91425" spcFirstLastPara="1" rIns="91425" wrap="square" tIns="91425">
            <a:noAutofit/>
          </a:bodyPr>
          <a:lstStyle>
            <a:lvl1pPr lvl="0" rtl="0">
              <a:lnSpc>
                <a:spcPct val="115000"/>
              </a:lnSpc>
              <a:spcBef>
                <a:spcPts val="0"/>
              </a:spcBef>
              <a:spcAft>
                <a:spcPts val="0"/>
              </a:spcAft>
              <a:buSzPts val="1400"/>
              <a:buNone/>
              <a:defRPr sz="1400">
                <a:latin typeface="Hanken Grotesk"/>
                <a:ea typeface="Hanken Grotesk"/>
                <a:cs typeface="Hanken Grotesk"/>
                <a:sym typeface="Hanken Grotesk"/>
              </a:defRPr>
            </a:lvl1pPr>
            <a:lvl2pPr lvl="1" rtl="0" algn="ctr">
              <a:lnSpc>
                <a:spcPct val="115000"/>
              </a:lnSpc>
              <a:spcBef>
                <a:spcPts val="0"/>
              </a:spcBef>
              <a:spcAft>
                <a:spcPts val="0"/>
              </a:spcAft>
              <a:buSzPts val="1400"/>
              <a:buNone/>
              <a:defRPr/>
            </a:lvl2pPr>
            <a:lvl3pPr lvl="2" rtl="0" algn="ctr">
              <a:lnSpc>
                <a:spcPct val="115000"/>
              </a:lnSpc>
              <a:spcBef>
                <a:spcPts val="0"/>
              </a:spcBef>
              <a:spcAft>
                <a:spcPts val="0"/>
              </a:spcAft>
              <a:buSzPts val="1400"/>
              <a:buNone/>
              <a:defRPr/>
            </a:lvl3pPr>
            <a:lvl4pPr lvl="3" rtl="0" algn="ctr">
              <a:lnSpc>
                <a:spcPct val="115000"/>
              </a:lnSpc>
              <a:spcBef>
                <a:spcPts val="0"/>
              </a:spcBef>
              <a:spcAft>
                <a:spcPts val="0"/>
              </a:spcAft>
              <a:buSzPts val="1400"/>
              <a:buNone/>
              <a:defRPr/>
            </a:lvl4pPr>
            <a:lvl5pPr lvl="4" rtl="0" algn="ctr">
              <a:lnSpc>
                <a:spcPct val="115000"/>
              </a:lnSpc>
              <a:spcBef>
                <a:spcPts val="0"/>
              </a:spcBef>
              <a:spcAft>
                <a:spcPts val="0"/>
              </a:spcAft>
              <a:buSzPts val="1400"/>
              <a:buNone/>
              <a:defRPr/>
            </a:lvl5pPr>
            <a:lvl6pPr lvl="5" rtl="0" algn="ctr">
              <a:lnSpc>
                <a:spcPct val="115000"/>
              </a:lnSpc>
              <a:spcBef>
                <a:spcPts val="0"/>
              </a:spcBef>
              <a:spcAft>
                <a:spcPts val="0"/>
              </a:spcAft>
              <a:buSzPts val="1400"/>
              <a:buNone/>
              <a:defRPr/>
            </a:lvl6pPr>
            <a:lvl7pPr lvl="6" rtl="0" algn="ctr">
              <a:lnSpc>
                <a:spcPct val="115000"/>
              </a:lnSpc>
              <a:spcBef>
                <a:spcPts val="0"/>
              </a:spcBef>
              <a:spcAft>
                <a:spcPts val="0"/>
              </a:spcAft>
              <a:buSzPts val="1400"/>
              <a:buNone/>
              <a:defRPr/>
            </a:lvl7pPr>
            <a:lvl8pPr lvl="7" rtl="0" algn="ctr">
              <a:lnSpc>
                <a:spcPct val="115000"/>
              </a:lnSpc>
              <a:spcBef>
                <a:spcPts val="0"/>
              </a:spcBef>
              <a:spcAft>
                <a:spcPts val="0"/>
              </a:spcAft>
              <a:buSzPts val="1400"/>
              <a:buNone/>
              <a:defRPr/>
            </a:lvl8pPr>
            <a:lvl9pPr lvl="8" rtl="0" algn="ctr">
              <a:lnSpc>
                <a:spcPct val="115000"/>
              </a:lnSpc>
              <a:spcBef>
                <a:spcPts val="0"/>
              </a:spcBef>
              <a:spcAft>
                <a:spcPts val="0"/>
              </a:spcAft>
              <a:buSzPts val="1400"/>
              <a:buNone/>
              <a:defRPr/>
            </a:lvl9pPr>
          </a:lstStyle>
          <a:p/>
        </p:txBody>
      </p:sp>
      <p:sp>
        <p:nvSpPr>
          <p:cNvPr id="228" name="Google Shape;228;p22"/>
          <p:cNvSpPr txBox="1"/>
          <p:nvPr>
            <p:ph idx="5" type="subTitle"/>
          </p:nvPr>
        </p:nvSpPr>
        <p:spPr>
          <a:xfrm>
            <a:off x="1762571" y="1524200"/>
            <a:ext cx="2687400" cy="354900"/>
          </a:xfrm>
          <a:prstGeom prst="rect">
            <a:avLst/>
          </a:prstGeom>
        </p:spPr>
        <p:txBody>
          <a:bodyPr anchorCtr="0" anchor="b" bIns="91425" lIns="91425" spcFirstLastPara="1" rIns="91425" wrap="square" tIns="91425">
            <a:noAutofit/>
          </a:bodyPr>
          <a:lstStyle>
            <a:lvl1pPr lvl="0" rtl="0">
              <a:lnSpc>
                <a:spcPct val="115000"/>
              </a:lnSpc>
              <a:spcBef>
                <a:spcPts val="0"/>
              </a:spcBef>
              <a:spcAft>
                <a:spcPts val="0"/>
              </a:spcAft>
              <a:buSzPts val="2400"/>
              <a:buFont typeface="Figtree Black"/>
              <a:buNone/>
              <a:defRPr sz="1900">
                <a:latin typeface="Figtree Black"/>
                <a:ea typeface="Figtree Black"/>
                <a:cs typeface="Figtree Black"/>
                <a:sym typeface="Figtree Black"/>
              </a:defRPr>
            </a:lvl1pPr>
            <a:lvl2pPr lvl="1" rtl="0" algn="ctr">
              <a:lnSpc>
                <a:spcPct val="115000"/>
              </a:lnSpc>
              <a:spcBef>
                <a:spcPts val="0"/>
              </a:spcBef>
              <a:spcAft>
                <a:spcPts val="0"/>
              </a:spcAft>
              <a:buSzPts val="2400"/>
              <a:buFont typeface="Figtree Black"/>
              <a:buNone/>
              <a:defRPr sz="2400">
                <a:latin typeface="Figtree Black"/>
                <a:ea typeface="Figtree Black"/>
                <a:cs typeface="Figtree Black"/>
                <a:sym typeface="Figtree Black"/>
              </a:defRPr>
            </a:lvl2pPr>
            <a:lvl3pPr lvl="2" rtl="0" algn="ctr">
              <a:lnSpc>
                <a:spcPct val="115000"/>
              </a:lnSpc>
              <a:spcBef>
                <a:spcPts val="0"/>
              </a:spcBef>
              <a:spcAft>
                <a:spcPts val="0"/>
              </a:spcAft>
              <a:buSzPts val="2400"/>
              <a:buFont typeface="Figtree Black"/>
              <a:buNone/>
              <a:defRPr sz="2400">
                <a:latin typeface="Figtree Black"/>
                <a:ea typeface="Figtree Black"/>
                <a:cs typeface="Figtree Black"/>
                <a:sym typeface="Figtree Black"/>
              </a:defRPr>
            </a:lvl3pPr>
            <a:lvl4pPr lvl="3" rtl="0" algn="ctr">
              <a:lnSpc>
                <a:spcPct val="115000"/>
              </a:lnSpc>
              <a:spcBef>
                <a:spcPts val="0"/>
              </a:spcBef>
              <a:spcAft>
                <a:spcPts val="0"/>
              </a:spcAft>
              <a:buSzPts val="2400"/>
              <a:buFont typeface="Figtree Black"/>
              <a:buNone/>
              <a:defRPr sz="2400">
                <a:latin typeface="Figtree Black"/>
                <a:ea typeface="Figtree Black"/>
                <a:cs typeface="Figtree Black"/>
                <a:sym typeface="Figtree Black"/>
              </a:defRPr>
            </a:lvl4pPr>
            <a:lvl5pPr lvl="4" rtl="0" algn="ctr">
              <a:lnSpc>
                <a:spcPct val="115000"/>
              </a:lnSpc>
              <a:spcBef>
                <a:spcPts val="0"/>
              </a:spcBef>
              <a:spcAft>
                <a:spcPts val="0"/>
              </a:spcAft>
              <a:buSzPts val="2400"/>
              <a:buFont typeface="Figtree Black"/>
              <a:buNone/>
              <a:defRPr sz="2400">
                <a:latin typeface="Figtree Black"/>
                <a:ea typeface="Figtree Black"/>
                <a:cs typeface="Figtree Black"/>
                <a:sym typeface="Figtree Black"/>
              </a:defRPr>
            </a:lvl5pPr>
            <a:lvl6pPr lvl="5" rtl="0" algn="ctr">
              <a:lnSpc>
                <a:spcPct val="115000"/>
              </a:lnSpc>
              <a:spcBef>
                <a:spcPts val="0"/>
              </a:spcBef>
              <a:spcAft>
                <a:spcPts val="0"/>
              </a:spcAft>
              <a:buSzPts val="2400"/>
              <a:buFont typeface="Figtree Black"/>
              <a:buNone/>
              <a:defRPr sz="2400">
                <a:latin typeface="Figtree Black"/>
                <a:ea typeface="Figtree Black"/>
                <a:cs typeface="Figtree Black"/>
                <a:sym typeface="Figtree Black"/>
              </a:defRPr>
            </a:lvl6pPr>
            <a:lvl7pPr lvl="6" rtl="0" algn="ctr">
              <a:lnSpc>
                <a:spcPct val="115000"/>
              </a:lnSpc>
              <a:spcBef>
                <a:spcPts val="0"/>
              </a:spcBef>
              <a:spcAft>
                <a:spcPts val="0"/>
              </a:spcAft>
              <a:buSzPts val="2400"/>
              <a:buFont typeface="Figtree Black"/>
              <a:buNone/>
              <a:defRPr sz="2400">
                <a:latin typeface="Figtree Black"/>
                <a:ea typeface="Figtree Black"/>
                <a:cs typeface="Figtree Black"/>
                <a:sym typeface="Figtree Black"/>
              </a:defRPr>
            </a:lvl7pPr>
            <a:lvl8pPr lvl="7" rtl="0" algn="ctr">
              <a:lnSpc>
                <a:spcPct val="115000"/>
              </a:lnSpc>
              <a:spcBef>
                <a:spcPts val="0"/>
              </a:spcBef>
              <a:spcAft>
                <a:spcPts val="0"/>
              </a:spcAft>
              <a:buSzPts val="2400"/>
              <a:buFont typeface="Figtree Black"/>
              <a:buNone/>
              <a:defRPr sz="2400">
                <a:latin typeface="Figtree Black"/>
                <a:ea typeface="Figtree Black"/>
                <a:cs typeface="Figtree Black"/>
                <a:sym typeface="Figtree Black"/>
              </a:defRPr>
            </a:lvl8pPr>
            <a:lvl9pPr lvl="8" rtl="0" algn="ctr">
              <a:lnSpc>
                <a:spcPct val="115000"/>
              </a:lnSpc>
              <a:spcBef>
                <a:spcPts val="0"/>
              </a:spcBef>
              <a:spcAft>
                <a:spcPts val="0"/>
              </a:spcAft>
              <a:buSzPts val="2400"/>
              <a:buFont typeface="Figtree Black"/>
              <a:buNone/>
              <a:defRPr sz="2400">
                <a:latin typeface="Figtree Black"/>
                <a:ea typeface="Figtree Black"/>
                <a:cs typeface="Figtree Black"/>
                <a:sym typeface="Figtree Black"/>
              </a:defRPr>
            </a:lvl9pPr>
          </a:lstStyle>
          <a:p/>
        </p:txBody>
      </p:sp>
      <p:sp>
        <p:nvSpPr>
          <p:cNvPr id="229" name="Google Shape;229;p22"/>
          <p:cNvSpPr txBox="1"/>
          <p:nvPr>
            <p:ph idx="6" type="subTitle"/>
          </p:nvPr>
        </p:nvSpPr>
        <p:spPr>
          <a:xfrm>
            <a:off x="5132667" y="1524200"/>
            <a:ext cx="2687400" cy="354900"/>
          </a:xfrm>
          <a:prstGeom prst="rect">
            <a:avLst/>
          </a:prstGeom>
        </p:spPr>
        <p:txBody>
          <a:bodyPr anchorCtr="0" anchor="b" bIns="91425" lIns="91425" spcFirstLastPara="1" rIns="91425" wrap="square" tIns="91425">
            <a:noAutofit/>
          </a:bodyPr>
          <a:lstStyle>
            <a:lvl1pPr lvl="0" rtl="0">
              <a:lnSpc>
                <a:spcPct val="115000"/>
              </a:lnSpc>
              <a:spcBef>
                <a:spcPts val="0"/>
              </a:spcBef>
              <a:spcAft>
                <a:spcPts val="0"/>
              </a:spcAft>
              <a:buSzPts val="2400"/>
              <a:buFont typeface="Figtree Black"/>
              <a:buNone/>
              <a:defRPr sz="1900">
                <a:latin typeface="Figtree Black"/>
                <a:ea typeface="Figtree Black"/>
                <a:cs typeface="Figtree Black"/>
                <a:sym typeface="Figtree Black"/>
              </a:defRPr>
            </a:lvl1pPr>
            <a:lvl2pPr lvl="1" rtl="0" algn="ctr">
              <a:lnSpc>
                <a:spcPct val="115000"/>
              </a:lnSpc>
              <a:spcBef>
                <a:spcPts val="0"/>
              </a:spcBef>
              <a:spcAft>
                <a:spcPts val="0"/>
              </a:spcAft>
              <a:buSzPts val="2400"/>
              <a:buFont typeface="Figtree Black"/>
              <a:buNone/>
              <a:defRPr sz="2400">
                <a:latin typeface="Figtree Black"/>
                <a:ea typeface="Figtree Black"/>
                <a:cs typeface="Figtree Black"/>
                <a:sym typeface="Figtree Black"/>
              </a:defRPr>
            </a:lvl2pPr>
            <a:lvl3pPr lvl="2" rtl="0" algn="ctr">
              <a:lnSpc>
                <a:spcPct val="115000"/>
              </a:lnSpc>
              <a:spcBef>
                <a:spcPts val="0"/>
              </a:spcBef>
              <a:spcAft>
                <a:spcPts val="0"/>
              </a:spcAft>
              <a:buSzPts val="2400"/>
              <a:buFont typeface="Figtree Black"/>
              <a:buNone/>
              <a:defRPr sz="2400">
                <a:latin typeface="Figtree Black"/>
                <a:ea typeface="Figtree Black"/>
                <a:cs typeface="Figtree Black"/>
                <a:sym typeface="Figtree Black"/>
              </a:defRPr>
            </a:lvl3pPr>
            <a:lvl4pPr lvl="3" rtl="0" algn="ctr">
              <a:lnSpc>
                <a:spcPct val="115000"/>
              </a:lnSpc>
              <a:spcBef>
                <a:spcPts val="0"/>
              </a:spcBef>
              <a:spcAft>
                <a:spcPts val="0"/>
              </a:spcAft>
              <a:buSzPts val="2400"/>
              <a:buFont typeface="Figtree Black"/>
              <a:buNone/>
              <a:defRPr sz="2400">
                <a:latin typeface="Figtree Black"/>
                <a:ea typeface="Figtree Black"/>
                <a:cs typeface="Figtree Black"/>
                <a:sym typeface="Figtree Black"/>
              </a:defRPr>
            </a:lvl4pPr>
            <a:lvl5pPr lvl="4" rtl="0" algn="ctr">
              <a:lnSpc>
                <a:spcPct val="115000"/>
              </a:lnSpc>
              <a:spcBef>
                <a:spcPts val="0"/>
              </a:spcBef>
              <a:spcAft>
                <a:spcPts val="0"/>
              </a:spcAft>
              <a:buSzPts val="2400"/>
              <a:buFont typeface="Figtree Black"/>
              <a:buNone/>
              <a:defRPr sz="2400">
                <a:latin typeface="Figtree Black"/>
                <a:ea typeface="Figtree Black"/>
                <a:cs typeface="Figtree Black"/>
                <a:sym typeface="Figtree Black"/>
              </a:defRPr>
            </a:lvl5pPr>
            <a:lvl6pPr lvl="5" rtl="0" algn="ctr">
              <a:lnSpc>
                <a:spcPct val="115000"/>
              </a:lnSpc>
              <a:spcBef>
                <a:spcPts val="0"/>
              </a:spcBef>
              <a:spcAft>
                <a:spcPts val="0"/>
              </a:spcAft>
              <a:buSzPts val="2400"/>
              <a:buFont typeface="Figtree Black"/>
              <a:buNone/>
              <a:defRPr sz="2400">
                <a:latin typeface="Figtree Black"/>
                <a:ea typeface="Figtree Black"/>
                <a:cs typeface="Figtree Black"/>
                <a:sym typeface="Figtree Black"/>
              </a:defRPr>
            </a:lvl6pPr>
            <a:lvl7pPr lvl="6" rtl="0" algn="ctr">
              <a:lnSpc>
                <a:spcPct val="115000"/>
              </a:lnSpc>
              <a:spcBef>
                <a:spcPts val="0"/>
              </a:spcBef>
              <a:spcAft>
                <a:spcPts val="0"/>
              </a:spcAft>
              <a:buSzPts val="2400"/>
              <a:buFont typeface="Figtree Black"/>
              <a:buNone/>
              <a:defRPr sz="2400">
                <a:latin typeface="Figtree Black"/>
                <a:ea typeface="Figtree Black"/>
                <a:cs typeface="Figtree Black"/>
                <a:sym typeface="Figtree Black"/>
              </a:defRPr>
            </a:lvl7pPr>
            <a:lvl8pPr lvl="7" rtl="0" algn="ctr">
              <a:lnSpc>
                <a:spcPct val="115000"/>
              </a:lnSpc>
              <a:spcBef>
                <a:spcPts val="0"/>
              </a:spcBef>
              <a:spcAft>
                <a:spcPts val="0"/>
              </a:spcAft>
              <a:buSzPts val="2400"/>
              <a:buFont typeface="Figtree Black"/>
              <a:buNone/>
              <a:defRPr sz="2400">
                <a:latin typeface="Figtree Black"/>
                <a:ea typeface="Figtree Black"/>
                <a:cs typeface="Figtree Black"/>
                <a:sym typeface="Figtree Black"/>
              </a:defRPr>
            </a:lvl8pPr>
            <a:lvl9pPr lvl="8" rtl="0" algn="ctr">
              <a:lnSpc>
                <a:spcPct val="115000"/>
              </a:lnSpc>
              <a:spcBef>
                <a:spcPts val="0"/>
              </a:spcBef>
              <a:spcAft>
                <a:spcPts val="0"/>
              </a:spcAft>
              <a:buSzPts val="2400"/>
              <a:buFont typeface="Figtree Black"/>
              <a:buNone/>
              <a:defRPr sz="2400">
                <a:latin typeface="Figtree Black"/>
                <a:ea typeface="Figtree Black"/>
                <a:cs typeface="Figtree Black"/>
                <a:sym typeface="Figtree Black"/>
              </a:defRPr>
            </a:lvl9pPr>
          </a:lstStyle>
          <a:p/>
        </p:txBody>
      </p:sp>
      <p:sp>
        <p:nvSpPr>
          <p:cNvPr id="230" name="Google Shape;230;p22"/>
          <p:cNvSpPr txBox="1"/>
          <p:nvPr>
            <p:ph idx="7" type="subTitle"/>
          </p:nvPr>
        </p:nvSpPr>
        <p:spPr>
          <a:xfrm>
            <a:off x="1762571" y="3091838"/>
            <a:ext cx="2687400" cy="354900"/>
          </a:xfrm>
          <a:prstGeom prst="rect">
            <a:avLst/>
          </a:prstGeom>
        </p:spPr>
        <p:txBody>
          <a:bodyPr anchorCtr="0" anchor="b" bIns="91425" lIns="91425" spcFirstLastPara="1" rIns="91425" wrap="square" tIns="91425">
            <a:noAutofit/>
          </a:bodyPr>
          <a:lstStyle>
            <a:lvl1pPr lvl="0" rtl="0">
              <a:spcBef>
                <a:spcPts val="0"/>
              </a:spcBef>
              <a:spcAft>
                <a:spcPts val="0"/>
              </a:spcAft>
              <a:buSzPts val="2400"/>
              <a:buFont typeface="Figtree Black"/>
              <a:buNone/>
              <a:defRPr sz="1900">
                <a:latin typeface="Figtree Black"/>
                <a:ea typeface="Figtree Black"/>
                <a:cs typeface="Figtree Black"/>
                <a:sym typeface="Figtree Black"/>
              </a:defRPr>
            </a:lvl1pPr>
            <a:lvl2pPr lvl="1" rtl="0" algn="ctr">
              <a:lnSpc>
                <a:spcPct val="115000"/>
              </a:lnSpc>
              <a:spcBef>
                <a:spcPts val="0"/>
              </a:spcBef>
              <a:spcAft>
                <a:spcPts val="0"/>
              </a:spcAft>
              <a:buSzPts val="2400"/>
              <a:buFont typeface="Figtree Black"/>
              <a:buNone/>
              <a:defRPr sz="2400">
                <a:latin typeface="Figtree Black"/>
                <a:ea typeface="Figtree Black"/>
                <a:cs typeface="Figtree Black"/>
                <a:sym typeface="Figtree Black"/>
              </a:defRPr>
            </a:lvl2pPr>
            <a:lvl3pPr lvl="2" rtl="0" algn="ctr">
              <a:lnSpc>
                <a:spcPct val="115000"/>
              </a:lnSpc>
              <a:spcBef>
                <a:spcPts val="0"/>
              </a:spcBef>
              <a:spcAft>
                <a:spcPts val="0"/>
              </a:spcAft>
              <a:buSzPts val="2400"/>
              <a:buFont typeface="Figtree Black"/>
              <a:buNone/>
              <a:defRPr sz="2400">
                <a:latin typeface="Figtree Black"/>
                <a:ea typeface="Figtree Black"/>
                <a:cs typeface="Figtree Black"/>
                <a:sym typeface="Figtree Black"/>
              </a:defRPr>
            </a:lvl3pPr>
            <a:lvl4pPr lvl="3" rtl="0" algn="ctr">
              <a:lnSpc>
                <a:spcPct val="115000"/>
              </a:lnSpc>
              <a:spcBef>
                <a:spcPts val="0"/>
              </a:spcBef>
              <a:spcAft>
                <a:spcPts val="0"/>
              </a:spcAft>
              <a:buSzPts val="2400"/>
              <a:buFont typeface="Figtree Black"/>
              <a:buNone/>
              <a:defRPr sz="2400">
                <a:latin typeface="Figtree Black"/>
                <a:ea typeface="Figtree Black"/>
                <a:cs typeface="Figtree Black"/>
                <a:sym typeface="Figtree Black"/>
              </a:defRPr>
            </a:lvl4pPr>
            <a:lvl5pPr lvl="4" rtl="0" algn="ctr">
              <a:lnSpc>
                <a:spcPct val="115000"/>
              </a:lnSpc>
              <a:spcBef>
                <a:spcPts val="0"/>
              </a:spcBef>
              <a:spcAft>
                <a:spcPts val="0"/>
              </a:spcAft>
              <a:buSzPts val="2400"/>
              <a:buFont typeface="Figtree Black"/>
              <a:buNone/>
              <a:defRPr sz="2400">
                <a:latin typeface="Figtree Black"/>
                <a:ea typeface="Figtree Black"/>
                <a:cs typeface="Figtree Black"/>
                <a:sym typeface="Figtree Black"/>
              </a:defRPr>
            </a:lvl5pPr>
            <a:lvl6pPr lvl="5" rtl="0" algn="ctr">
              <a:lnSpc>
                <a:spcPct val="115000"/>
              </a:lnSpc>
              <a:spcBef>
                <a:spcPts val="0"/>
              </a:spcBef>
              <a:spcAft>
                <a:spcPts val="0"/>
              </a:spcAft>
              <a:buSzPts val="2400"/>
              <a:buFont typeface="Figtree Black"/>
              <a:buNone/>
              <a:defRPr sz="2400">
                <a:latin typeface="Figtree Black"/>
                <a:ea typeface="Figtree Black"/>
                <a:cs typeface="Figtree Black"/>
                <a:sym typeface="Figtree Black"/>
              </a:defRPr>
            </a:lvl6pPr>
            <a:lvl7pPr lvl="6" rtl="0" algn="ctr">
              <a:lnSpc>
                <a:spcPct val="115000"/>
              </a:lnSpc>
              <a:spcBef>
                <a:spcPts val="0"/>
              </a:spcBef>
              <a:spcAft>
                <a:spcPts val="0"/>
              </a:spcAft>
              <a:buSzPts val="2400"/>
              <a:buFont typeface="Figtree Black"/>
              <a:buNone/>
              <a:defRPr sz="2400">
                <a:latin typeface="Figtree Black"/>
                <a:ea typeface="Figtree Black"/>
                <a:cs typeface="Figtree Black"/>
                <a:sym typeface="Figtree Black"/>
              </a:defRPr>
            </a:lvl7pPr>
            <a:lvl8pPr lvl="7" rtl="0" algn="ctr">
              <a:lnSpc>
                <a:spcPct val="115000"/>
              </a:lnSpc>
              <a:spcBef>
                <a:spcPts val="0"/>
              </a:spcBef>
              <a:spcAft>
                <a:spcPts val="0"/>
              </a:spcAft>
              <a:buSzPts val="2400"/>
              <a:buFont typeface="Figtree Black"/>
              <a:buNone/>
              <a:defRPr sz="2400">
                <a:latin typeface="Figtree Black"/>
                <a:ea typeface="Figtree Black"/>
                <a:cs typeface="Figtree Black"/>
                <a:sym typeface="Figtree Black"/>
              </a:defRPr>
            </a:lvl8pPr>
            <a:lvl9pPr lvl="8" rtl="0" algn="ctr">
              <a:lnSpc>
                <a:spcPct val="115000"/>
              </a:lnSpc>
              <a:spcBef>
                <a:spcPts val="0"/>
              </a:spcBef>
              <a:spcAft>
                <a:spcPts val="0"/>
              </a:spcAft>
              <a:buSzPts val="2400"/>
              <a:buFont typeface="Figtree Black"/>
              <a:buNone/>
              <a:defRPr sz="2400">
                <a:latin typeface="Figtree Black"/>
                <a:ea typeface="Figtree Black"/>
                <a:cs typeface="Figtree Black"/>
                <a:sym typeface="Figtree Black"/>
              </a:defRPr>
            </a:lvl9pPr>
          </a:lstStyle>
          <a:p/>
        </p:txBody>
      </p:sp>
      <p:sp>
        <p:nvSpPr>
          <p:cNvPr id="231" name="Google Shape;231;p22"/>
          <p:cNvSpPr txBox="1"/>
          <p:nvPr>
            <p:ph idx="8" type="subTitle"/>
          </p:nvPr>
        </p:nvSpPr>
        <p:spPr>
          <a:xfrm>
            <a:off x="5132667" y="3091838"/>
            <a:ext cx="2687400" cy="354900"/>
          </a:xfrm>
          <a:prstGeom prst="rect">
            <a:avLst/>
          </a:prstGeom>
        </p:spPr>
        <p:txBody>
          <a:bodyPr anchorCtr="0" anchor="b" bIns="91425" lIns="91425" spcFirstLastPara="1" rIns="91425" wrap="square" tIns="91425">
            <a:noAutofit/>
          </a:bodyPr>
          <a:lstStyle>
            <a:lvl1pPr lvl="0" rtl="0">
              <a:spcBef>
                <a:spcPts val="0"/>
              </a:spcBef>
              <a:spcAft>
                <a:spcPts val="0"/>
              </a:spcAft>
              <a:buSzPts val="2400"/>
              <a:buFont typeface="Figtree Black"/>
              <a:buNone/>
              <a:defRPr sz="1900">
                <a:latin typeface="Figtree Black"/>
                <a:ea typeface="Figtree Black"/>
                <a:cs typeface="Figtree Black"/>
                <a:sym typeface="Figtree Black"/>
              </a:defRPr>
            </a:lvl1pPr>
            <a:lvl2pPr lvl="1" rtl="0" algn="ctr">
              <a:lnSpc>
                <a:spcPct val="115000"/>
              </a:lnSpc>
              <a:spcBef>
                <a:spcPts val="0"/>
              </a:spcBef>
              <a:spcAft>
                <a:spcPts val="0"/>
              </a:spcAft>
              <a:buSzPts val="2400"/>
              <a:buFont typeface="Figtree Black"/>
              <a:buNone/>
              <a:defRPr sz="2400">
                <a:latin typeface="Figtree Black"/>
                <a:ea typeface="Figtree Black"/>
                <a:cs typeface="Figtree Black"/>
                <a:sym typeface="Figtree Black"/>
              </a:defRPr>
            </a:lvl2pPr>
            <a:lvl3pPr lvl="2" rtl="0" algn="ctr">
              <a:lnSpc>
                <a:spcPct val="115000"/>
              </a:lnSpc>
              <a:spcBef>
                <a:spcPts val="0"/>
              </a:spcBef>
              <a:spcAft>
                <a:spcPts val="0"/>
              </a:spcAft>
              <a:buSzPts val="2400"/>
              <a:buFont typeface="Figtree Black"/>
              <a:buNone/>
              <a:defRPr sz="2400">
                <a:latin typeface="Figtree Black"/>
                <a:ea typeface="Figtree Black"/>
                <a:cs typeface="Figtree Black"/>
                <a:sym typeface="Figtree Black"/>
              </a:defRPr>
            </a:lvl3pPr>
            <a:lvl4pPr lvl="3" rtl="0" algn="ctr">
              <a:lnSpc>
                <a:spcPct val="115000"/>
              </a:lnSpc>
              <a:spcBef>
                <a:spcPts val="0"/>
              </a:spcBef>
              <a:spcAft>
                <a:spcPts val="0"/>
              </a:spcAft>
              <a:buSzPts val="2400"/>
              <a:buFont typeface="Figtree Black"/>
              <a:buNone/>
              <a:defRPr sz="2400">
                <a:latin typeface="Figtree Black"/>
                <a:ea typeface="Figtree Black"/>
                <a:cs typeface="Figtree Black"/>
                <a:sym typeface="Figtree Black"/>
              </a:defRPr>
            </a:lvl4pPr>
            <a:lvl5pPr lvl="4" rtl="0" algn="ctr">
              <a:lnSpc>
                <a:spcPct val="115000"/>
              </a:lnSpc>
              <a:spcBef>
                <a:spcPts val="0"/>
              </a:spcBef>
              <a:spcAft>
                <a:spcPts val="0"/>
              </a:spcAft>
              <a:buSzPts val="2400"/>
              <a:buFont typeface="Figtree Black"/>
              <a:buNone/>
              <a:defRPr sz="2400">
                <a:latin typeface="Figtree Black"/>
                <a:ea typeface="Figtree Black"/>
                <a:cs typeface="Figtree Black"/>
                <a:sym typeface="Figtree Black"/>
              </a:defRPr>
            </a:lvl5pPr>
            <a:lvl6pPr lvl="5" rtl="0" algn="ctr">
              <a:lnSpc>
                <a:spcPct val="115000"/>
              </a:lnSpc>
              <a:spcBef>
                <a:spcPts val="0"/>
              </a:spcBef>
              <a:spcAft>
                <a:spcPts val="0"/>
              </a:spcAft>
              <a:buSzPts val="2400"/>
              <a:buFont typeface="Figtree Black"/>
              <a:buNone/>
              <a:defRPr sz="2400">
                <a:latin typeface="Figtree Black"/>
                <a:ea typeface="Figtree Black"/>
                <a:cs typeface="Figtree Black"/>
                <a:sym typeface="Figtree Black"/>
              </a:defRPr>
            </a:lvl6pPr>
            <a:lvl7pPr lvl="6" rtl="0" algn="ctr">
              <a:lnSpc>
                <a:spcPct val="115000"/>
              </a:lnSpc>
              <a:spcBef>
                <a:spcPts val="0"/>
              </a:spcBef>
              <a:spcAft>
                <a:spcPts val="0"/>
              </a:spcAft>
              <a:buSzPts val="2400"/>
              <a:buFont typeface="Figtree Black"/>
              <a:buNone/>
              <a:defRPr sz="2400">
                <a:latin typeface="Figtree Black"/>
                <a:ea typeface="Figtree Black"/>
                <a:cs typeface="Figtree Black"/>
                <a:sym typeface="Figtree Black"/>
              </a:defRPr>
            </a:lvl7pPr>
            <a:lvl8pPr lvl="7" rtl="0" algn="ctr">
              <a:lnSpc>
                <a:spcPct val="115000"/>
              </a:lnSpc>
              <a:spcBef>
                <a:spcPts val="0"/>
              </a:spcBef>
              <a:spcAft>
                <a:spcPts val="0"/>
              </a:spcAft>
              <a:buSzPts val="2400"/>
              <a:buFont typeface="Figtree Black"/>
              <a:buNone/>
              <a:defRPr sz="2400">
                <a:latin typeface="Figtree Black"/>
                <a:ea typeface="Figtree Black"/>
                <a:cs typeface="Figtree Black"/>
                <a:sym typeface="Figtree Black"/>
              </a:defRPr>
            </a:lvl8pPr>
            <a:lvl9pPr lvl="8" rtl="0" algn="ctr">
              <a:lnSpc>
                <a:spcPct val="115000"/>
              </a:lnSpc>
              <a:spcBef>
                <a:spcPts val="0"/>
              </a:spcBef>
              <a:spcAft>
                <a:spcPts val="0"/>
              </a:spcAft>
              <a:buSzPts val="2400"/>
              <a:buFont typeface="Figtree Black"/>
              <a:buNone/>
              <a:defRPr sz="2400">
                <a:latin typeface="Figtree Black"/>
                <a:ea typeface="Figtree Black"/>
                <a:cs typeface="Figtree Black"/>
                <a:sym typeface="Figtree Black"/>
              </a:defRPr>
            </a:lvl9pPr>
          </a:lstStyle>
          <a:p/>
        </p:txBody>
      </p:sp>
      <p:sp>
        <p:nvSpPr>
          <p:cNvPr id="232" name="Google Shape;232;p22"/>
          <p:cNvSpPr txBox="1"/>
          <p:nvPr>
            <p:ph idx="12" type="sldNum"/>
          </p:nvPr>
        </p:nvSpPr>
        <p:spPr>
          <a:xfrm>
            <a:off x="8632984" y="48260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six columns">
  <p:cSld name="CUSTOM_7_1">
    <p:spTree>
      <p:nvGrpSpPr>
        <p:cNvPr id="233" name="Shape 233"/>
        <p:cNvGrpSpPr/>
        <p:nvPr/>
      </p:nvGrpSpPr>
      <p:grpSpPr>
        <a:xfrm>
          <a:off x="0" y="0"/>
          <a:ext cx="0" cy="0"/>
          <a:chOff x="0" y="0"/>
          <a:chExt cx="0" cy="0"/>
        </a:xfrm>
      </p:grpSpPr>
      <p:sp>
        <p:nvSpPr>
          <p:cNvPr id="234" name="Google Shape;234;p23"/>
          <p:cNvSpPr/>
          <p:nvPr/>
        </p:nvSpPr>
        <p:spPr>
          <a:xfrm>
            <a:off x="8141975" y="-886575"/>
            <a:ext cx="1861500" cy="1861500"/>
          </a:xfrm>
          <a:prstGeom prst="ellipse">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35" name="Google Shape;235;p23"/>
          <p:cNvGrpSpPr/>
          <p:nvPr/>
        </p:nvGrpSpPr>
        <p:grpSpPr>
          <a:xfrm>
            <a:off x="232200" y="232800"/>
            <a:ext cx="8988300" cy="5000100"/>
            <a:chOff x="232200" y="232800"/>
            <a:chExt cx="8988300" cy="5000100"/>
          </a:xfrm>
        </p:grpSpPr>
        <p:sp>
          <p:nvSpPr>
            <p:cNvPr id="236" name="Google Shape;236;p23"/>
            <p:cNvSpPr/>
            <p:nvPr/>
          </p:nvSpPr>
          <p:spPr>
            <a:xfrm>
              <a:off x="232200" y="232800"/>
              <a:ext cx="8679000" cy="4684500"/>
            </a:xfrm>
            <a:prstGeom prst="rect">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237" name="Google Shape;237;p23"/>
            <p:cNvCxnSpPr/>
            <p:nvPr/>
          </p:nvCxnSpPr>
          <p:spPr>
            <a:xfrm rot="10800000">
              <a:off x="8911200" y="232800"/>
              <a:ext cx="309300" cy="0"/>
            </a:xfrm>
            <a:prstGeom prst="straightConnector1">
              <a:avLst/>
            </a:prstGeom>
            <a:noFill/>
            <a:ln cap="flat" cmpd="sng" w="19050">
              <a:solidFill>
                <a:schemeClr val="dk1"/>
              </a:solidFill>
              <a:prstDash val="solid"/>
              <a:round/>
              <a:headEnd len="med" w="med" type="none"/>
              <a:tailEnd len="med" w="med" type="none"/>
            </a:ln>
          </p:spPr>
        </p:cxnSp>
        <p:cxnSp>
          <p:nvCxnSpPr>
            <p:cNvPr id="238" name="Google Shape;238;p23"/>
            <p:cNvCxnSpPr/>
            <p:nvPr/>
          </p:nvCxnSpPr>
          <p:spPr>
            <a:xfrm>
              <a:off x="233525" y="4917300"/>
              <a:ext cx="0" cy="315600"/>
            </a:xfrm>
            <a:prstGeom prst="straightConnector1">
              <a:avLst/>
            </a:prstGeom>
            <a:noFill/>
            <a:ln cap="flat" cmpd="sng" w="19050">
              <a:solidFill>
                <a:schemeClr val="dk1"/>
              </a:solidFill>
              <a:prstDash val="solid"/>
              <a:round/>
              <a:headEnd len="med" w="med" type="none"/>
              <a:tailEnd len="med" w="med" type="none"/>
            </a:ln>
          </p:spPr>
        </p:cxnSp>
      </p:grpSp>
      <p:sp>
        <p:nvSpPr>
          <p:cNvPr id="239" name="Google Shape;239;p23"/>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sz="28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240" name="Google Shape;240;p23"/>
          <p:cNvSpPr txBox="1"/>
          <p:nvPr>
            <p:ph idx="1" type="subTitle"/>
          </p:nvPr>
        </p:nvSpPr>
        <p:spPr>
          <a:xfrm>
            <a:off x="874134" y="2145979"/>
            <a:ext cx="2199600" cy="635400"/>
          </a:xfrm>
          <a:prstGeom prst="rect">
            <a:avLst/>
          </a:prstGeom>
        </p:spPr>
        <p:txBody>
          <a:bodyPr anchorCtr="0" anchor="t" bIns="91425" lIns="91425" spcFirstLastPara="1" rIns="91425" wrap="square" tIns="91425">
            <a:noAutofit/>
          </a:bodyPr>
          <a:lstStyle>
            <a:lvl1pPr lvl="0" rtl="0" algn="ctr">
              <a:lnSpc>
                <a:spcPct val="115000"/>
              </a:lnSpc>
              <a:spcBef>
                <a:spcPts val="0"/>
              </a:spcBef>
              <a:spcAft>
                <a:spcPts val="0"/>
              </a:spcAft>
              <a:buSzPts val="1400"/>
              <a:buNone/>
              <a:defRPr sz="1400">
                <a:latin typeface="Hanken Grotesk"/>
                <a:ea typeface="Hanken Grotesk"/>
                <a:cs typeface="Hanken Grotesk"/>
                <a:sym typeface="Hanken Grotesk"/>
              </a:defRPr>
            </a:lvl1pPr>
            <a:lvl2pPr lvl="1" rtl="0" algn="ctr">
              <a:lnSpc>
                <a:spcPct val="115000"/>
              </a:lnSpc>
              <a:spcBef>
                <a:spcPts val="0"/>
              </a:spcBef>
              <a:spcAft>
                <a:spcPts val="0"/>
              </a:spcAft>
              <a:buSzPts val="1400"/>
              <a:buNone/>
              <a:defRPr/>
            </a:lvl2pPr>
            <a:lvl3pPr lvl="2" rtl="0" algn="ctr">
              <a:lnSpc>
                <a:spcPct val="115000"/>
              </a:lnSpc>
              <a:spcBef>
                <a:spcPts val="0"/>
              </a:spcBef>
              <a:spcAft>
                <a:spcPts val="0"/>
              </a:spcAft>
              <a:buSzPts val="1400"/>
              <a:buNone/>
              <a:defRPr/>
            </a:lvl3pPr>
            <a:lvl4pPr lvl="3" rtl="0" algn="ctr">
              <a:lnSpc>
                <a:spcPct val="115000"/>
              </a:lnSpc>
              <a:spcBef>
                <a:spcPts val="0"/>
              </a:spcBef>
              <a:spcAft>
                <a:spcPts val="0"/>
              </a:spcAft>
              <a:buSzPts val="1400"/>
              <a:buNone/>
              <a:defRPr/>
            </a:lvl4pPr>
            <a:lvl5pPr lvl="4" rtl="0" algn="ctr">
              <a:lnSpc>
                <a:spcPct val="115000"/>
              </a:lnSpc>
              <a:spcBef>
                <a:spcPts val="0"/>
              </a:spcBef>
              <a:spcAft>
                <a:spcPts val="0"/>
              </a:spcAft>
              <a:buSzPts val="1400"/>
              <a:buNone/>
              <a:defRPr/>
            </a:lvl5pPr>
            <a:lvl6pPr lvl="5" rtl="0" algn="ctr">
              <a:lnSpc>
                <a:spcPct val="115000"/>
              </a:lnSpc>
              <a:spcBef>
                <a:spcPts val="0"/>
              </a:spcBef>
              <a:spcAft>
                <a:spcPts val="0"/>
              </a:spcAft>
              <a:buSzPts val="1400"/>
              <a:buNone/>
              <a:defRPr/>
            </a:lvl6pPr>
            <a:lvl7pPr lvl="6" rtl="0" algn="ctr">
              <a:lnSpc>
                <a:spcPct val="115000"/>
              </a:lnSpc>
              <a:spcBef>
                <a:spcPts val="0"/>
              </a:spcBef>
              <a:spcAft>
                <a:spcPts val="0"/>
              </a:spcAft>
              <a:buSzPts val="1400"/>
              <a:buNone/>
              <a:defRPr/>
            </a:lvl7pPr>
            <a:lvl8pPr lvl="7" rtl="0" algn="ctr">
              <a:lnSpc>
                <a:spcPct val="115000"/>
              </a:lnSpc>
              <a:spcBef>
                <a:spcPts val="0"/>
              </a:spcBef>
              <a:spcAft>
                <a:spcPts val="0"/>
              </a:spcAft>
              <a:buSzPts val="1400"/>
              <a:buNone/>
              <a:defRPr/>
            </a:lvl8pPr>
            <a:lvl9pPr lvl="8" rtl="0" algn="ctr">
              <a:lnSpc>
                <a:spcPct val="115000"/>
              </a:lnSpc>
              <a:spcBef>
                <a:spcPts val="0"/>
              </a:spcBef>
              <a:spcAft>
                <a:spcPts val="0"/>
              </a:spcAft>
              <a:buSzPts val="1400"/>
              <a:buNone/>
              <a:defRPr/>
            </a:lvl9pPr>
          </a:lstStyle>
          <a:p/>
        </p:txBody>
      </p:sp>
      <p:sp>
        <p:nvSpPr>
          <p:cNvPr id="241" name="Google Shape;241;p23"/>
          <p:cNvSpPr txBox="1"/>
          <p:nvPr>
            <p:ph idx="2" type="subTitle"/>
          </p:nvPr>
        </p:nvSpPr>
        <p:spPr>
          <a:xfrm>
            <a:off x="3319800" y="2145979"/>
            <a:ext cx="2199600" cy="635400"/>
          </a:xfrm>
          <a:prstGeom prst="rect">
            <a:avLst/>
          </a:prstGeom>
        </p:spPr>
        <p:txBody>
          <a:bodyPr anchorCtr="0" anchor="t" bIns="91425" lIns="91425" spcFirstLastPara="1" rIns="91425" wrap="square" tIns="91425">
            <a:noAutofit/>
          </a:bodyPr>
          <a:lstStyle>
            <a:lvl1pPr lvl="0" rtl="0" algn="ctr">
              <a:lnSpc>
                <a:spcPct val="115000"/>
              </a:lnSpc>
              <a:spcBef>
                <a:spcPts val="0"/>
              </a:spcBef>
              <a:spcAft>
                <a:spcPts val="0"/>
              </a:spcAft>
              <a:buSzPts val="1400"/>
              <a:buNone/>
              <a:defRPr sz="1400">
                <a:latin typeface="Hanken Grotesk"/>
                <a:ea typeface="Hanken Grotesk"/>
                <a:cs typeface="Hanken Grotesk"/>
                <a:sym typeface="Hanken Grotesk"/>
              </a:defRPr>
            </a:lvl1pPr>
            <a:lvl2pPr lvl="1" rtl="0" algn="ctr">
              <a:lnSpc>
                <a:spcPct val="115000"/>
              </a:lnSpc>
              <a:spcBef>
                <a:spcPts val="0"/>
              </a:spcBef>
              <a:spcAft>
                <a:spcPts val="0"/>
              </a:spcAft>
              <a:buSzPts val="1400"/>
              <a:buNone/>
              <a:defRPr/>
            </a:lvl2pPr>
            <a:lvl3pPr lvl="2" rtl="0" algn="ctr">
              <a:lnSpc>
                <a:spcPct val="115000"/>
              </a:lnSpc>
              <a:spcBef>
                <a:spcPts val="0"/>
              </a:spcBef>
              <a:spcAft>
                <a:spcPts val="0"/>
              </a:spcAft>
              <a:buSzPts val="1400"/>
              <a:buNone/>
              <a:defRPr/>
            </a:lvl3pPr>
            <a:lvl4pPr lvl="3" rtl="0" algn="ctr">
              <a:lnSpc>
                <a:spcPct val="115000"/>
              </a:lnSpc>
              <a:spcBef>
                <a:spcPts val="0"/>
              </a:spcBef>
              <a:spcAft>
                <a:spcPts val="0"/>
              </a:spcAft>
              <a:buSzPts val="1400"/>
              <a:buNone/>
              <a:defRPr/>
            </a:lvl4pPr>
            <a:lvl5pPr lvl="4" rtl="0" algn="ctr">
              <a:lnSpc>
                <a:spcPct val="115000"/>
              </a:lnSpc>
              <a:spcBef>
                <a:spcPts val="0"/>
              </a:spcBef>
              <a:spcAft>
                <a:spcPts val="0"/>
              </a:spcAft>
              <a:buSzPts val="1400"/>
              <a:buNone/>
              <a:defRPr/>
            </a:lvl5pPr>
            <a:lvl6pPr lvl="5" rtl="0" algn="ctr">
              <a:lnSpc>
                <a:spcPct val="115000"/>
              </a:lnSpc>
              <a:spcBef>
                <a:spcPts val="0"/>
              </a:spcBef>
              <a:spcAft>
                <a:spcPts val="0"/>
              </a:spcAft>
              <a:buSzPts val="1400"/>
              <a:buNone/>
              <a:defRPr/>
            </a:lvl6pPr>
            <a:lvl7pPr lvl="6" rtl="0" algn="ctr">
              <a:lnSpc>
                <a:spcPct val="115000"/>
              </a:lnSpc>
              <a:spcBef>
                <a:spcPts val="0"/>
              </a:spcBef>
              <a:spcAft>
                <a:spcPts val="0"/>
              </a:spcAft>
              <a:buSzPts val="1400"/>
              <a:buNone/>
              <a:defRPr/>
            </a:lvl7pPr>
            <a:lvl8pPr lvl="7" rtl="0" algn="ctr">
              <a:lnSpc>
                <a:spcPct val="115000"/>
              </a:lnSpc>
              <a:spcBef>
                <a:spcPts val="0"/>
              </a:spcBef>
              <a:spcAft>
                <a:spcPts val="0"/>
              </a:spcAft>
              <a:buSzPts val="1400"/>
              <a:buNone/>
              <a:defRPr/>
            </a:lvl8pPr>
            <a:lvl9pPr lvl="8" rtl="0" algn="ctr">
              <a:lnSpc>
                <a:spcPct val="115000"/>
              </a:lnSpc>
              <a:spcBef>
                <a:spcPts val="0"/>
              </a:spcBef>
              <a:spcAft>
                <a:spcPts val="0"/>
              </a:spcAft>
              <a:buSzPts val="1400"/>
              <a:buNone/>
              <a:defRPr/>
            </a:lvl9pPr>
          </a:lstStyle>
          <a:p/>
        </p:txBody>
      </p:sp>
      <p:sp>
        <p:nvSpPr>
          <p:cNvPr id="242" name="Google Shape;242;p23"/>
          <p:cNvSpPr txBox="1"/>
          <p:nvPr>
            <p:ph idx="3" type="subTitle"/>
          </p:nvPr>
        </p:nvSpPr>
        <p:spPr>
          <a:xfrm>
            <a:off x="874134" y="3635775"/>
            <a:ext cx="2199600" cy="635400"/>
          </a:xfrm>
          <a:prstGeom prst="rect">
            <a:avLst/>
          </a:prstGeom>
        </p:spPr>
        <p:txBody>
          <a:bodyPr anchorCtr="0" anchor="t" bIns="91425" lIns="91425" spcFirstLastPara="1" rIns="91425" wrap="square" tIns="91425">
            <a:noAutofit/>
          </a:bodyPr>
          <a:lstStyle>
            <a:lvl1pPr lvl="0" rtl="0" algn="ctr">
              <a:lnSpc>
                <a:spcPct val="115000"/>
              </a:lnSpc>
              <a:spcBef>
                <a:spcPts val="0"/>
              </a:spcBef>
              <a:spcAft>
                <a:spcPts val="0"/>
              </a:spcAft>
              <a:buSzPts val="1400"/>
              <a:buNone/>
              <a:defRPr sz="1400">
                <a:latin typeface="Hanken Grotesk"/>
                <a:ea typeface="Hanken Grotesk"/>
                <a:cs typeface="Hanken Grotesk"/>
                <a:sym typeface="Hanken Grotesk"/>
              </a:defRPr>
            </a:lvl1pPr>
            <a:lvl2pPr lvl="1" rtl="0" algn="ctr">
              <a:lnSpc>
                <a:spcPct val="115000"/>
              </a:lnSpc>
              <a:spcBef>
                <a:spcPts val="0"/>
              </a:spcBef>
              <a:spcAft>
                <a:spcPts val="0"/>
              </a:spcAft>
              <a:buSzPts val="1400"/>
              <a:buNone/>
              <a:defRPr/>
            </a:lvl2pPr>
            <a:lvl3pPr lvl="2" rtl="0" algn="ctr">
              <a:lnSpc>
                <a:spcPct val="115000"/>
              </a:lnSpc>
              <a:spcBef>
                <a:spcPts val="0"/>
              </a:spcBef>
              <a:spcAft>
                <a:spcPts val="0"/>
              </a:spcAft>
              <a:buSzPts val="1400"/>
              <a:buNone/>
              <a:defRPr/>
            </a:lvl3pPr>
            <a:lvl4pPr lvl="3" rtl="0" algn="ctr">
              <a:lnSpc>
                <a:spcPct val="115000"/>
              </a:lnSpc>
              <a:spcBef>
                <a:spcPts val="0"/>
              </a:spcBef>
              <a:spcAft>
                <a:spcPts val="0"/>
              </a:spcAft>
              <a:buSzPts val="1400"/>
              <a:buNone/>
              <a:defRPr/>
            </a:lvl4pPr>
            <a:lvl5pPr lvl="4" rtl="0" algn="ctr">
              <a:lnSpc>
                <a:spcPct val="115000"/>
              </a:lnSpc>
              <a:spcBef>
                <a:spcPts val="0"/>
              </a:spcBef>
              <a:spcAft>
                <a:spcPts val="0"/>
              </a:spcAft>
              <a:buSzPts val="1400"/>
              <a:buNone/>
              <a:defRPr/>
            </a:lvl5pPr>
            <a:lvl6pPr lvl="5" rtl="0" algn="ctr">
              <a:lnSpc>
                <a:spcPct val="115000"/>
              </a:lnSpc>
              <a:spcBef>
                <a:spcPts val="0"/>
              </a:spcBef>
              <a:spcAft>
                <a:spcPts val="0"/>
              </a:spcAft>
              <a:buSzPts val="1400"/>
              <a:buNone/>
              <a:defRPr/>
            </a:lvl6pPr>
            <a:lvl7pPr lvl="6" rtl="0" algn="ctr">
              <a:lnSpc>
                <a:spcPct val="115000"/>
              </a:lnSpc>
              <a:spcBef>
                <a:spcPts val="0"/>
              </a:spcBef>
              <a:spcAft>
                <a:spcPts val="0"/>
              </a:spcAft>
              <a:buSzPts val="1400"/>
              <a:buNone/>
              <a:defRPr/>
            </a:lvl7pPr>
            <a:lvl8pPr lvl="7" rtl="0" algn="ctr">
              <a:lnSpc>
                <a:spcPct val="115000"/>
              </a:lnSpc>
              <a:spcBef>
                <a:spcPts val="0"/>
              </a:spcBef>
              <a:spcAft>
                <a:spcPts val="0"/>
              </a:spcAft>
              <a:buSzPts val="1400"/>
              <a:buNone/>
              <a:defRPr/>
            </a:lvl8pPr>
            <a:lvl9pPr lvl="8" rtl="0" algn="ctr">
              <a:lnSpc>
                <a:spcPct val="115000"/>
              </a:lnSpc>
              <a:spcBef>
                <a:spcPts val="0"/>
              </a:spcBef>
              <a:spcAft>
                <a:spcPts val="0"/>
              </a:spcAft>
              <a:buSzPts val="1400"/>
              <a:buNone/>
              <a:defRPr/>
            </a:lvl9pPr>
          </a:lstStyle>
          <a:p/>
        </p:txBody>
      </p:sp>
      <p:sp>
        <p:nvSpPr>
          <p:cNvPr id="243" name="Google Shape;243;p23"/>
          <p:cNvSpPr txBox="1"/>
          <p:nvPr>
            <p:ph idx="4" type="subTitle"/>
          </p:nvPr>
        </p:nvSpPr>
        <p:spPr>
          <a:xfrm>
            <a:off x="3319800" y="3635775"/>
            <a:ext cx="2199600" cy="635400"/>
          </a:xfrm>
          <a:prstGeom prst="rect">
            <a:avLst/>
          </a:prstGeom>
        </p:spPr>
        <p:txBody>
          <a:bodyPr anchorCtr="0" anchor="t" bIns="91425" lIns="91425" spcFirstLastPara="1" rIns="91425" wrap="square" tIns="91425">
            <a:noAutofit/>
          </a:bodyPr>
          <a:lstStyle>
            <a:lvl1pPr lvl="0" rtl="0" algn="ctr">
              <a:lnSpc>
                <a:spcPct val="115000"/>
              </a:lnSpc>
              <a:spcBef>
                <a:spcPts val="0"/>
              </a:spcBef>
              <a:spcAft>
                <a:spcPts val="0"/>
              </a:spcAft>
              <a:buSzPts val="1400"/>
              <a:buNone/>
              <a:defRPr sz="1400">
                <a:latin typeface="Hanken Grotesk"/>
                <a:ea typeface="Hanken Grotesk"/>
                <a:cs typeface="Hanken Grotesk"/>
                <a:sym typeface="Hanken Grotesk"/>
              </a:defRPr>
            </a:lvl1pPr>
            <a:lvl2pPr lvl="1" rtl="0" algn="ctr">
              <a:lnSpc>
                <a:spcPct val="115000"/>
              </a:lnSpc>
              <a:spcBef>
                <a:spcPts val="0"/>
              </a:spcBef>
              <a:spcAft>
                <a:spcPts val="0"/>
              </a:spcAft>
              <a:buSzPts val="1400"/>
              <a:buNone/>
              <a:defRPr/>
            </a:lvl2pPr>
            <a:lvl3pPr lvl="2" rtl="0" algn="ctr">
              <a:lnSpc>
                <a:spcPct val="115000"/>
              </a:lnSpc>
              <a:spcBef>
                <a:spcPts val="0"/>
              </a:spcBef>
              <a:spcAft>
                <a:spcPts val="0"/>
              </a:spcAft>
              <a:buSzPts val="1400"/>
              <a:buNone/>
              <a:defRPr/>
            </a:lvl3pPr>
            <a:lvl4pPr lvl="3" rtl="0" algn="ctr">
              <a:lnSpc>
                <a:spcPct val="115000"/>
              </a:lnSpc>
              <a:spcBef>
                <a:spcPts val="0"/>
              </a:spcBef>
              <a:spcAft>
                <a:spcPts val="0"/>
              </a:spcAft>
              <a:buSzPts val="1400"/>
              <a:buNone/>
              <a:defRPr/>
            </a:lvl4pPr>
            <a:lvl5pPr lvl="4" rtl="0" algn="ctr">
              <a:lnSpc>
                <a:spcPct val="115000"/>
              </a:lnSpc>
              <a:spcBef>
                <a:spcPts val="0"/>
              </a:spcBef>
              <a:spcAft>
                <a:spcPts val="0"/>
              </a:spcAft>
              <a:buSzPts val="1400"/>
              <a:buNone/>
              <a:defRPr/>
            </a:lvl5pPr>
            <a:lvl6pPr lvl="5" rtl="0" algn="ctr">
              <a:lnSpc>
                <a:spcPct val="115000"/>
              </a:lnSpc>
              <a:spcBef>
                <a:spcPts val="0"/>
              </a:spcBef>
              <a:spcAft>
                <a:spcPts val="0"/>
              </a:spcAft>
              <a:buSzPts val="1400"/>
              <a:buNone/>
              <a:defRPr/>
            </a:lvl6pPr>
            <a:lvl7pPr lvl="6" rtl="0" algn="ctr">
              <a:lnSpc>
                <a:spcPct val="115000"/>
              </a:lnSpc>
              <a:spcBef>
                <a:spcPts val="0"/>
              </a:spcBef>
              <a:spcAft>
                <a:spcPts val="0"/>
              </a:spcAft>
              <a:buSzPts val="1400"/>
              <a:buNone/>
              <a:defRPr/>
            </a:lvl7pPr>
            <a:lvl8pPr lvl="7" rtl="0" algn="ctr">
              <a:lnSpc>
                <a:spcPct val="115000"/>
              </a:lnSpc>
              <a:spcBef>
                <a:spcPts val="0"/>
              </a:spcBef>
              <a:spcAft>
                <a:spcPts val="0"/>
              </a:spcAft>
              <a:buSzPts val="1400"/>
              <a:buNone/>
              <a:defRPr/>
            </a:lvl8pPr>
            <a:lvl9pPr lvl="8" rtl="0" algn="ctr">
              <a:lnSpc>
                <a:spcPct val="115000"/>
              </a:lnSpc>
              <a:spcBef>
                <a:spcPts val="0"/>
              </a:spcBef>
              <a:spcAft>
                <a:spcPts val="0"/>
              </a:spcAft>
              <a:buSzPts val="1400"/>
              <a:buNone/>
              <a:defRPr/>
            </a:lvl9pPr>
          </a:lstStyle>
          <a:p/>
        </p:txBody>
      </p:sp>
      <p:sp>
        <p:nvSpPr>
          <p:cNvPr id="244" name="Google Shape;244;p23"/>
          <p:cNvSpPr txBox="1"/>
          <p:nvPr>
            <p:ph idx="5" type="subTitle"/>
          </p:nvPr>
        </p:nvSpPr>
        <p:spPr>
          <a:xfrm>
            <a:off x="5765466" y="2145979"/>
            <a:ext cx="2199600" cy="635400"/>
          </a:xfrm>
          <a:prstGeom prst="rect">
            <a:avLst/>
          </a:prstGeom>
        </p:spPr>
        <p:txBody>
          <a:bodyPr anchorCtr="0" anchor="t" bIns="91425" lIns="91425" spcFirstLastPara="1" rIns="91425" wrap="square" tIns="91425">
            <a:noAutofit/>
          </a:bodyPr>
          <a:lstStyle>
            <a:lvl1pPr lvl="0" rtl="0" algn="ctr">
              <a:lnSpc>
                <a:spcPct val="115000"/>
              </a:lnSpc>
              <a:spcBef>
                <a:spcPts val="0"/>
              </a:spcBef>
              <a:spcAft>
                <a:spcPts val="0"/>
              </a:spcAft>
              <a:buSzPts val="1400"/>
              <a:buNone/>
              <a:defRPr sz="1400">
                <a:latin typeface="Hanken Grotesk"/>
                <a:ea typeface="Hanken Grotesk"/>
                <a:cs typeface="Hanken Grotesk"/>
                <a:sym typeface="Hanken Grotesk"/>
              </a:defRPr>
            </a:lvl1pPr>
            <a:lvl2pPr lvl="1" rtl="0" algn="ctr">
              <a:lnSpc>
                <a:spcPct val="115000"/>
              </a:lnSpc>
              <a:spcBef>
                <a:spcPts val="0"/>
              </a:spcBef>
              <a:spcAft>
                <a:spcPts val="0"/>
              </a:spcAft>
              <a:buSzPts val="1400"/>
              <a:buNone/>
              <a:defRPr/>
            </a:lvl2pPr>
            <a:lvl3pPr lvl="2" rtl="0" algn="ctr">
              <a:lnSpc>
                <a:spcPct val="115000"/>
              </a:lnSpc>
              <a:spcBef>
                <a:spcPts val="0"/>
              </a:spcBef>
              <a:spcAft>
                <a:spcPts val="0"/>
              </a:spcAft>
              <a:buSzPts val="1400"/>
              <a:buNone/>
              <a:defRPr/>
            </a:lvl3pPr>
            <a:lvl4pPr lvl="3" rtl="0" algn="ctr">
              <a:lnSpc>
                <a:spcPct val="115000"/>
              </a:lnSpc>
              <a:spcBef>
                <a:spcPts val="0"/>
              </a:spcBef>
              <a:spcAft>
                <a:spcPts val="0"/>
              </a:spcAft>
              <a:buSzPts val="1400"/>
              <a:buNone/>
              <a:defRPr/>
            </a:lvl4pPr>
            <a:lvl5pPr lvl="4" rtl="0" algn="ctr">
              <a:lnSpc>
                <a:spcPct val="115000"/>
              </a:lnSpc>
              <a:spcBef>
                <a:spcPts val="0"/>
              </a:spcBef>
              <a:spcAft>
                <a:spcPts val="0"/>
              </a:spcAft>
              <a:buSzPts val="1400"/>
              <a:buNone/>
              <a:defRPr/>
            </a:lvl5pPr>
            <a:lvl6pPr lvl="5" rtl="0" algn="ctr">
              <a:lnSpc>
                <a:spcPct val="115000"/>
              </a:lnSpc>
              <a:spcBef>
                <a:spcPts val="0"/>
              </a:spcBef>
              <a:spcAft>
                <a:spcPts val="0"/>
              </a:spcAft>
              <a:buSzPts val="1400"/>
              <a:buNone/>
              <a:defRPr/>
            </a:lvl6pPr>
            <a:lvl7pPr lvl="6" rtl="0" algn="ctr">
              <a:lnSpc>
                <a:spcPct val="115000"/>
              </a:lnSpc>
              <a:spcBef>
                <a:spcPts val="0"/>
              </a:spcBef>
              <a:spcAft>
                <a:spcPts val="0"/>
              </a:spcAft>
              <a:buSzPts val="1400"/>
              <a:buNone/>
              <a:defRPr/>
            </a:lvl7pPr>
            <a:lvl8pPr lvl="7" rtl="0" algn="ctr">
              <a:lnSpc>
                <a:spcPct val="115000"/>
              </a:lnSpc>
              <a:spcBef>
                <a:spcPts val="0"/>
              </a:spcBef>
              <a:spcAft>
                <a:spcPts val="0"/>
              </a:spcAft>
              <a:buSzPts val="1400"/>
              <a:buNone/>
              <a:defRPr/>
            </a:lvl8pPr>
            <a:lvl9pPr lvl="8" rtl="0" algn="ctr">
              <a:lnSpc>
                <a:spcPct val="115000"/>
              </a:lnSpc>
              <a:spcBef>
                <a:spcPts val="0"/>
              </a:spcBef>
              <a:spcAft>
                <a:spcPts val="0"/>
              </a:spcAft>
              <a:buSzPts val="1400"/>
              <a:buNone/>
              <a:defRPr/>
            </a:lvl9pPr>
          </a:lstStyle>
          <a:p/>
        </p:txBody>
      </p:sp>
      <p:sp>
        <p:nvSpPr>
          <p:cNvPr id="245" name="Google Shape;245;p23"/>
          <p:cNvSpPr txBox="1"/>
          <p:nvPr>
            <p:ph idx="6" type="subTitle"/>
          </p:nvPr>
        </p:nvSpPr>
        <p:spPr>
          <a:xfrm>
            <a:off x="5765466" y="3635775"/>
            <a:ext cx="2199600" cy="635400"/>
          </a:xfrm>
          <a:prstGeom prst="rect">
            <a:avLst/>
          </a:prstGeom>
        </p:spPr>
        <p:txBody>
          <a:bodyPr anchorCtr="0" anchor="t" bIns="91425" lIns="91425" spcFirstLastPara="1" rIns="91425" wrap="square" tIns="91425">
            <a:noAutofit/>
          </a:bodyPr>
          <a:lstStyle>
            <a:lvl1pPr lvl="0" rtl="0" algn="ctr">
              <a:lnSpc>
                <a:spcPct val="115000"/>
              </a:lnSpc>
              <a:spcBef>
                <a:spcPts val="0"/>
              </a:spcBef>
              <a:spcAft>
                <a:spcPts val="0"/>
              </a:spcAft>
              <a:buSzPts val="1400"/>
              <a:buNone/>
              <a:defRPr sz="1400">
                <a:latin typeface="Hanken Grotesk"/>
                <a:ea typeface="Hanken Grotesk"/>
                <a:cs typeface="Hanken Grotesk"/>
                <a:sym typeface="Hanken Grotesk"/>
              </a:defRPr>
            </a:lvl1pPr>
            <a:lvl2pPr lvl="1" rtl="0" algn="ctr">
              <a:lnSpc>
                <a:spcPct val="115000"/>
              </a:lnSpc>
              <a:spcBef>
                <a:spcPts val="0"/>
              </a:spcBef>
              <a:spcAft>
                <a:spcPts val="0"/>
              </a:spcAft>
              <a:buSzPts val="1400"/>
              <a:buNone/>
              <a:defRPr/>
            </a:lvl2pPr>
            <a:lvl3pPr lvl="2" rtl="0" algn="ctr">
              <a:lnSpc>
                <a:spcPct val="115000"/>
              </a:lnSpc>
              <a:spcBef>
                <a:spcPts val="0"/>
              </a:spcBef>
              <a:spcAft>
                <a:spcPts val="0"/>
              </a:spcAft>
              <a:buSzPts val="1400"/>
              <a:buNone/>
              <a:defRPr/>
            </a:lvl3pPr>
            <a:lvl4pPr lvl="3" rtl="0" algn="ctr">
              <a:lnSpc>
                <a:spcPct val="115000"/>
              </a:lnSpc>
              <a:spcBef>
                <a:spcPts val="0"/>
              </a:spcBef>
              <a:spcAft>
                <a:spcPts val="0"/>
              </a:spcAft>
              <a:buSzPts val="1400"/>
              <a:buNone/>
              <a:defRPr/>
            </a:lvl4pPr>
            <a:lvl5pPr lvl="4" rtl="0" algn="ctr">
              <a:lnSpc>
                <a:spcPct val="115000"/>
              </a:lnSpc>
              <a:spcBef>
                <a:spcPts val="0"/>
              </a:spcBef>
              <a:spcAft>
                <a:spcPts val="0"/>
              </a:spcAft>
              <a:buSzPts val="1400"/>
              <a:buNone/>
              <a:defRPr/>
            </a:lvl5pPr>
            <a:lvl6pPr lvl="5" rtl="0" algn="ctr">
              <a:lnSpc>
                <a:spcPct val="115000"/>
              </a:lnSpc>
              <a:spcBef>
                <a:spcPts val="0"/>
              </a:spcBef>
              <a:spcAft>
                <a:spcPts val="0"/>
              </a:spcAft>
              <a:buSzPts val="1400"/>
              <a:buNone/>
              <a:defRPr/>
            </a:lvl6pPr>
            <a:lvl7pPr lvl="6" rtl="0" algn="ctr">
              <a:lnSpc>
                <a:spcPct val="115000"/>
              </a:lnSpc>
              <a:spcBef>
                <a:spcPts val="0"/>
              </a:spcBef>
              <a:spcAft>
                <a:spcPts val="0"/>
              </a:spcAft>
              <a:buSzPts val="1400"/>
              <a:buNone/>
              <a:defRPr/>
            </a:lvl7pPr>
            <a:lvl8pPr lvl="7" rtl="0" algn="ctr">
              <a:lnSpc>
                <a:spcPct val="115000"/>
              </a:lnSpc>
              <a:spcBef>
                <a:spcPts val="0"/>
              </a:spcBef>
              <a:spcAft>
                <a:spcPts val="0"/>
              </a:spcAft>
              <a:buSzPts val="1400"/>
              <a:buNone/>
              <a:defRPr/>
            </a:lvl8pPr>
            <a:lvl9pPr lvl="8" rtl="0" algn="ctr">
              <a:lnSpc>
                <a:spcPct val="115000"/>
              </a:lnSpc>
              <a:spcBef>
                <a:spcPts val="0"/>
              </a:spcBef>
              <a:spcAft>
                <a:spcPts val="0"/>
              </a:spcAft>
              <a:buSzPts val="1400"/>
              <a:buNone/>
              <a:defRPr/>
            </a:lvl9pPr>
          </a:lstStyle>
          <a:p/>
        </p:txBody>
      </p:sp>
      <p:sp>
        <p:nvSpPr>
          <p:cNvPr id="246" name="Google Shape;246;p23"/>
          <p:cNvSpPr txBox="1"/>
          <p:nvPr>
            <p:ph idx="7" type="subTitle"/>
          </p:nvPr>
        </p:nvSpPr>
        <p:spPr>
          <a:xfrm>
            <a:off x="872334" y="1769325"/>
            <a:ext cx="2203200" cy="4926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2400"/>
              <a:buFont typeface="Figtree Black"/>
              <a:buNone/>
              <a:defRPr sz="1900">
                <a:solidFill>
                  <a:schemeClr val="dk1"/>
                </a:solidFill>
                <a:latin typeface="Figtree Black"/>
                <a:ea typeface="Figtree Black"/>
                <a:cs typeface="Figtree Black"/>
                <a:sym typeface="Figtree Black"/>
              </a:defRPr>
            </a:lvl1pPr>
            <a:lvl2pPr lvl="1" rtl="0" algn="ctr">
              <a:lnSpc>
                <a:spcPct val="115000"/>
              </a:lnSpc>
              <a:spcBef>
                <a:spcPts val="0"/>
              </a:spcBef>
              <a:spcAft>
                <a:spcPts val="0"/>
              </a:spcAft>
              <a:buSzPts val="2400"/>
              <a:buFont typeface="Figtree Black"/>
              <a:buNone/>
              <a:defRPr sz="2400">
                <a:latin typeface="Figtree Black"/>
                <a:ea typeface="Figtree Black"/>
                <a:cs typeface="Figtree Black"/>
                <a:sym typeface="Figtree Black"/>
              </a:defRPr>
            </a:lvl2pPr>
            <a:lvl3pPr lvl="2" rtl="0" algn="ctr">
              <a:lnSpc>
                <a:spcPct val="115000"/>
              </a:lnSpc>
              <a:spcBef>
                <a:spcPts val="0"/>
              </a:spcBef>
              <a:spcAft>
                <a:spcPts val="0"/>
              </a:spcAft>
              <a:buSzPts val="2400"/>
              <a:buFont typeface="Figtree Black"/>
              <a:buNone/>
              <a:defRPr sz="2400">
                <a:latin typeface="Figtree Black"/>
                <a:ea typeface="Figtree Black"/>
                <a:cs typeface="Figtree Black"/>
                <a:sym typeface="Figtree Black"/>
              </a:defRPr>
            </a:lvl3pPr>
            <a:lvl4pPr lvl="3" rtl="0" algn="ctr">
              <a:lnSpc>
                <a:spcPct val="115000"/>
              </a:lnSpc>
              <a:spcBef>
                <a:spcPts val="0"/>
              </a:spcBef>
              <a:spcAft>
                <a:spcPts val="0"/>
              </a:spcAft>
              <a:buSzPts val="2400"/>
              <a:buFont typeface="Figtree Black"/>
              <a:buNone/>
              <a:defRPr sz="2400">
                <a:latin typeface="Figtree Black"/>
                <a:ea typeface="Figtree Black"/>
                <a:cs typeface="Figtree Black"/>
                <a:sym typeface="Figtree Black"/>
              </a:defRPr>
            </a:lvl4pPr>
            <a:lvl5pPr lvl="4" rtl="0" algn="ctr">
              <a:lnSpc>
                <a:spcPct val="115000"/>
              </a:lnSpc>
              <a:spcBef>
                <a:spcPts val="0"/>
              </a:spcBef>
              <a:spcAft>
                <a:spcPts val="0"/>
              </a:spcAft>
              <a:buSzPts val="2400"/>
              <a:buFont typeface="Figtree Black"/>
              <a:buNone/>
              <a:defRPr sz="2400">
                <a:latin typeface="Figtree Black"/>
                <a:ea typeface="Figtree Black"/>
                <a:cs typeface="Figtree Black"/>
                <a:sym typeface="Figtree Black"/>
              </a:defRPr>
            </a:lvl5pPr>
            <a:lvl6pPr lvl="5" rtl="0" algn="ctr">
              <a:lnSpc>
                <a:spcPct val="115000"/>
              </a:lnSpc>
              <a:spcBef>
                <a:spcPts val="0"/>
              </a:spcBef>
              <a:spcAft>
                <a:spcPts val="0"/>
              </a:spcAft>
              <a:buSzPts val="2400"/>
              <a:buFont typeface="Figtree Black"/>
              <a:buNone/>
              <a:defRPr sz="2400">
                <a:latin typeface="Figtree Black"/>
                <a:ea typeface="Figtree Black"/>
                <a:cs typeface="Figtree Black"/>
                <a:sym typeface="Figtree Black"/>
              </a:defRPr>
            </a:lvl6pPr>
            <a:lvl7pPr lvl="6" rtl="0" algn="ctr">
              <a:lnSpc>
                <a:spcPct val="115000"/>
              </a:lnSpc>
              <a:spcBef>
                <a:spcPts val="0"/>
              </a:spcBef>
              <a:spcAft>
                <a:spcPts val="0"/>
              </a:spcAft>
              <a:buSzPts val="2400"/>
              <a:buFont typeface="Figtree Black"/>
              <a:buNone/>
              <a:defRPr sz="2400">
                <a:latin typeface="Figtree Black"/>
                <a:ea typeface="Figtree Black"/>
                <a:cs typeface="Figtree Black"/>
                <a:sym typeface="Figtree Black"/>
              </a:defRPr>
            </a:lvl7pPr>
            <a:lvl8pPr lvl="7" rtl="0" algn="ctr">
              <a:lnSpc>
                <a:spcPct val="115000"/>
              </a:lnSpc>
              <a:spcBef>
                <a:spcPts val="0"/>
              </a:spcBef>
              <a:spcAft>
                <a:spcPts val="0"/>
              </a:spcAft>
              <a:buSzPts val="2400"/>
              <a:buFont typeface="Figtree Black"/>
              <a:buNone/>
              <a:defRPr sz="2400">
                <a:latin typeface="Figtree Black"/>
                <a:ea typeface="Figtree Black"/>
                <a:cs typeface="Figtree Black"/>
                <a:sym typeface="Figtree Black"/>
              </a:defRPr>
            </a:lvl8pPr>
            <a:lvl9pPr lvl="8" rtl="0" algn="ctr">
              <a:lnSpc>
                <a:spcPct val="115000"/>
              </a:lnSpc>
              <a:spcBef>
                <a:spcPts val="0"/>
              </a:spcBef>
              <a:spcAft>
                <a:spcPts val="0"/>
              </a:spcAft>
              <a:buSzPts val="2400"/>
              <a:buFont typeface="Figtree Black"/>
              <a:buNone/>
              <a:defRPr sz="2400">
                <a:latin typeface="Figtree Black"/>
                <a:ea typeface="Figtree Black"/>
                <a:cs typeface="Figtree Black"/>
                <a:sym typeface="Figtree Black"/>
              </a:defRPr>
            </a:lvl9pPr>
          </a:lstStyle>
          <a:p/>
        </p:txBody>
      </p:sp>
      <p:sp>
        <p:nvSpPr>
          <p:cNvPr id="247" name="Google Shape;247;p23"/>
          <p:cNvSpPr txBox="1"/>
          <p:nvPr>
            <p:ph idx="8" type="subTitle"/>
          </p:nvPr>
        </p:nvSpPr>
        <p:spPr>
          <a:xfrm>
            <a:off x="3318000" y="1769325"/>
            <a:ext cx="2203200" cy="4926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2400"/>
              <a:buFont typeface="Figtree Black"/>
              <a:buNone/>
              <a:defRPr sz="1900">
                <a:solidFill>
                  <a:schemeClr val="dk1"/>
                </a:solidFill>
                <a:latin typeface="Figtree Black"/>
                <a:ea typeface="Figtree Black"/>
                <a:cs typeface="Figtree Black"/>
                <a:sym typeface="Figtree Black"/>
              </a:defRPr>
            </a:lvl1pPr>
            <a:lvl2pPr lvl="1" rtl="0" algn="ctr">
              <a:lnSpc>
                <a:spcPct val="115000"/>
              </a:lnSpc>
              <a:spcBef>
                <a:spcPts val="0"/>
              </a:spcBef>
              <a:spcAft>
                <a:spcPts val="0"/>
              </a:spcAft>
              <a:buSzPts val="2400"/>
              <a:buFont typeface="Figtree Black"/>
              <a:buNone/>
              <a:defRPr sz="2400">
                <a:latin typeface="Figtree Black"/>
                <a:ea typeface="Figtree Black"/>
                <a:cs typeface="Figtree Black"/>
                <a:sym typeface="Figtree Black"/>
              </a:defRPr>
            </a:lvl2pPr>
            <a:lvl3pPr lvl="2" rtl="0" algn="ctr">
              <a:lnSpc>
                <a:spcPct val="115000"/>
              </a:lnSpc>
              <a:spcBef>
                <a:spcPts val="0"/>
              </a:spcBef>
              <a:spcAft>
                <a:spcPts val="0"/>
              </a:spcAft>
              <a:buSzPts val="2400"/>
              <a:buFont typeface="Figtree Black"/>
              <a:buNone/>
              <a:defRPr sz="2400">
                <a:latin typeface="Figtree Black"/>
                <a:ea typeface="Figtree Black"/>
                <a:cs typeface="Figtree Black"/>
                <a:sym typeface="Figtree Black"/>
              </a:defRPr>
            </a:lvl3pPr>
            <a:lvl4pPr lvl="3" rtl="0" algn="ctr">
              <a:lnSpc>
                <a:spcPct val="115000"/>
              </a:lnSpc>
              <a:spcBef>
                <a:spcPts val="0"/>
              </a:spcBef>
              <a:spcAft>
                <a:spcPts val="0"/>
              </a:spcAft>
              <a:buSzPts val="2400"/>
              <a:buFont typeface="Figtree Black"/>
              <a:buNone/>
              <a:defRPr sz="2400">
                <a:latin typeface="Figtree Black"/>
                <a:ea typeface="Figtree Black"/>
                <a:cs typeface="Figtree Black"/>
                <a:sym typeface="Figtree Black"/>
              </a:defRPr>
            </a:lvl4pPr>
            <a:lvl5pPr lvl="4" rtl="0" algn="ctr">
              <a:lnSpc>
                <a:spcPct val="115000"/>
              </a:lnSpc>
              <a:spcBef>
                <a:spcPts val="0"/>
              </a:spcBef>
              <a:spcAft>
                <a:spcPts val="0"/>
              </a:spcAft>
              <a:buSzPts val="2400"/>
              <a:buFont typeface="Figtree Black"/>
              <a:buNone/>
              <a:defRPr sz="2400">
                <a:latin typeface="Figtree Black"/>
                <a:ea typeface="Figtree Black"/>
                <a:cs typeface="Figtree Black"/>
                <a:sym typeface="Figtree Black"/>
              </a:defRPr>
            </a:lvl5pPr>
            <a:lvl6pPr lvl="5" rtl="0" algn="ctr">
              <a:lnSpc>
                <a:spcPct val="115000"/>
              </a:lnSpc>
              <a:spcBef>
                <a:spcPts val="0"/>
              </a:spcBef>
              <a:spcAft>
                <a:spcPts val="0"/>
              </a:spcAft>
              <a:buSzPts val="2400"/>
              <a:buFont typeface="Figtree Black"/>
              <a:buNone/>
              <a:defRPr sz="2400">
                <a:latin typeface="Figtree Black"/>
                <a:ea typeface="Figtree Black"/>
                <a:cs typeface="Figtree Black"/>
                <a:sym typeface="Figtree Black"/>
              </a:defRPr>
            </a:lvl6pPr>
            <a:lvl7pPr lvl="6" rtl="0" algn="ctr">
              <a:lnSpc>
                <a:spcPct val="115000"/>
              </a:lnSpc>
              <a:spcBef>
                <a:spcPts val="0"/>
              </a:spcBef>
              <a:spcAft>
                <a:spcPts val="0"/>
              </a:spcAft>
              <a:buSzPts val="2400"/>
              <a:buFont typeface="Figtree Black"/>
              <a:buNone/>
              <a:defRPr sz="2400">
                <a:latin typeface="Figtree Black"/>
                <a:ea typeface="Figtree Black"/>
                <a:cs typeface="Figtree Black"/>
                <a:sym typeface="Figtree Black"/>
              </a:defRPr>
            </a:lvl7pPr>
            <a:lvl8pPr lvl="7" rtl="0" algn="ctr">
              <a:lnSpc>
                <a:spcPct val="115000"/>
              </a:lnSpc>
              <a:spcBef>
                <a:spcPts val="0"/>
              </a:spcBef>
              <a:spcAft>
                <a:spcPts val="0"/>
              </a:spcAft>
              <a:buSzPts val="2400"/>
              <a:buFont typeface="Figtree Black"/>
              <a:buNone/>
              <a:defRPr sz="2400">
                <a:latin typeface="Figtree Black"/>
                <a:ea typeface="Figtree Black"/>
                <a:cs typeface="Figtree Black"/>
                <a:sym typeface="Figtree Black"/>
              </a:defRPr>
            </a:lvl8pPr>
            <a:lvl9pPr lvl="8" rtl="0" algn="ctr">
              <a:lnSpc>
                <a:spcPct val="115000"/>
              </a:lnSpc>
              <a:spcBef>
                <a:spcPts val="0"/>
              </a:spcBef>
              <a:spcAft>
                <a:spcPts val="0"/>
              </a:spcAft>
              <a:buSzPts val="2400"/>
              <a:buFont typeface="Figtree Black"/>
              <a:buNone/>
              <a:defRPr sz="2400">
                <a:latin typeface="Figtree Black"/>
                <a:ea typeface="Figtree Black"/>
                <a:cs typeface="Figtree Black"/>
                <a:sym typeface="Figtree Black"/>
              </a:defRPr>
            </a:lvl9pPr>
          </a:lstStyle>
          <a:p/>
        </p:txBody>
      </p:sp>
      <p:sp>
        <p:nvSpPr>
          <p:cNvPr id="248" name="Google Shape;248;p23"/>
          <p:cNvSpPr txBox="1"/>
          <p:nvPr>
            <p:ph idx="9" type="subTitle"/>
          </p:nvPr>
        </p:nvSpPr>
        <p:spPr>
          <a:xfrm>
            <a:off x="5763666" y="1769325"/>
            <a:ext cx="2203200" cy="4926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2400"/>
              <a:buFont typeface="Figtree Black"/>
              <a:buNone/>
              <a:defRPr sz="1900">
                <a:solidFill>
                  <a:schemeClr val="dk1"/>
                </a:solidFill>
                <a:latin typeface="Figtree Black"/>
                <a:ea typeface="Figtree Black"/>
                <a:cs typeface="Figtree Black"/>
                <a:sym typeface="Figtree Black"/>
              </a:defRPr>
            </a:lvl1pPr>
            <a:lvl2pPr lvl="1" rtl="0" algn="ctr">
              <a:lnSpc>
                <a:spcPct val="115000"/>
              </a:lnSpc>
              <a:spcBef>
                <a:spcPts val="0"/>
              </a:spcBef>
              <a:spcAft>
                <a:spcPts val="0"/>
              </a:spcAft>
              <a:buSzPts val="2400"/>
              <a:buFont typeface="Figtree Black"/>
              <a:buNone/>
              <a:defRPr sz="2400">
                <a:latin typeface="Figtree Black"/>
                <a:ea typeface="Figtree Black"/>
                <a:cs typeface="Figtree Black"/>
                <a:sym typeface="Figtree Black"/>
              </a:defRPr>
            </a:lvl2pPr>
            <a:lvl3pPr lvl="2" rtl="0" algn="ctr">
              <a:lnSpc>
                <a:spcPct val="115000"/>
              </a:lnSpc>
              <a:spcBef>
                <a:spcPts val="0"/>
              </a:spcBef>
              <a:spcAft>
                <a:spcPts val="0"/>
              </a:spcAft>
              <a:buSzPts val="2400"/>
              <a:buFont typeface="Figtree Black"/>
              <a:buNone/>
              <a:defRPr sz="2400">
                <a:latin typeface="Figtree Black"/>
                <a:ea typeface="Figtree Black"/>
                <a:cs typeface="Figtree Black"/>
                <a:sym typeface="Figtree Black"/>
              </a:defRPr>
            </a:lvl3pPr>
            <a:lvl4pPr lvl="3" rtl="0" algn="ctr">
              <a:lnSpc>
                <a:spcPct val="115000"/>
              </a:lnSpc>
              <a:spcBef>
                <a:spcPts val="0"/>
              </a:spcBef>
              <a:spcAft>
                <a:spcPts val="0"/>
              </a:spcAft>
              <a:buSzPts val="2400"/>
              <a:buFont typeface="Figtree Black"/>
              <a:buNone/>
              <a:defRPr sz="2400">
                <a:latin typeface="Figtree Black"/>
                <a:ea typeface="Figtree Black"/>
                <a:cs typeface="Figtree Black"/>
                <a:sym typeface="Figtree Black"/>
              </a:defRPr>
            </a:lvl4pPr>
            <a:lvl5pPr lvl="4" rtl="0" algn="ctr">
              <a:lnSpc>
                <a:spcPct val="115000"/>
              </a:lnSpc>
              <a:spcBef>
                <a:spcPts val="0"/>
              </a:spcBef>
              <a:spcAft>
                <a:spcPts val="0"/>
              </a:spcAft>
              <a:buSzPts val="2400"/>
              <a:buFont typeface="Figtree Black"/>
              <a:buNone/>
              <a:defRPr sz="2400">
                <a:latin typeface="Figtree Black"/>
                <a:ea typeface="Figtree Black"/>
                <a:cs typeface="Figtree Black"/>
                <a:sym typeface="Figtree Black"/>
              </a:defRPr>
            </a:lvl5pPr>
            <a:lvl6pPr lvl="5" rtl="0" algn="ctr">
              <a:lnSpc>
                <a:spcPct val="115000"/>
              </a:lnSpc>
              <a:spcBef>
                <a:spcPts val="0"/>
              </a:spcBef>
              <a:spcAft>
                <a:spcPts val="0"/>
              </a:spcAft>
              <a:buSzPts val="2400"/>
              <a:buFont typeface="Figtree Black"/>
              <a:buNone/>
              <a:defRPr sz="2400">
                <a:latin typeface="Figtree Black"/>
                <a:ea typeface="Figtree Black"/>
                <a:cs typeface="Figtree Black"/>
                <a:sym typeface="Figtree Black"/>
              </a:defRPr>
            </a:lvl6pPr>
            <a:lvl7pPr lvl="6" rtl="0" algn="ctr">
              <a:lnSpc>
                <a:spcPct val="115000"/>
              </a:lnSpc>
              <a:spcBef>
                <a:spcPts val="0"/>
              </a:spcBef>
              <a:spcAft>
                <a:spcPts val="0"/>
              </a:spcAft>
              <a:buSzPts val="2400"/>
              <a:buFont typeface="Figtree Black"/>
              <a:buNone/>
              <a:defRPr sz="2400">
                <a:latin typeface="Figtree Black"/>
                <a:ea typeface="Figtree Black"/>
                <a:cs typeface="Figtree Black"/>
                <a:sym typeface="Figtree Black"/>
              </a:defRPr>
            </a:lvl7pPr>
            <a:lvl8pPr lvl="7" rtl="0" algn="ctr">
              <a:lnSpc>
                <a:spcPct val="115000"/>
              </a:lnSpc>
              <a:spcBef>
                <a:spcPts val="0"/>
              </a:spcBef>
              <a:spcAft>
                <a:spcPts val="0"/>
              </a:spcAft>
              <a:buSzPts val="2400"/>
              <a:buFont typeface="Figtree Black"/>
              <a:buNone/>
              <a:defRPr sz="2400">
                <a:latin typeface="Figtree Black"/>
                <a:ea typeface="Figtree Black"/>
                <a:cs typeface="Figtree Black"/>
                <a:sym typeface="Figtree Black"/>
              </a:defRPr>
            </a:lvl8pPr>
            <a:lvl9pPr lvl="8" rtl="0" algn="ctr">
              <a:lnSpc>
                <a:spcPct val="115000"/>
              </a:lnSpc>
              <a:spcBef>
                <a:spcPts val="0"/>
              </a:spcBef>
              <a:spcAft>
                <a:spcPts val="0"/>
              </a:spcAft>
              <a:buSzPts val="2400"/>
              <a:buFont typeface="Figtree Black"/>
              <a:buNone/>
              <a:defRPr sz="2400">
                <a:latin typeface="Figtree Black"/>
                <a:ea typeface="Figtree Black"/>
                <a:cs typeface="Figtree Black"/>
                <a:sym typeface="Figtree Black"/>
              </a:defRPr>
            </a:lvl9pPr>
          </a:lstStyle>
          <a:p/>
        </p:txBody>
      </p:sp>
      <p:sp>
        <p:nvSpPr>
          <p:cNvPr id="249" name="Google Shape;249;p23"/>
          <p:cNvSpPr txBox="1"/>
          <p:nvPr>
            <p:ph idx="13" type="subTitle"/>
          </p:nvPr>
        </p:nvSpPr>
        <p:spPr>
          <a:xfrm>
            <a:off x="872334" y="3258926"/>
            <a:ext cx="2203200" cy="4926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2400"/>
              <a:buFont typeface="Figtree Black"/>
              <a:buNone/>
              <a:defRPr sz="1900">
                <a:solidFill>
                  <a:schemeClr val="dk1"/>
                </a:solidFill>
                <a:latin typeface="Figtree Black"/>
                <a:ea typeface="Figtree Black"/>
                <a:cs typeface="Figtree Black"/>
                <a:sym typeface="Figtree Black"/>
              </a:defRPr>
            </a:lvl1pPr>
            <a:lvl2pPr lvl="1" rtl="0" algn="ctr">
              <a:lnSpc>
                <a:spcPct val="115000"/>
              </a:lnSpc>
              <a:spcBef>
                <a:spcPts val="0"/>
              </a:spcBef>
              <a:spcAft>
                <a:spcPts val="0"/>
              </a:spcAft>
              <a:buSzPts val="2400"/>
              <a:buFont typeface="Figtree Black"/>
              <a:buNone/>
              <a:defRPr sz="2400">
                <a:latin typeface="Figtree Black"/>
                <a:ea typeface="Figtree Black"/>
                <a:cs typeface="Figtree Black"/>
                <a:sym typeface="Figtree Black"/>
              </a:defRPr>
            </a:lvl2pPr>
            <a:lvl3pPr lvl="2" rtl="0" algn="ctr">
              <a:lnSpc>
                <a:spcPct val="115000"/>
              </a:lnSpc>
              <a:spcBef>
                <a:spcPts val="0"/>
              </a:spcBef>
              <a:spcAft>
                <a:spcPts val="0"/>
              </a:spcAft>
              <a:buSzPts val="2400"/>
              <a:buFont typeface="Figtree Black"/>
              <a:buNone/>
              <a:defRPr sz="2400">
                <a:latin typeface="Figtree Black"/>
                <a:ea typeface="Figtree Black"/>
                <a:cs typeface="Figtree Black"/>
                <a:sym typeface="Figtree Black"/>
              </a:defRPr>
            </a:lvl3pPr>
            <a:lvl4pPr lvl="3" rtl="0" algn="ctr">
              <a:lnSpc>
                <a:spcPct val="115000"/>
              </a:lnSpc>
              <a:spcBef>
                <a:spcPts val="0"/>
              </a:spcBef>
              <a:spcAft>
                <a:spcPts val="0"/>
              </a:spcAft>
              <a:buSzPts val="2400"/>
              <a:buFont typeface="Figtree Black"/>
              <a:buNone/>
              <a:defRPr sz="2400">
                <a:latin typeface="Figtree Black"/>
                <a:ea typeface="Figtree Black"/>
                <a:cs typeface="Figtree Black"/>
                <a:sym typeface="Figtree Black"/>
              </a:defRPr>
            </a:lvl4pPr>
            <a:lvl5pPr lvl="4" rtl="0" algn="ctr">
              <a:lnSpc>
                <a:spcPct val="115000"/>
              </a:lnSpc>
              <a:spcBef>
                <a:spcPts val="0"/>
              </a:spcBef>
              <a:spcAft>
                <a:spcPts val="0"/>
              </a:spcAft>
              <a:buSzPts val="2400"/>
              <a:buFont typeface="Figtree Black"/>
              <a:buNone/>
              <a:defRPr sz="2400">
                <a:latin typeface="Figtree Black"/>
                <a:ea typeface="Figtree Black"/>
                <a:cs typeface="Figtree Black"/>
                <a:sym typeface="Figtree Black"/>
              </a:defRPr>
            </a:lvl5pPr>
            <a:lvl6pPr lvl="5" rtl="0" algn="ctr">
              <a:lnSpc>
                <a:spcPct val="115000"/>
              </a:lnSpc>
              <a:spcBef>
                <a:spcPts val="0"/>
              </a:spcBef>
              <a:spcAft>
                <a:spcPts val="0"/>
              </a:spcAft>
              <a:buSzPts val="2400"/>
              <a:buFont typeface="Figtree Black"/>
              <a:buNone/>
              <a:defRPr sz="2400">
                <a:latin typeface="Figtree Black"/>
                <a:ea typeface="Figtree Black"/>
                <a:cs typeface="Figtree Black"/>
                <a:sym typeface="Figtree Black"/>
              </a:defRPr>
            </a:lvl6pPr>
            <a:lvl7pPr lvl="6" rtl="0" algn="ctr">
              <a:lnSpc>
                <a:spcPct val="115000"/>
              </a:lnSpc>
              <a:spcBef>
                <a:spcPts val="0"/>
              </a:spcBef>
              <a:spcAft>
                <a:spcPts val="0"/>
              </a:spcAft>
              <a:buSzPts val="2400"/>
              <a:buFont typeface="Figtree Black"/>
              <a:buNone/>
              <a:defRPr sz="2400">
                <a:latin typeface="Figtree Black"/>
                <a:ea typeface="Figtree Black"/>
                <a:cs typeface="Figtree Black"/>
                <a:sym typeface="Figtree Black"/>
              </a:defRPr>
            </a:lvl7pPr>
            <a:lvl8pPr lvl="7" rtl="0" algn="ctr">
              <a:lnSpc>
                <a:spcPct val="115000"/>
              </a:lnSpc>
              <a:spcBef>
                <a:spcPts val="0"/>
              </a:spcBef>
              <a:spcAft>
                <a:spcPts val="0"/>
              </a:spcAft>
              <a:buSzPts val="2400"/>
              <a:buFont typeface="Figtree Black"/>
              <a:buNone/>
              <a:defRPr sz="2400">
                <a:latin typeface="Figtree Black"/>
                <a:ea typeface="Figtree Black"/>
                <a:cs typeface="Figtree Black"/>
                <a:sym typeface="Figtree Black"/>
              </a:defRPr>
            </a:lvl8pPr>
            <a:lvl9pPr lvl="8" rtl="0" algn="ctr">
              <a:lnSpc>
                <a:spcPct val="115000"/>
              </a:lnSpc>
              <a:spcBef>
                <a:spcPts val="0"/>
              </a:spcBef>
              <a:spcAft>
                <a:spcPts val="0"/>
              </a:spcAft>
              <a:buSzPts val="2400"/>
              <a:buFont typeface="Figtree Black"/>
              <a:buNone/>
              <a:defRPr sz="2400">
                <a:latin typeface="Figtree Black"/>
                <a:ea typeface="Figtree Black"/>
                <a:cs typeface="Figtree Black"/>
                <a:sym typeface="Figtree Black"/>
              </a:defRPr>
            </a:lvl9pPr>
          </a:lstStyle>
          <a:p/>
        </p:txBody>
      </p:sp>
      <p:sp>
        <p:nvSpPr>
          <p:cNvPr id="250" name="Google Shape;250;p23"/>
          <p:cNvSpPr txBox="1"/>
          <p:nvPr>
            <p:ph idx="14" type="subTitle"/>
          </p:nvPr>
        </p:nvSpPr>
        <p:spPr>
          <a:xfrm>
            <a:off x="3318000" y="3258926"/>
            <a:ext cx="2203200" cy="4926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2400"/>
              <a:buFont typeface="Figtree Black"/>
              <a:buNone/>
              <a:defRPr sz="1900">
                <a:solidFill>
                  <a:schemeClr val="dk1"/>
                </a:solidFill>
                <a:latin typeface="Figtree Black"/>
                <a:ea typeface="Figtree Black"/>
                <a:cs typeface="Figtree Black"/>
                <a:sym typeface="Figtree Black"/>
              </a:defRPr>
            </a:lvl1pPr>
            <a:lvl2pPr lvl="1" rtl="0" algn="ctr">
              <a:lnSpc>
                <a:spcPct val="115000"/>
              </a:lnSpc>
              <a:spcBef>
                <a:spcPts val="0"/>
              </a:spcBef>
              <a:spcAft>
                <a:spcPts val="0"/>
              </a:spcAft>
              <a:buSzPts val="2400"/>
              <a:buFont typeface="Figtree Black"/>
              <a:buNone/>
              <a:defRPr sz="2400">
                <a:latin typeface="Figtree Black"/>
                <a:ea typeface="Figtree Black"/>
                <a:cs typeface="Figtree Black"/>
                <a:sym typeface="Figtree Black"/>
              </a:defRPr>
            </a:lvl2pPr>
            <a:lvl3pPr lvl="2" rtl="0" algn="ctr">
              <a:lnSpc>
                <a:spcPct val="115000"/>
              </a:lnSpc>
              <a:spcBef>
                <a:spcPts val="0"/>
              </a:spcBef>
              <a:spcAft>
                <a:spcPts val="0"/>
              </a:spcAft>
              <a:buSzPts val="2400"/>
              <a:buFont typeface="Figtree Black"/>
              <a:buNone/>
              <a:defRPr sz="2400">
                <a:latin typeface="Figtree Black"/>
                <a:ea typeface="Figtree Black"/>
                <a:cs typeface="Figtree Black"/>
                <a:sym typeface="Figtree Black"/>
              </a:defRPr>
            </a:lvl3pPr>
            <a:lvl4pPr lvl="3" rtl="0" algn="ctr">
              <a:lnSpc>
                <a:spcPct val="115000"/>
              </a:lnSpc>
              <a:spcBef>
                <a:spcPts val="0"/>
              </a:spcBef>
              <a:spcAft>
                <a:spcPts val="0"/>
              </a:spcAft>
              <a:buSzPts val="2400"/>
              <a:buFont typeface="Figtree Black"/>
              <a:buNone/>
              <a:defRPr sz="2400">
                <a:latin typeface="Figtree Black"/>
                <a:ea typeface="Figtree Black"/>
                <a:cs typeface="Figtree Black"/>
                <a:sym typeface="Figtree Black"/>
              </a:defRPr>
            </a:lvl4pPr>
            <a:lvl5pPr lvl="4" rtl="0" algn="ctr">
              <a:lnSpc>
                <a:spcPct val="115000"/>
              </a:lnSpc>
              <a:spcBef>
                <a:spcPts val="0"/>
              </a:spcBef>
              <a:spcAft>
                <a:spcPts val="0"/>
              </a:spcAft>
              <a:buSzPts val="2400"/>
              <a:buFont typeface="Figtree Black"/>
              <a:buNone/>
              <a:defRPr sz="2400">
                <a:latin typeface="Figtree Black"/>
                <a:ea typeface="Figtree Black"/>
                <a:cs typeface="Figtree Black"/>
                <a:sym typeface="Figtree Black"/>
              </a:defRPr>
            </a:lvl5pPr>
            <a:lvl6pPr lvl="5" rtl="0" algn="ctr">
              <a:lnSpc>
                <a:spcPct val="115000"/>
              </a:lnSpc>
              <a:spcBef>
                <a:spcPts val="0"/>
              </a:spcBef>
              <a:spcAft>
                <a:spcPts val="0"/>
              </a:spcAft>
              <a:buSzPts val="2400"/>
              <a:buFont typeface="Figtree Black"/>
              <a:buNone/>
              <a:defRPr sz="2400">
                <a:latin typeface="Figtree Black"/>
                <a:ea typeface="Figtree Black"/>
                <a:cs typeface="Figtree Black"/>
                <a:sym typeface="Figtree Black"/>
              </a:defRPr>
            </a:lvl6pPr>
            <a:lvl7pPr lvl="6" rtl="0" algn="ctr">
              <a:lnSpc>
                <a:spcPct val="115000"/>
              </a:lnSpc>
              <a:spcBef>
                <a:spcPts val="0"/>
              </a:spcBef>
              <a:spcAft>
                <a:spcPts val="0"/>
              </a:spcAft>
              <a:buSzPts val="2400"/>
              <a:buFont typeface="Figtree Black"/>
              <a:buNone/>
              <a:defRPr sz="2400">
                <a:latin typeface="Figtree Black"/>
                <a:ea typeface="Figtree Black"/>
                <a:cs typeface="Figtree Black"/>
                <a:sym typeface="Figtree Black"/>
              </a:defRPr>
            </a:lvl7pPr>
            <a:lvl8pPr lvl="7" rtl="0" algn="ctr">
              <a:lnSpc>
                <a:spcPct val="115000"/>
              </a:lnSpc>
              <a:spcBef>
                <a:spcPts val="0"/>
              </a:spcBef>
              <a:spcAft>
                <a:spcPts val="0"/>
              </a:spcAft>
              <a:buSzPts val="2400"/>
              <a:buFont typeface="Figtree Black"/>
              <a:buNone/>
              <a:defRPr sz="2400">
                <a:latin typeface="Figtree Black"/>
                <a:ea typeface="Figtree Black"/>
                <a:cs typeface="Figtree Black"/>
                <a:sym typeface="Figtree Black"/>
              </a:defRPr>
            </a:lvl8pPr>
            <a:lvl9pPr lvl="8" rtl="0" algn="ctr">
              <a:lnSpc>
                <a:spcPct val="115000"/>
              </a:lnSpc>
              <a:spcBef>
                <a:spcPts val="0"/>
              </a:spcBef>
              <a:spcAft>
                <a:spcPts val="0"/>
              </a:spcAft>
              <a:buSzPts val="2400"/>
              <a:buFont typeface="Figtree Black"/>
              <a:buNone/>
              <a:defRPr sz="2400">
                <a:latin typeface="Figtree Black"/>
                <a:ea typeface="Figtree Black"/>
                <a:cs typeface="Figtree Black"/>
                <a:sym typeface="Figtree Black"/>
              </a:defRPr>
            </a:lvl9pPr>
          </a:lstStyle>
          <a:p/>
        </p:txBody>
      </p:sp>
      <p:sp>
        <p:nvSpPr>
          <p:cNvPr id="251" name="Google Shape;251;p23"/>
          <p:cNvSpPr txBox="1"/>
          <p:nvPr>
            <p:ph idx="15" type="subTitle"/>
          </p:nvPr>
        </p:nvSpPr>
        <p:spPr>
          <a:xfrm>
            <a:off x="5763666" y="3258926"/>
            <a:ext cx="2203200" cy="4926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2400"/>
              <a:buFont typeface="Figtree Black"/>
              <a:buNone/>
              <a:defRPr sz="1900">
                <a:solidFill>
                  <a:schemeClr val="dk1"/>
                </a:solidFill>
                <a:latin typeface="Figtree Black"/>
                <a:ea typeface="Figtree Black"/>
                <a:cs typeface="Figtree Black"/>
                <a:sym typeface="Figtree Black"/>
              </a:defRPr>
            </a:lvl1pPr>
            <a:lvl2pPr lvl="1" rtl="0" algn="ctr">
              <a:lnSpc>
                <a:spcPct val="115000"/>
              </a:lnSpc>
              <a:spcBef>
                <a:spcPts val="0"/>
              </a:spcBef>
              <a:spcAft>
                <a:spcPts val="0"/>
              </a:spcAft>
              <a:buSzPts val="2400"/>
              <a:buFont typeface="Figtree Black"/>
              <a:buNone/>
              <a:defRPr sz="2400">
                <a:latin typeface="Figtree Black"/>
                <a:ea typeface="Figtree Black"/>
                <a:cs typeface="Figtree Black"/>
                <a:sym typeface="Figtree Black"/>
              </a:defRPr>
            </a:lvl2pPr>
            <a:lvl3pPr lvl="2" rtl="0" algn="ctr">
              <a:lnSpc>
                <a:spcPct val="115000"/>
              </a:lnSpc>
              <a:spcBef>
                <a:spcPts val="0"/>
              </a:spcBef>
              <a:spcAft>
                <a:spcPts val="0"/>
              </a:spcAft>
              <a:buSzPts val="2400"/>
              <a:buFont typeface="Figtree Black"/>
              <a:buNone/>
              <a:defRPr sz="2400">
                <a:latin typeface="Figtree Black"/>
                <a:ea typeface="Figtree Black"/>
                <a:cs typeface="Figtree Black"/>
                <a:sym typeface="Figtree Black"/>
              </a:defRPr>
            </a:lvl3pPr>
            <a:lvl4pPr lvl="3" rtl="0" algn="ctr">
              <a:lnSpc>
                <a:spcPct val="115000"/>
              </a:lnSpc>
              <a:spcBef>
                <a:spcPts val="0"/>
              </a:spcBef>
              <a:spcAft>
                <a:spcPts val="0"/>
              </a:spcAft>
              <a:buSzPts val="2400"/>
              <a:buFont typeface="Figtree Black"/>
              <a:buNone/>
              <a:defRPr sz="2400">
                <a:latin typeface="Figtree Black"/>
                <a:ea typeface="Figtree Black"/>
                <a:cs typeface="Figtree Black"/>
                <a:sym typeface="Figtree Black"/>
              </a:defRPr>
            </a:lvl4pPr>
            <a:lvl5pPr lvl="4" rtl="0" algn="ctr">
              <a:lnSpc>
                <a:spcPct val="115000"/>
              </a:lnSpc>
              <a:spcBef>
                <a:spcPts val="0"/>
              </a:spcBef>
              <a:spcAft>
                <a:spcPts val="0"/>
              </a:spcAft>
              <a:buSzPts val="2400"/>
              <a:buFont typeface="Figtree Black"/>
              <a:buNone/>
              <a:defRPr sz="2400">
                <a:latin typeface="Figtree Black"/>
                <a:ea typeface="Figtree Black"/>
                <a:cs typeface="Figtree Black"/>
                <a:sym typeface="Figtree Black"/>
              </a:defRPr>
            </a:lvl5pPr>
            <a:lvl6pPr lvl="5" rtl="0" algn="ctr">
              <a:lnSpc>
                <a:spcPct val="115000"/>
              </a:lnSpc>
              <a:spcBef>
                <a:spcPts val="0"/>
              </a:spcBef>
              <a:spcAft>
                <a:spcPts val="0"/>
              </a:spcAft>
              <a:buSzPts val="2400"/>
              <a:buFont typeface="Figtree Black"/>
              <a:buNone/>
              <a:defRPr sz="2400">
                <a:latin typeface="Figtree Black"/>
                <a:ea typeface="Figtree Black"/>
                <a:cs typeface="Figtree Black"/>
                <a:sym typeface="Figtree Black"/>
              </a:defRPr>
            </a:lvl6pPr>
            <a:lvl7pPr lvl="6" rtl="0" algn="ctr">
              <a:lnSpc>
                <a:spcPct val="115000"/>
              </a:lnSpc>
              <a:spcBef>
                <a:spcPts val="0"/>
              </a:spcBef>
              <a:spcAft>
                <a:spcPts val="0"/>
              </a:spcAft>
              <a:buSzPts val="2400"/>
              <a:buFont typeface="Figtree Black"/>
              <a:buNone/>
              <a:defRPr sz="2400">
                <a:latin typeface="Figtree Black"/>
                <a:ea typeface="Figtree Black"/>
                <a:cs typeface="Figtree Black"/>
                <a:sym typeface="Figtree Black"/>
              </a:defRPr>
            </a:lvl7pPr>
            <a:lvl8pPr lvl="7" rtl="0" algn="ctr">
              <a:lnSpc>
                <a:spcPct val="115000"/>
              </a:lnSpc>
              <a:spcBef>
                <a:spcPts val="0"/>
              </a:spcBef>
              <a:spcAft>
                <a:spcPts val="0"/>
              </a:spcAft>
              <a:buSzPts val="2400"/>
              <a:buFont typeface="Figtree Black"/>
              <a:buNone/>
              <a:defRPr sz="2400">
                <a:latin typeface="Figtree Black"/>
                <a:ea typeface="Figtree Black"/>
                <a:cs typeface="Figtree Black"/>
                <a:sym typeface="Figtree Black"/>
              </a:defRPr>
            </a:lvl8pPr>
            <a:lvl9pPr lvl="8" rtl="0" algn="ctr">
              <a:lnSpc>
                <a:spcPct val="115000"/>
              </a:lnSpc>
              <a:spcBef>
                <a:spcPts val="0"/>
              </a:spcBef>
              <a:spcAft>
                <a:spcPts val="0"/>
              </a:spcAft>
              <a:buSzPts val="2400"/>
              <a:buFont typeface="Figtree Black"/>
              <a:buNone/>
              <a:defRPr sz="2400">
                <a:latin typeface="Figtree Black"/>
                <a:ea typeface="Figtree Black"/>
                <a:cs typeface="Figtree Black"/>
                <a:sym typeface="Figtree Black"/>
              </a:defRPr>
            </a:lvl9pPr>
          </a:lstStyle>
          <a:p/>
        </p:txBody>
      </p:sp>
      <p:sp>
        <p:nvSpPr>
          <p:cNvPr id="252" name="Google Shape;252;p23"/>
          <p:cNvSpPr txBox="1"/>
          <p:nvPr>
            <p:ph idx="12" type="sldNum"/>
          </p:nvPr>
        </p:nvSpPr>
        <p:spPr>
          <a:xfrm>
            <a:off x="8632984" y="48260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umbers and text">
  <p:cSld name="CUSTOM_8_1">
    <p:spTree>
      <p:nvGrpSpPr>
        <p:cNvPr id="253" name="Shape 253"/>
        <p:cNvGrpSpPr/>
        <p:nvPr/>
      </p:nvGrpSpPr>
      <p:grpSpPr>
        <a:xfrm>
          <a:off x="0" y="0"/>
          <a:ext cx="0" cy="0"/>
          <a:chOff x="0" y="0"/>
          <a:chExt cx="0" cy="0"/>
        </a:xfrm>
      </p:grpSpPr>
      <p:sp>
        <p:nvSpPr>
          <p:cNvPr id="254" name="Google Shape;254;p24"/>
          <p:cNvSpPr/>
          <p:nvPr/>
        </p:nvSpPr>
        <p:spPr>
          <a:xfrm>
            <a:off x="6309175" y="2486975"/>
            <a:ext cx="4243200" cy="4243200"/>
          </a:xfrm>
          <a:prstGeom prst="ellipse">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55" name="Google Shape;255;p24"/>
          <p:cNvGrpSpPr/>
          <p:nvPr/>
        </p:nvGrpSpPr>
        <p:grpSpPr>
          <a:xfrm>
            <a:off x="-69525" y="539500"/>
            <a:ext cx="9455500" cy="4069200"/>
            <a:chOff x="-69525" y="539500"/>
            <a:chExt cx="9455500" cy="4069200"/>
          </a:xfrm>
        </p:grpSpPr>
        <p:grpSp>
          <p:nvGrpSpPr>
            <p:cNvPr id="256" name="Google Shape;256;p24"/>
            <p:cNvGrpSpPr/>
            <p:nvPr/>
          </p:nvGrpSpPr>
          <p:grpSpPr>
            <a:xfrm>
              <a:off x="713225" y="539500"/>
              <a:ext cx="8672750" cy="4069200"/>
              <a:chOff x="713225" y="539500"/>
              <a:chExt cx="8672750" cy="4069200"/>
            </a:xfrm>
          </p:grpSpPr>
          <p:sp>
            <p:nvSpPr>
              <p:cNvPr id="257" name="Google Shape;257;p24"/>
              <p:cNvSpPr/>
              <p:nvPr/>
            </p:nvSpPr>
            <p:spPr>
              <a:xfrm>
                <a:off x="713225" y="539500"/>
                <a:ext cx="7717500" cy="4069200"/>
              </a:xfrm>
              <a:prstGeom prst="rect">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258" name="Google Shape;258;p24"/>
              <p:cNvCxnSpPr/>
              <p:nvPr/>
            </p:nvCxnSpPr>
            <p:spPr>
              <a:xfrm>
                <a:off x="8407675" y="4608575"/>
                <a:ext cx="978300" cy="0"/>
              </a:xfrm>
              <a:prstGeom prst="straightConnector1">
                <a:avLst/>
              </a:prstGeom>
              <a:noFill/>
              <a:ln cap="flat" cmpd="sng" w="19050">
                <a:solidFill>
                  <a:schemeClr val="dk1"/>
                </a:solidFill>
                <a:prstDash val="solid"/>
                <a:round/>
                <a:headEnd len="med" w="med" type="none"/>
                <a:tailEnd len="med" w="med" type="none"/>
              </a:ln>
            </p:spPr>
          </p:cxnSp>
        </p:grpSp>
        <p:cxnSp>
          <p:nvCxnSpPr>
            <p:cNvPr id="259" name="Google Shape;259;p24"/>
            <p:cNvCxnSpPr/>
            <p:nvPr/>
          </p:nvCxnSpPr>
          <p:spPr>
            <a:xfrm rot="10800000">
              <a:off x="-69525" y="539500"/>
              <a:ext cx="789000" cy="0"/>
            </a:xfrm>
            <a:prstGeom prst="straightConnector1">
              <a:avLst/>
            </a:prstGeom>
            <a:noFill/>
            <a:ln cap="flat" cmpd="sng" w="19050">
              <a:solidFill>
                <a:schemeClr val="dk1"/>
              </a:solidFill>
              <a:prstDash val="solid"/>
              <a:round/>
              <a:headEnd len="med" w="med" type="none"/>
              <a:tailEnd len="med" w="med" type="none"/>
            </a:ln>
          </p:spPr>
        </p:cxnSp>
      </p:grpSp>
      <p:sp>
        <p:nvSpPr>
          <p:cNvPr id="260" name="Google Shape;260;p24"/>
          <p:cNvSpPr txBox="1"/>
          <p:nvPr>
            <p:ph hasCustomPrompt="1" type="title"/>
          </p:nvPr>
        </p:nvSpPr>
        <p:spPr>
          <a:xfrm>
            <a:off x="707575" y="539500"/>
            <a:ext cx="4051200" cy="768900"/>
          </a:xfrm>
          <a:prstGeom prst="rect">
            <a:avLst/>
          </a:prstGeom>
          <a:solidFill>
            <a:srgbClr val="366173"/>
          </a:solidFill>
        </p:spPr>
        <p:txBody>
          <a:bodyPr anchorCtr="0" anchor="ctr" bIns="91425" lIns="91425" spcFirstLastPara="1" rIns="91425" wrap="square" tIns="91425">
            <a:noAutofit/>
          </a:bodyPr>
          <a:lstStyle>
            <a:lvl1pPr lvl="0" rtl="0">
              <a:lnSpc>
                <a:spcPct val="115000"/>
              </a:lnSpc>
              <a:spcBef>
                <a:spcPts val="0"/>
              </a:spcBef>
              <a:spcAft>
                <a:spcPts val="0"/>
              </a:spcAft>
              <a:buClr>
                <a:schemeClr val="lt1"/>
              </a:buClr>
              <a:buSzPts val="6000"/>
              <a:buNone/>
              <a:defRPr sz="3700">
                <a:solidFill>
                  <a:schemeClr val="lt1"/>
                </a:solidFill>
              </a:defRPr>
            </a:lvl1pPr>
            <a:lvl2pPr lvl="1" rtl="0" algn="ctr">
              <a:spcBef>
                <a:spcPts val="0"/>
              </a:spcBef>
              <a:spcAft>
                <a:spcPts val="0"/>
              </a:spcAft>
              <a:buClr>
                <a:schemeClr val="lt1"/>
              </a:buClr>
              <a:buSzPts val="6000"/>
              <a:buNone/>
              <a:defRPr sz="6000">
                <a:solidFill>
                  <a:schemeClr val="lt1"/>
                </a:solidFill>
              </a:defRPr>
            </a:lvl2pPr>
            <a:lvl3pPr lvl="2" rtl="0" algn="ctr">
              <a:spcBef>
                <a:spcPts val="0"/>
              </a:spcBef>
              <a:spcAft>
                <a:spcPts val="0"/>
              </a:spcAft>
              <a:buClr>
                <a:schemeClr val="lt1"/>
              </a:buClr>
              <a:buSzPts val="6000"/>
              <a:buNone/>
              <a:defRPr sz="6000">
                <a:solidFill>
                  <a:schemeClr val="lt1"/>
                </a:solidFill>
              </a:defRPr>
            </a:lvl3pPr>
            <a:lvl4pPr lvl="3" rtl="0" algn="ctr">
              <a:spcBef>
                <a:spcPts val="0"/>
              </a:spcBef>
              <a:spcAft>
                <a:spcPts val="0"/>
              </a:spcAft>
              <a:buClr>
                <a:schemeClr val="lt1"/>
              </a:buClr>
              <a:buSzPts val="6000"/>
              <a:buNone/>
              <a:defRPr sz="6000">
                <a:solidFill>
                  <a:schemeClr val="lt1"/>
                </a:solidFill>
              </a:defRPr>
            </a:lvl4pPr>
            <a:lvl5pPr lvl="4" rtl="0" algn="ctr">
              <a:spcBef>
                <a:spcPts val="0"/>
              </a:spcBef>
              <a:spcAft>
                <a:spcPts val="0"/>
              </a:spcAft>
              <a:buClr>
                <a:schemeClr val="lt1"/>
              </a:buClr>
              <a:buSzPts val="6000"/>
              <a:buNone/>
              <a:defRPr sz="6000">
                <a:solidFill>
                  <a:schemeClr val="lt1"/>
                </a:solidFill>
              </a:defRPr>
            </a:lvl5pPr>
            <a:lvl6pPr lvl="5" rtl="0" algn="ctr">
              <a:spcBef>
                <a:spcPts val="0"/>
              </a:spcBef>
              <a:spcAft>
                <a:spcPts val="0"/>
              </a:spcAft>
              <a:buClr>
                <a:schemeClr val="lt1"/>
              </a:buClr>
              <a:buSzPts val="6000"/>
              <a:buNone/>
              <a:defRPr sz="6000">
                <a:solidFill>
                  <a:schemeClr val="lt1"/>
                </a:solidFill>
              </a:defRPr>
            </a:lvl6pPr>
            <a:lvl7pPr lvl="6" rtl="0" algn="ctr">
              <a:spcBef>
                <a:spcPts val="0"/>
              </a:spcBef>
              <a:spcAft>
                <a:spcPts val="0"/>
              </a:spcAft>
              <a:buClr>
                <a:schemeClr val="lt1"/>
              </a:buClr>
              <a:buSzPts val="6000"/>
              <a:buNone/>
              <a:defRPr sz="6000">
                <a:solidFill>
                  <a:schemeClr val="lt1"/>
                </a:solidFill>
              </a:defRPr>
            </a:lvl7pPr>
            <a:lvl8pPr lvl="7" rtl="0" algn="ctr">
              <a:spcBef>
                <a:spcPts val="0"/>
              </a:spcBef>
              <a:spcAft>
                <a:spcPts val="0"/>
              </a:spcAft>
              <a:buClr>
                <a:schemeClr val="lt1"/>
              </a:buClr>
              <a:buSzPts val="6000"/>
              <a:buNone/>
              <a:defRPr sz="6000">
                <a:solidFill>
                  <a:schemeClr val="lt1"/>
                </a:solidFill>
              </a:defRPr>
            </a:lvl8pPr>
            <a:lvl9pPr lvl="8" rtl="0" algn="ctr">
              <a:spcBef>
                <a:spcPts val="0"/>
              </a:spcBef>
              <a:spcAft>
                <a:spcPts val="0"/>
              </a:spcAft>
              <a:buClr>
                <a:schemeClr val="lt1"/>
              </a:buClr>
              <a:buSzPts val="6000"/>
              <a:buNone/>
              <a:defRPr sz="6000">
                <a:solidFill>
                  <a:schemeClr val="lt1"/>
                </a:solidFill>
              </a:defRPr>
            </a:lvl9pPr>
          </a:lstStyle>
          <a:p>
            <a:r>
              <a:t>xx%</a:t>
            </a:r>
          </a:p>
        </p:txBody>
      </p:sp>
      <p:sp>
        <p:nvSpPr>
          <p:cNvPr id="261" name="Google Shape;261;p24"/>
          <p:cNvSpPr txBox="1"/>
          <p:nvPr>
            <p:ph idx="1" type="subTitle"/>
          </p:nvPr>
        </p:nvSpPr>
        <p:spPr>
          <a:xfrm>
            <a:off x="707575" y="1308392"/>
            <a:ext cx="4051200" cy="4107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dk1"/>
              </a:buClr>
              <a:buSzPts val="2400"/>
              <a:buNone/>
              <a:defRPr>
                <a:solidFill>
                  <a:schemeClr val="dk1"/>
                </a:solidFill>
                <a:latin typeface="Hanken Grotesk"/>
                <a:ea typeface="Hanken Grotesk"/>
                <a:cs typeface="Hanken Grotesk"/>
                <a:sym typeface="Hanken Grotesk"/>
              </a:defRPr>
            </a:lvl1pPr>
            <a:lvl2pPr lvl="1" rtl="0" algn="ctr">
              <a:lnSpc>
                <a:spcPct val="100000"/>
              </a:lnSpc>
              <a:spcBef>
                <a:spcPts val="0"/>
              </a:spcBef>
              <a:spcAft>
                <a:spcPts val="0"/>
              </a:spcAft>
              <a:buClr>
                <a:schemeClr val="dk1"/>
              </a:buClr>
              <a:buSzPts val="2100"/>
              <a:buNone/>
              <a:defRPr sz="2100">
                <a:solidFill>
                  <a:schemeClr val="dk1"/>
                </a:solidFill>
              </a:defRPr>
            </a:lvl2pPr>
            <a:lvl3pPr lvl="2" rtl="0" algn="ctr">
              <a:lnSpc>
                <a:spcPct val="100000"/>
              </a:lnSpc>
              <a:spcBef>
                <a:spcPts val="0"/>
              </a:spcBef>
              <a:spcAft>
                <a:spcPts val="0"/>
              </a:spcAft>
              <a:buClr>
                <a:schemeClr val="dk1"/>
              </a:buClr>
              <a:buSzPts val="2100"/>
              <a:buNone/>
              <a:defRPr sz="2100">
                <a:solidFill>
                  <a:schemeClr val="dk1"/>
                </a:solidFill>
              </a:defRPr>
            </a:lvl3pPr>
            <a:lvl4pPr lvl="3" rtl="0" algn="ctr">
              <a:lnSpc>
                <a:spcPct val="100000"/>
              </a:lnSpc>
              <a:spcBef>
                <a:spcPts val="0"/>
              </a:spcBef>
              <a:spcAft>
                <a:spcPts val="0"/>
              </a:spcAft>
              <a:buClr>
                <a:schemeClr val="dk1"/>
              </a:buClr>
              <a:buSzPts val="2100"/>
              <a:buNone/>
              <a:defRPr sz="2100">
                <a:solidFill>
                  <a:schemeClr val="dk1"/>
                </a:solidFill>
              </a:defRPr>
            </a:lvl4pPr>
            <a:lvl5pPr lvl="4" rtl="0" algn="ctr">
              <a:lnSpc>
                <a:spcPct val="100000"/>
              </a:lnSpc>
              <a:spcBef>
                <a:spcPts val="0"/>
              </a:spcBef>
              <a:spcAft>
                <a:spcPts val="0"/>
              </a:spcAft>
              <a:buClr>
                <a:schemeClr val="dk1"/>
              </a:buClr>
              <a:buSzPts val="2100"/>
              <a:buNone/>
              <a:defRPr sz="2100">
                <a:solidFill>
                  <a:schemeClr val="dk1"/>
                </a:solidFill>
              </a:defRPr>
            </a:lvl5pPr>
            <a:lvl6pPr lvl="5" rtl="0" algn="ctr">
              <a:lnSpc>
                <a:spcPct val="100000"/>
              </a:lnSpc>
              <a:spcBef>
                <a:spcPts val="0"/>
              </a:spcBef>
              <a:spcAft>
                <a:spcPts val="0"/>
              </a:spcAft>
              <a:buClr>
                <a:schemeClr val="dk1"/>
              </a:buClr>
              <a:buSzPts val="2100"/>
              <a:buNone/>
              <a:defRPr sz="2100">
                <a:solidFill>
                  <a:schemeClr val="dk1"/>
                </a:solidFill>
              </a:defRPr>
            </a:lvl6pPr>
            <a:lvl7pPr lvl="6" rtl="0" algn="ctr">
              <a:lnSpc>
                <a:spcPct val="100000"/>
              </a:lnSpc>
              <a:spcBef>
                <a:spcPts val="0"/>
              </a:spcBef>
              <a:spcAft>
                <a:spcPts val="0"/>
              </a:spcAft>
              <a:buClr>
                <a:schemeClr val="dk1"/>
              </a:buClr>
              <a:buSzPts val="2100"/>
              <a:buNone/>
              <a:defRPr sz="2100">
                <a:solidFill>
                  <a:schemeClr val="dk1"/>
                </a:solidFill>
              </a:defRPr>
            </a:lvl7pPr>
            <a:lvl8pPr lvl="7" rtl="0" algn="ctr">
              <a:lnSpc>
                <a:spcPct val="100000"/>
              </a:lnSpc>
              <a:spcBef>
                <a:spcPts val="0"/>
              </a:spcBef>
              <a:spcAft>
                <a:spcPts val="0"/>
              </a:spcAft>
              <a:buClr>
                <a:schemeClr val="dk1"/>
              </a:buClr>
              <a:buSzPts val="2100"/>
              <a:buNone/>
              <a:defRPr sz="2100">
                <a:solidFill>
                  <a:schemeClr val="dk1"/>
                </a:solidFill>
              </a:defRPr>
            </a:lvl8pPr>
            <a:lvl9pPr lvl="8" rtl="0" algn="ctr">
              <a:lnSpc>
                <a:spcPct val="100000"/>
              </a:lnSpc>
              <a:spcBef>
                <a:spcPts val="0"/>
              </a:spcBef>
              <a:spcAft>
                <a:spcPts val="0"/>
              </a:spcAft>
              <a:buClr>
                <a:schemeClr val="dk1"/>
              </a:buClr>
              <a:buSzPts val="2100"/>
              <a:buNone/>
              <a:defRPr sz="2100">
                <a:solidFill>
                  <a:schemeClr val="dk1"/>
                </a:solidFill>
              </a:defRPr>
            </a:lvl9pPr>
          </a:lstStyle>
          <a:p/>
        </p:txBody>
      </p:sp>
      <p:sp>
        <p:nvSpPr>
          <p:cNvPr id="262" name="Google Shape;262;p24"/>
          <p:cNvSpPr txBox="1"/>
          <p:nvPr>
            <p:ph hasCustomPrompt="1" idx="2" type="title"/>
          </p:nvPr>
        </p:nvSpPr>
        <p:spPr>
          <a:xfrm>
            <a:off x="707575" y="1901349"/>
            <a:ext cx="4051200" cy="768900"/>
          </a:xfrm>
          <a:prstGeom prst="rect">
            <a:avLst/>
          </a:prstGeom>
          <a:solidFill>
            <a:srgbClr val="366173"/>
          </a:solidFill>
        </p:spPr>
        <p:txBody>
          <a:bodyPr anchorCtr="0" anchor="ctr" bIns="91425" lIns="91425" spcFirstLastPara="1" rIns="91425" wrap="square" tIns="91425">
            <a:noAutofit/>
          </a:bodyPr>
          <a:lstStyle>
            <a:lvl1pPr lvl="0" rtl="0">
              <a:lnSpc>
                <a:spcPct val="115000"/>
              </a:lnSpc>
              <a:spcBef>
                <a:spcPts val="0"/>
              </a:spcBef>
              <a:spcAft>
                <a:spcPts val="0"/>
              </a:spcAft>
              <a:buClr>
                <a:schemeClr val="lt1"/>
              </a:buClr>
              <a:buSzPts val="6000"/>
              <a:buNone/>
              <a:defRPr sz="3700">
                <a:solidFill>
                  <a:schemeClr val="lt1"/>
                </a:solidFill>
              </a:defRPr>
            </a:lvl1pPr>
            <a:lvl2pPr lvl="1" rtl="0" algn="ctr">
              <a:spcBef>
                <a:spcPts val="0"/>
              </a:spcBef>
              <a:spcAft>
                <a:spcPts val="0"/>
              </a:spcAft>
              <a:buClr>
                <a:schemeClr val="lt1"/>
              </a:buClr>
              <a:buSzPts val="6000"/>
              <a:buNone/>
              <a:defRPr sz="6000">
                <a:solidFill>
                  <a:schemeClr val="lt1"/>
                </a:solidFill>
              </a:defRPr>
            </a:lvl2pPr>
            <a:lvl3pPr lvl="2" rtl="0" algn="ctr">
              <a:spcBef>
                <a:spcPts val="0"/>
              </a:spcBef>
              <a:spcAft>
                <a:spcPts val="0"/>
              </a:spcAft>
              <a:buClr>
                <a:schemeClr val="lt1"/>
              </a:buClr>
              <a:buSzPts val="6000"/>
              <a:buNone/>
              <a:defRPr sz="6000">
                <a:solidFill>
                  <a:schemeClr val="lt1"/>
                </a:solidFill>
              </a:defRPr>
            </a:lvl3pPr>
            <a:lvl4pPr lvl="3" rtl="0" algn="ctr">
              <a:spcBef>
                <a:spcPts val="0"/>
              </a:spcBef>
              <a:spcAft>
                <a:spcPts val="0"/>
              </a:spcAft>
              <a:buClr>
                <a:schemeClr val="lt1"/>
              </a:buClr>
              <a:buSzPts val="6000"/>
              <a:buNone/>
              <a:defRPr sz="6000">
                <a:solidFill>
                  <a:schemeClr val="lt1"/>
                </a:solidFill>
              </a:defRPr>
            </a:lvl4pPr>
            <a:lvl5pPr lvl="4" rtl="0" algn="ctr">
              <a:spcBef>
                <a:spcPts val="0"/>
              </a:spcBef>
              <a:spcAft>
                <a:spcPts val="0"/>
              </a:spcAft>
              <a:buClr>
                <a:schemeClr val="lt1"/>
              </a:buClr>
              <a:buSzPts val="6000"/>
              <a:buNone/>
              <a:defRPr sz="6000">
                <a:solidFill>
                  <a:schemeClr val="lt1"/>
                </a:solidFill>
              </a:defRPr>
            </a:lvl5pPr>
            <a:lvl6pPr lvl="5" rtl="0" algn="ctr">
              <a:spcBef>
                <a:spcPts val="0"/>
              </a:spcBef>
              <a:spcAft>
                <a:spcPts val="0"/>
              </a:spcAft>
              <a:buClr>
                <a:schemeClr val="lt1"/>
              </a:buClr>
              <a:buSzPts val="6000"/>
              <a:buNone/>
              <a:defRPr sz="6000">
                <a:solidFill>
                  <a:schemeClr val="lt1"/>
                </a:solidFill>
              </a:defRPr>
            </a:lvl6pPr>
            <a:lvl7pPr lvl="6" rtl="0" algn="ctr">
              <a:spcBef>
                <a:spcPts val="0"/>
              </a:spcBef>
              <a:spcAft>
                <a:spcPts val="0"/>
              </a:spcAft>
              <a:buClr>
                <a:schemeClr val="lt1"/>
              </a:buClr>
              <a:buSzPts val="6000"/>
              <a:buNone/>
              <a:defRPr sz="6000">
                <a:solidFill>
                  <a:schemeClr val="lt1"/>
                </a:solidFill>
              </a:defRPr>
            </a:lvl7pPr>
            <a:lvl8pPr lvl="7" rtl="0" algn="ctr">
              <a:spcBef>
                <a:spcPts val="0"/>
              </a:spcBef>
              <a:spcAft>
                <a:spcPts val="0"/>
              </a:spcAft>
              <a:buClr>
                <a:schemeClr val="lt1"/>
              </a:buClr>
              <a:buSzPts val="6000"/>
              <a:buNone/>
              <a:defRPr sz="6000">
                <a:solidFill>
                  <a:schemeClr val="lt1"/>
                </a:solidFill>
              </a:defRPr>
            </a:lvl8pPr>
            <a:lvl9pPr lvl="8" rtl="0" algn="ctr">
              <a:spcBef>
                <a:spcPts val="0"/>
              </a:spcBef>
              <a:spcAft>
                <a:spcPts val="0"/>
              </a:spcAft>
              <a:buClr>
                <a:schemeClr val="lt1"/>
              </a:buClr>
              <a:buSzPts val="6000"/>
              <a:buNone/>
              <a:defRPr sz="6000">
                <a:solidFill>
                  <a:schemeClr val="lt1"/>
                </a:solidFill>
              </a:defRPr>
            </a:lvl9pPr>
          </a:lstStyle>
          <a:p>
            <a:r>
              <a:t>xx%</a:t>
            </a:r>
          </a:p>
        </p:txBody>
      </p:sp>
      <p:sp>
        <p:nvSpPr>
          <p:cNvPr id="263" name="Google Shape;263;p24"/>
          <p:cNvSpPr txBox="1"/>
          <p:nvPr>
            <p:ph idx="3" type="subTitle"/>
          </p:nvPr>
        </p:nvSpPr>
        <p:spPr>
          <a:xfrm>
            <a:off x="707575" y="2670245"/>
            <a:ext cx="4051200" cy="4107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dk1"/>
              </a:buClr>
              <a:buSzPts val="2400"/>
              <a:buNone/>
              <a:defRPr>
                <a:solidFill>
                  <a:schemeClr val="dk1"/>
                </a:solidFill>
                <a:latin typeface="Hanken Grotesk"/>
                <a:ea typeface="Hanken Grotesk"/>
                <a:cs typeface="Hanken Grotesk"/>
                <a:sym typeface="Hanken Grotesk"/>
              </a:defRPr>
            </a:lvl1pPr>
            <a:lvl2pPr lvl="1" rtl="0" algn="ctr">
              <a:lnSpc>
                <a:spcPct val="100000"/>
              </a:lnSpc>
              <a:spcBef>
                <a:spcPts val="0"/>
              </a:spcBef>
              <a:spcAft>
                <a:spcPts val="0"/>
              </a:spcAft>
              <a:buClr>
                <a:schemeClr val="dk1"/>
              </a:buClr>
              <a:buSzPts val="2100"/>
              <a:buNone/>
              <a:defRPr sz="2100">
                <a:solidFill>
                  <a:schemeClr val="dk1"/>
                </a:solidFill>
              </a:defRPr>
            </a:lvl2pPr>
            <a:lvl3pPr lvl="2" rtl="0" algn="ctr">
              <a:lnSpc>
                <a:spcPct val="100000"/>
              </a:lnSpc>
              <a:spcBef>
                <a:spcPts val="0"/>
              </a:spcBef>
              <a:spcAft>
                <a:spcPts val="0"/>
              </a:spcAft>
              <a:buClr>
                <a:schemeClr val="dk1"/>
              </a:buClr>
              <a:buSzPts val="2100"/>
              <a:buNone/>
              <a:defRPr sz="2100">
                <a:solidFill>
                  <a:schemeClr val="dk1"/>
                </a:solidFill>
              </a:defRPr>
            </a:lvl3pPr>
            <a:lvl4pPr lvl="3" rtl="0" algn="ctr">
              <a:lnSpc>
                <a:spcPct val="100000"/>
              </a:lnSpc>
              <a:spcBef>
                <a:spcPts val="0"/>
              </a:spcBef>
              <a:spcAft>
                <a:spcPts val="0"/>
              </a:spcAft>
              <a:buClr>
                <a:schemeClr val="dk1"/>
              </a:buClr>
              <a:buSzPts val="2100"/>
              <a:buNone/>
              <a:defRPr sz="2100">
                <a:solidFill>
                  <a:schemeClr val="dk1"/>
                </a:solidFill>
              </a:defRPr>
            </a:lvl4pPr>
            <a:lvl5pPr lvl="4" rtl="0" algn="ctr">
              <a:lnSpc>
                <a:spcPct val="100000"/>
              </a:lnSpc>
              <a:spcBef>
                <a:spcPts val="0"/>
              </a:spcBef>
              <a:spcAft>
                <a:spcPts val="0"/>
              </a:spcAft>
              <a:buClr>
                <a:schemeClr val="dk1"/>
              </a:buClr>
              <a:buSzPts val="2100"/>
              <a:buNone/>
              <a:defRPr sz="2100">
                <a:solidFill>
                  <a:schemeClr val="dk1"/>
                </a:solidFill>
              </a:defRPr>
            </a:lvl5pPr>
            <a:lvl6pPr lvl="5" rtl="0" algn="ctr">
              <a:lnSpc>
                <a:spcPct val="100000"/>
              </a:lnSpc>
              <a:spcBef>
                <a:spcPts val="0"/>
              </a:spcBef>
              <a:spcAft>
                <a:spcPts val="0"/>
              </a:spcAft>
              <a:buClr>
                <a:schemeClr val="dk1"/>
              </a:buClr>
              <a:buSzPts val="2100"/>
              <a:buNone/>
              <a:defRPr sz="2100">
                <a:solidFill>
                  <a:schemeClr val="dk1"/>
                </a:solidFill>
              </a:defRPr>
            </a:lvl6pPr>
            <a:lvl7pPr lvl="6" rtl="0" algn="ctr">
              <a:lnSpc>
                <a:spcPct val="100000"/>
              </a:lnSpc>
              <a:spcBef>
                <a:spcPts val="0"/>
              </a:spcBef>
              <a:spcAft>
                <a:spcPts val="0"/>
              </a:spcAft>
              <a:buClr>
                <a:schemeClr val="dk1"/>
              </a:buClr>
              <a:buSzPts val="2100"/>
              <a:buNone/>
              <a:defRPr sz="2100">
                <a:solidFill>
                  <a:schemeClr val="dk1"/>
                </a:solidFill>
              </a:defRPr>
            </a:lvl7pPr>
            <a:lvl8pPr lvl="7" rtl="0" algn="ctr">
              <a:lnSpc>
                <a:spcPct val="100000"/>
              </a:lnSpc>
              <a:spcBef>
                <a:spcPts val="0"/>
              </a:spcBef>
              <a:spcAft>
                <a:spcPts val="0"/>
              </a:spcAft>
              <a:buClr>
                <a:schemeClr val="dk1"/>
              </a:buClr>
              <a:buSzPts val="2100"/>
              <a:buNone/>
              <a:defRPr sz="2100">
                <a:solidFill>
                  <a:schemeClr val="dk1"/>
                </a:solidFill>
              </a:defRPr>
            </a:lvl8pPr>
            <a:lvl9pPr lvl="8" rtl="0" algn="ctr">
              <a:lnSpc>
                <a:spcPct val="100000"/>
              </a:lnSpc>
              <a:spcBef>
                <a:spcPts val="0"/>
              </a:spcBef>
              <a:spcAft>
                <a:spcPts val="0"/>
              </a:spcAft>
              <a:buClr>
                <a:schemeClr val="dk1"/>
              </a:buClr>
              <a:buSzPts val="2100"/>
              <a:buNone/>
              <a:defRPr sz="2100">
                <a:solidFill>
                  <a:schemeClr val="dk1"/>
                </a:solidFill>
              </a:defRPr>
            </a:lvl9pPr>
          </a:lstStyle>
          <a:p/>
        </p:txBody>
      </p:sp>
      <p:sp>
        <p:nvSpPr>
          <p:cNvPr id="264" name="Google Shape;264;p24"/>
          <p:cNvSpPr txBox="1"/>
          <p:nvPr>
            <p:ph hasCustomPrompt="1" idx="4" type="title"/>
          </p:nvPr>
        </p:nvSpPr>
        <p:spPr>
          <a:xfrm>
            <a:off x="707575" y="3263198"/>
            <a:ext cx="4051200" cy="768900"/>
          </a:xfrm>
          <a:prstGeom prst="rect">
            <a:avLst/>
          </a:prstGeom>
          <a:solidFill>
            <a:srgbClr val="366173"/>
          </a:solidFill>
        </p:spPr>
        <p:txBody>
          <a:bodyPr anchorCtr="0" anchor="ctr" bIns="91425" lIns="91425" spcFirstLastPara="1" rIns="91425" wrap="square" tIns="91425">
            <a:noAutofit/>
          </a:bodyPr>
          <a:lstStyle>
            <a:lvl1pPr lvl="0" rtl="0">
              <a:lnSpc>
                <a:spcPct val="115000"/>
              </a:lnSpc>
              <a:spcBef>
                <a:spcPts val="0"/>
              </a:spcBef>
              <a:spcAft>
                <a:spcPts val="0"/>
              </a:spcAft>
              <a:buClr>
                <a:schemeClr val="lt1"/>
              </a:buClr>
              <a:buSzPts val="6000"/>
              <a:buNone/>
              <a:defRPr sz="3700">
                <a:solidFill>
                  <a:schemeClr val="lt1"/>
                </a:solidFill>
              </a:defRPr>
            </a:lvl1pPr>
            <a:lvl2pPr lvl="1" rtl="0" algn="ctr">
              <a:spcBef>
                <a:spcPts val="0"/>
              </a:spcBef>
              <a:spcAft>
                <a:spcPts val="0"/>
              </a:spcAft>
              <a:buClr>
                <a:schemeClr val="lt1"/>
              </a:buClr>
              <a:buSzPts val="6000"/>
              <a:buNone/>
              <a:defRPr sz="6000">
                <a:solidFill>
                  <a:schemeClr val="lt1"/>
                </a:solidFill>
              </a:defRPr>
            </a:lvl2pPr>
            <a:lvl3pPr lvl="2" rtl="0" algn="ctr">
              <a:spcBef>
                <a:spcPts val="0"/>
              </a:spcBef>
              <a:spcAft>
                <a:spcPts val="0"/>
              </a:spcAft>
              <a:buClr>
                <a:schemeClr val="lt1"/>
              </a:buClr>
              <a:buSzPts val="6000"/>
              <a:buNone/>
              <a:defRPr sz="6000">
                <a:solidFill>
                  <a:schemeClr val="lt1"/>
                </a:solidFill>
              </a:defRPr>
            </a:lvl3pPr>
            <a:lvl4pPr lvl="3" rtl="0" algn="ctr">
              <a:spcBef>
                <a:spcPts val="0"/>
              </a:spcBef>
              <a:spcAft>
                <a:spcPts val="0"/>
              </a:spcAft>
              <a:buClr>
                <a:schemeClr val="lt1"/>
              </a:buClr>
              <a:buSzPts val="6000"/>
              <a:buNone/>
              <a:defRPr sz="6000">
                <a:solidFill>
                  <a:schemeClr val="lt1"/>
                </a:solidFill>
              </a:defRPr>
            </a:lvl4pPr>
            <a:lvl5pPr lvl="4" rtl="0" algn="ctr">
              <a:spcBef>
                <a:spcPts val="0"/>
              </a:spcBef>
              <a:spcAft>
                <a:spcPts val="0"/>
              </a:spcAft>
              <a:buClr>
                <a:schemeClr val="lt1"/>
              </a:buClr>
              <a:buSzPts val="6000"/>
              <a:buNone/>
              <a:defRPr sz="6000">
                <a:solidFill>
                  <a:schemeClr val="lt1"/>
                </a:solidFill>
              </a:defRPr>
            </a:lvl5pPr>
            <a:lvl6pPr lvl="5" rtl="0" algn="ctr">
              <a:spcBef>
                <a:spcPts val="0"/>
              </a:spcBef>
              <a:spcAft>
                <a:spcPts val="0"/>
              </a:spcAft>
              <a:buClr>
                <a:schemeClr val="lt1"/>
              </a:buClr>
              <a:buSzPts val="6000"/>
              <a:buNone/>
              <a:defRPr sz="6000">
                <a:solidFill>
                  <a:schemeClr val="lt1"/>
                </a:solidFill>
              </a:defRPr>
            </a:lvl6pPr>
            <a:lvl7pPr lvl="6" rtl="0" algn="ctr">
              <a:spcBef>
                <a:spcPts val="0"/>
              </a:spcBef>
              <a:spcAft>
                <a:spcPts val="0"/>
              </a:spcAft>
              <a:buClr>
                <a:schemeClr val="lt1"/>
              </a:buClr>
              <a:buSzPts val="6000"/>
              <a:buNone/>
              <a:defRPr sz="6000">
                <a:solidFill>
                  <a:schemeClr val="lt1"/>
                </a:solidFill>
              </a:defRPr>
            </a:lvl7pPr>
            <a:lvl8pPr lvl="7" rtl="0" algn="ctr">
              <a:spcBef>
                <a:spcPts val="0"/>
              </a:spcBef>
              <a:spcAft>
                <a:spcPts val="0"/>
              </a:spcAft>
              <a:buClr>
                <a:schemeClr val="lt1"/>
              </a:buClr>
              <a:buSzPts val="6000"/>
              <a:buNone/>
              <a:defRPr sz="6000">
                <a:solidFill>
                  <a:schemeClr val="lt1"/>
                </a:solidFill>
              </a:defRPr>
            </a:lvl8pPr>
            <a:lvl9pPr lvl="8" rtl="0" algn="ctr">
              <a:spcBef>
                <a:spcPts val="0"/>
              </a:spcBef>
              <a:spcAft>
                <a:spcPts val="0"/>
              </a:spcAft>
              <a:buClr>
                <a:schemeClr val="lt1"/>
              </a:buClr>
              <a:buSzPts val="6000"/>
              <a:buNone/>
              <a:defRPr sz="6000">
                <a:solidFill>
                  <a:schemeClr val="lt1"/>
                </a:solidFill>
              </a:defRPr>
            </a:lvl9pPr>
          </a:lstStyle>
          <a:p>
            <a:r>
              <a:t>xx%</a:t>
            </a:r>
          </a:p>
        </p:txBody>
      </p:sp>
      <p:sp>
        <p:nvSpPr>
          <p:cNvPr id="265" name="Google Shape;265;p24"/>
          <p:cNvSpPr txBox="1"/>
          <p:nvPr>
            <p:ph idx="5" type="subTitle"/>
          </p:nvPr>
        </p:nvSpPr>
        <p:spPr>
          <a:xfrm>
            <a:off x="707575" y="4032098"/>
            <a:ext cx="4051200" cy="4107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dk1"/>
              </a:buClr>
              <a:buSzPts val="2400"/>
              <a:buNone/>
              <a:defRPr>
                <a:solidFill>
                  <a:schemeClr val="dk1"/>
                </a:solidFill>
                <a:latin typeface="Hanken Grotesk"/>
                <a:ea typeface="Hanken Grotesk"/>
                <a:cs typeface="Hanken Grotesk"/>
                <a:sym typeface="Hanken Grotesk"/>
              </a:defRPr>
            </a:lvl1pPr>
            <a:lvl2pPr lvl="1" rtl="0" algn="ctr">
              <a:lnSpc>
                <a:spcPct val="100000"/>
              </a:lnSpc>
              <a:spcBef>
                <a:spcPts val="0"/>
              </a:spcBef>
              <a:spcAft>
                <a:spcPts val="0"/>
              </a:spcAft>
              <a:buClr>
                <a:schemeClr val="dk1"/>
              </a:buClr>
              <a:buSzPts val="2100"/>
              <a:buNone/>
              <a:defRPr sz="2100">
                <a:solidFill>
                  <a:schemeClr val="dk1"/>
                </a:solidFill>
              </a:defRPr>
            </a:lvl2pPr>
            <a:lvl3pPr lvl="2" rtl="0" algn="ctr">
              <a:lnSpc>
                <a:spcPct val="100000"/>
              </a:lnSpc>
              <a:spcBef>
                <a:spcPts val="0"/>
              </a:spcBef>
              <a:spcAft>
                <a:spcPts val="0"/>
              </a:spcAft>
              <a:buClr>
                <a:schemeClr val="dk1"/>
              </a:buClr>
              <a:buSzPts val="2100"/>
              <a:buNone/>
              <a:defRPr sz="2100">
                <a:solidFill>
                  <a:schemeClr val="dk1"/>
                </a:solidFill>
              </a:defRPr>
            </a:lvl3pPr>
            <a:lvl4pPr lvl="3" rtl="0" algn="ctr">
              <a:lnSpc>
                <a:spcPct val="100000"/>
              </a:lnSpc>
              <a:spcBef>
                <a:spcPts val="0"/>
              </a:spcBef>
              <a:spcAft>
                <a:spcPts val="0"/>
              </a:spcAft>
              <a:buClr>
                <a:schemeClr val="dk1"/>
              </a:buClr>
              <a:buSzPts val="2100"/>
              <a:buNone/>
              <a:defRPr sz="2100">
                <a:solidFill>
                  <a:schemeClr val="dk1"/>
                </a:solidFill>
              </a:defRPr>
            </a:lvl4pPr>
            <a:lvl5pPr lvl="4" rtl="0" algn="ctr">
              <a:lnSpc>
                <a:spcPct val="100000"/>
              </a:lnSpc>
              <a:spcBef>
                <a:spcPts val="0"/>
              </a:spcBef>
              <a:spcAft>
                <a:spcPts val="0"/>
              </a:spcAft>
              <a:buClr>
                <a:schemeClr val="dk1"/>
              </a:buClr>
              <a:buSzPts val="2100"/>
              <a:buNone/>
              <a:defRPr sz="2100">
                <a:solidFill>
                  <a:schemeClr val="dk1"/>
                </a:solidFill>
              </a:defRPr>
            </a:lvl5pPr>
            <a:lvl6pPr lvl="5" rtl="0" algn="ctr">
              <a:lnSpc>
                <a:spcPct val="100000"/>
              </a:lnSpc>
              <a:spcBef>
                <a:spcPts val="0"/>
              </a:spcBef>
              <a:spcAft>
                <a:spcPts val="0"/>
              </a:spcAft>
              <a:buClr>
                <a:schemeClr val="dk1"/>
              </a:buClr>
              <a:buSzPts val="2100"/>
              <a:buNone/>
              <a:defRPr sz="2100">
                <a:solidFill>
                  <a:schemeClr val="dk1"/>
                </a:solidFill>
              </a:defRPr>
            </a:lvl6pPr>
            <a:lvl7pPr lvl="6" rtl="0" algn="ctr">
              <a:lnSpc>
                <a:spcPct val="100000"/>
              </a:lnSpc>
              <a:spcBef>
                <a:spcPts val="0"/>
              </a:spcBef>
              <a:spcAft>
                <a:spcPts val="0"/>
              </a:spcAft>
              <a:buClr>
                <a:schemeClr val="dk1"/>
              </a:buClr>
              <a:buSzPts val="2100"/>
              <a:buNone/>
              <a:defRPr sz="2100">
                <a:solidFill>
                  <a:schemeClr val="dk1"/>
                </a:solidFill>
              </a:defRPr>
            </a:lvl7pPr>
            <a:lvl8pPr lvl="7" rtl="0" algn="ctr">
              <a:lnSpc>
                <a:spcPct val="100000"/>
              </a:lnSpc>
              <a:spcBef>
                <a:spcPts val="0"/>
              </a:spcBef>
              <a:spcAft>
                <a:spcPts val="0"/>
              </a:spcAft>
              <a:buClr>
                <a:schemeClr val="dk1"/>
              </a:buClr>
              <a:buSzPts val="2100"/>
              <a:buNone/>
              <a:defRPr sz="2100">
                <a:solidFill>
                  <a:schemeClr val="dk1"/>
                </a:solidFill>
              </a:defRPr>
            </a:lvl8pPr>
            <a:lvl9pPr lvl="8" rtl="0" algn="ctr">
              <a:lnSpc>
                <a:spcPct val="100000"/>
              </a:lnSpc>
              <a:spcBef>
                <a:spcPts val="0"/>
              </a:spcBef>
              <a:spcAft>
                <a:spcPts val="0"/>
              </a:spcAft>
              <a:buClr>
                <a:schemeClr val="dk1"/>
              </a:buClr>
              <a:buSzPts val="2100"/>
              <a:buNone/>
              <a:defRPr sz="2100">
                <a:solidFill>
                  <a:schemeClr val="dk1"/>
                </a:solidFill>
              </a:defRPr>
            </a:lvl9pPr>
          </a:lstStyle>
          <a:p/>
        </p:txBody>
      </p:sp>
      <p:sp>
        <p:nvSpPr>
          <p:cNvPr id="266" name="Google Shape;266;p24"/>
          <p:cNvSpPr txBox="1"/>
          <p:nvPr>
            <p:ph idx="12" type="sldNum"/>
          </p:nvPr>
        </p:nvSpPr>
        <p:spPr>
          <a:xfrm>
            <a:off x="8632984" y="48260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1">
  <p:cSld name="CUSTOM_11">
    <p:spTree>
      <p:nvGrpSpPr>
        <p:cNvPr id="267" name="Shape 267"/>
        <p:cNvGrpSpPr/>
        <p:nvPr/>
      </p:nvGrpSpPr>
      <p:grpSpPr>
        <a:xfrm>
          <a:off x="0" y="0"/>
          <a:ext cx="0" cy="0"/>
          <a:chOff x="0" y="0"/>
          <a:chExt cx="0" cy="0"/>
        </a:xfrm>
      </p:grpSpPr>
      <p:sp>
        <p:nvSpPr>
          <p:cNvPr id="268" name="Google Shape;268;p25"/>
          <p:cNvSpPr/>
          <p:nvPr/>
        </p:nvSpPr>
        <p:spPr>
          <a:xfrm>
            <a:off x="8240650" y="-926525"/>
            <a:ext cx="1861500" cy="1861500"/>
          </a:xfrm>
          <a:prstGeom prst="ellipse">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69" name="Google Shape;269;p25"/>
          <p:cNvGrpSpPr/>
          <p:nvPr/>
        </p:nvGrpSpPr>
        <p:grpSpPr>
          <a:xfrm>
            <a:off x="-19050" y="232800"/>
            <a:ext cx="9189150" cy="4684500"/>
            <a:chOff x="-19050" y="232800"/>
            <a:chExt cx="9189150" cy="4684500"/>
          </a:xfrm>
        </p:grpSpPr>
        <p:sp>
          <p:nvSpPr>
            <p:cNvPr id="270" name="Google Shape;270;p25"/>
            <p:cNvSpPr/>
            <p:nvPr/>
          </p:nvSpPr>
          <p:spPr>
            <a:xfrm>
              <a:off x="232200" y="232800"/>
              <a:ext cx="8679000" cy="4684500"/>
            </a:xfrm>
            <a:prstGeom prst="rect">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271" name="Google Shape;271;p25"/>
            <p:cNvCxnSpPr/>
            <p:nvPr/>
          </p:nvCxnSpPr>
          <p:spPr>
            <a:xfrm rot="10800000">
              <a:off x="-19050" y="4917300"/>
              <a:ext cx="258900" cy="0"/>
            </a:xfrm>
            <a:prstGeom prst="straightConnector1">
              <a:avLst/>
            </a:prstGeom>
            <a:noFill/>
            <a:ln cap="flat" cmpd="sng" w="19050">
              <a:solidFill>
                <a:schemeClr val="dk1"/>
              </a:solidFill>
              <a:prstDash val="solid"/>
              <a:round/>
              <a:headEnd len="med" w="med" type="none"/>
              <a:tailEnd len="med" w="med" type="none"/>
            </a:ln>
          </p:spPr>
        </p:cxnSp>
        <p:cxnSp>
          <p:nvCxnSpPr>
            <p:cNvPr id="272" name="Google Shape;272;p25"/>
            <p:cNvCxnSpPr/>
            <p:nvPr/>
          </p:nvCxnSpPr>
          <p:spPr>
            <a:xfrm rot="10800000">
              <a:off x="8911200" y="232800"/>
              <a:ext cx="258900" cy="0"/>
            </a:xfrm>
            <a:prstGeom prst="straightConnector1">
              <a:avLst/>
            </a:prstGeom>
            <a:noFill/>
            <a:ln cap="flat" cmpd="sng" w="19050">
              <a:solidFill>
                <a:schemeClr val="dk1"/>
              </a:solidFill>
              <a:prstDash val="solid"/>
              <a:round/>
              <a:headEnd len="med" w="med" type="none"/>
              <a:tailEnd len="med" w="med" type="none"/>
            </a:ln>
          </p:spPr>
        </p:cxnSp>
      </p:grpSp>
      <p:sp>
        <p:nvSpPr>
          <p:cNvPr id="273" name="Google Shape;273;p25"/>
          <p:cNvSpPr txBox="1"/>
          <p:nvPr>
            <p:ph type="title"/>
          </p:nvPr>
        </p:nvSpPr>
        <p:spPr>
          <a:xfrm>
            <a:off x="722376" y="445025"/>
            <a:ext cx="77085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sz="2800"/>
            </a:lvl1pPr>
            <a:lvl2pPr lvl="1" rtl="0">
              <a:spcBef>
                <a:spcPts val="0"/>
              </a:spcBef>
              <a:spcAft>
                <a:spcPts val="0"/>
              </a:spcAft>
              <a:buSzPts val="3000"/>
              <a:buNone/>
              <a:defRPr>
                <a:latin typeface="Lato"/>
                <a:ea typeface="Lato"/>
                <a:cs typeface="Lato"/>
                <a:sym typeface="Lato"/>
              </a:defRPr>
            </a:lvl2pPr>
            <a:lvl3pPr lvl="2" rtl="0">
              <a:spcBef>
                <a:spcPts val="0"/>
              </a:spcBef>
              <a:spcAft>
                <a:spcPts val="0"/>
              </a:spcAft>
              <a:buSzPts val="3000"/>
              <a:buNone/>
              <a:defRPr>
                <a:latin typeface="Lato"/>
                <a:ea typeface="Lato"/>
                <a:cs typeface="Lato"/>
                <a:sym typeface="Lato"/>
              </a:defRPr>
            </a:lvl3pPr>
            <a:lvl4pPr lvl="3" rtl="0">
              <a:spcBef>
                <a:spcPts val="0"/>
              </a:spcBef>
              <a:spcAft>
                <a:spcPts val="0"/>
              </a:spcAft>
              <a:buSzPts val="3000"/>
              <a:buNone/>
              <a:defRPr>
                <a:latin typeface="Lato"/>
                <a:ea typeface="Lato"/>
                <a:cs typeface="Lato"/>
                <a:sym typeface="Lato"/>
              </a:defRPr>
            </a:lvl4pPr>
            <a:lvl5pPr lvl="4" rtl="0">
              <a:spcBef>
                <a:spcPts val="0"/>
              </a:spcBef>
              <a:spcAft>
                <a:spcPts val="0"/>
              </a:spcAft>
              <a:buSzPts val="3000"/>
              <a:buNone/>
              <a:defRPr>
                <a:latin typeface="Lato"/>
                <a:ea typeface="Lato"/>
                <a:cs typeface="Lato"/>
                <a:sym typeface="Lato"/>
              </a:defRPr>
            </a:lvl5pPr>
            <a:lvl6pPr lvl="5" rtl="0">
              <a:spcBef>
                <a:spcPts val="0"/>
              </a:spcBef>
              <a:spcAft>
                <a:spcPts val="0"/>
              </a:spcAft>
              <a:buSzPts val="3000"/>
              <a:buNone/>
              <a:defRPr>
                <a:latin typeface="Lato"/>
                <a:ea typeface="Lato"/>
                <a:cs typeface="Lato"/>
                <a:sym typeface="Lato"/>
              </a:defRPr>
            </a:lvl6pPr>
            <a:lvl7pPr lvl="6" rtl="0">
              <a:spcBef>
                <a:spcPts val="0"/>
              </a:spcBef>
              <a:spcAft>
                <a:spcPts val="0"/>
              </a:spcAft>
              <a:buSzPts val="3000"/>
              <a:buNone/>
              <a:defRPr>
                <a:latin typeface="Lato"/>
                <a:ea typeface="Lato"/>
                <a:cs typeface="Lato"/>
                <a:sym typeface="Lato"/>
              </a:defRPr>
            </a:lvl7pPr>
            <a:lvl8pPr lvl="7" rtl="0">
              <a:spcBef>
                <a:spcPts val="0"/>
              </a:spcBef>
              <a:spcAft>
                <a:spcPts val="0"/>
              </a:spcAft>
              <a:buSzPts val="3000"/>
              <a:buNone/>
              <a:defRPr>
                <a:latin typeface="Lato"/>
                <a:ea typeface="Lato"/>
                <a:cs typeface="Lato"/>
                <a:sym typeface="Lato"/>
              </a:defRPr>
            </a:lvl8pPr>
            <a:lvl9pPr lvl="8" rtl="0">
              <a:spcBef>
                <a:spcPts val="0"/>
              </a:spcBef>
              <a:spcAft>
                <a:spcPts val="0"/>
              </a:spcAft>
              <a:buSzPts val="3000"/>
              <a:buNone/>
              <a:defRPr>
                <a:latin typeface="Lato"/>
                <a:ea typeface="Lato"/>
                <a:cs typeface="Lato"/>
                <a:sym typeface="Lato"/>
              </a:defRPr>
            </a:lvl9pPr>
          </a:lstStyle>
          <a:p/>
        </p:txBody>
      </p:sp>
      <p:sp>
        <p:nvSpPr>
          <p:cNvPr id="274" name="Google Shape;274;p25"/>
          <p:cNvSpPr txBox="1"/>
          <p:nvPr>
            <p:ph idx="12" type="sldNum"/>
          </p:nvPr>
        </p:nvSpPr>
        <p:spPr>
          <a:xfrm>
            <a:off x="8632984" y="48260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2">
  <p:cSld name="CUSTOM_11_1">
    <p:spTree>
      <p:nvGrpSpPr>
        <p:cNvPr id="275" name="Shape 275"/>
        <p:cNvGrpSpPr/>
        <p:nvPr/>
      </p:nvGrpSpPr>
      <p:grpSpPr>
        <a:xfrm>
          <a:off x="0" y="0"/>
          <a:ext cx="0" cy="0"/>
          <a:chOff x="0" y="0"/>
          <a:chExt cx="0" cy="0"/>
        </a:xfrm>
      </p:grpSpPr>
      <p:sp>
        <p:nvSpPr>
          <p:cNvPr id="276" name="Google Shape;276;p26"/>
          <p:cNvSpPr/>
          <p:nvPr/>
        </p:nvSpPr>
        <p:spPr>
          <a:xfrm>
            <a:off x="-924350" y="4204325"/>
            <a:ext cx="1861500" cy="1861500"/>
          </a:xfrm>
          <a:prstGeom prst="ellipse">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77" name="Google Shape;277;p26"/>
          <p:cNvGrpSpPr/>
          <p:nvPr/>
        </p:nvGrpSpPr>
        <p:grpSpPr>
          <a:xfrm>
            <a:off x="232200" y="232800"/>
            <a:ext cx="8988300" cy="4964300"/>
            <a:chOff x="232200" y="232800"/>
            <a:chExt cx="8988300" cy="4964300"/>
          </a:xfrm>
        </p:grpSpPr>
        <p:sp>
          <p:nvSpPr>
            <p:cNvPr id="278" name="Google Shape;278;p26"/>
            <p:cNvSpPr/>
            <p:nvPr/>
          </p:nvSpPr>
          <p:spPr>
            <a:xfrm>
              <a:off x="232200" y="232800"/>
              <a:ext cx="8679000" cy="4684500"/>
            </a:xfrm>
            <a:prstGeom prst="rect">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279" name="Google Shape;279;p26"/>
            <p:cNvCxnSpPr/>
            <p:nvPr/>
          </p:nvCxnSpPr>
          <p:spPr>
            <a:xfrm rot="10800000">
              <a:off x="8911200" y="232800"/>
              <a:ext cx="309300" cy="0"/>
            </a:xfrm>
            <a:prstGeom prst="straightConnector1">
              <a:avLst/>
            </a:prstGeom>
            <a:noFill/>
            <a:ln cap="flat" cmpd="sng" w="19050">
              <a:solidFill>
                <a:schemeClr val="dk1"/>
              </a:solidFill>
              <a:prstDash val="solid"/>
              <a:round/>
              <a:headEnd len="med" w="med" type="none"/>
              <a:tailEnd len="med" w="med" type="none"/>
            </a:ln>
          </p:spPr>
        </p:cxnSp>
        <p:cxnSp>
          <p:nvCxnSpPr>
            <p:cNvPr id="280" name="Google Shape;280;p26"/>
            <p:cNvCxnSpPr/>
            <p:nvPr/>
          </p:nvCxnSpPr>
          <p:spPr>
            <a:xfrm rot="10800000">
              <a:off x="232200" y="4890500"/>
              <a:ext cx="0" cy="306600"/>
            </a:xfrm>
            <a:prstGeom prst="straightConnector1">
              <a:avLst/>
            </a:prstGeom>
            <a:noFill/>
            <a:ln cap="flat" cmpd="sng" w="19050">
              <a:solidFill>
                <a:schemeClr val="dk1"/>
              </a:solidFill>
              <a:prstDash val="solid"/>
              <a:round/>
              <a:headEnd len="med" w="med" type="none"/>
              <a:tailEnd len="med" w="med" type="none"/>
            </a:ln>
          </p:spPr>
        </p:cxnSp>
      </p:grpSp>
      <p:sp>
        <p:nvSpPr>
          <p:cNvPr id="281" name="Google Shape;281;p26"/>
          <p:cNvSpPr txBox="1"/>
          <p:nvPr>
            <p:ph type="title"/>
          </p:nvPr>
        </p:nvSpPr>
        <p:spPr>
          <a:xfrm>
            <a:off x="722376" y="445025"/>
            <a:ext cx="77085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sz="2800"/>
            </a:lvl1pPr>
            <a:lvl2pPr lvl="1" rtl="0">
              <a:spcBef>
                <a:spcPts val="0"/>
              </a:spcBef>
              <a:spcAft>
                <a:spcPts val="0"/>
              </a:spcAft>
              <a:buSzPts val="3000"/>
              <a:buNone/>
              <a:defRPr>
                <a:latin typeface="Lato"/>
                <a:ea typeface="Lato"/>
                <a:cs typeface="Lato"/>
                <a:sym typeface="Lato"/>
              </a:defRPr>
            </a:lvl2pPr>
            <a:lvl3pPr lvl="2" rtl="0">
              <a:spcBef>
                <a:spcPts val="0"/>
              </a:spcBef>
              <a:spcAft>
                <a:spcPts val="0"/>
              </a:spcAft>
              <a:buSzPts val="3000"/>
              <a:buNone/>
              <a:defRPr>
                <a:latin typeface="Lato"/>
                <a:ea typeface="Lato"/>
                <a:cs typeface="Lato"/>
                <a:sym typeface="Lato"/>
              </a:defRPr>
            </a:lvl3pPr>
            <a:lvl4pPr lvl="3" rtl="0">
              <a:spcBef>
                <a:spcPts val="0"/>
              </a:spcBef>
              <a:spcAft>
                <a:spcPts val="0"/>
              </a:spcAft>
              <a:buSzPts val="3000"/>
              <a:buNone/>
              <a:defRPr>
                <a:latin typeface="Lato"/>
                <a:ea typeface="Lato"/>
                <a:cs typeface="Lato"/>
                <a:sym typeface="Lato"/>
              </a:defRPr>
            </a:lvl4pPr>
            <a:lvl5pPr lvl="4" rtl="0">
              <a:spcBef>
                <a:spcPts val="0"/>
              </a:spcBef>
              <a:spcAft>
                <a:spcPts val="0"/>
              </a:spcAft>
              <a:buSzPts val="3000"/>
              <a:buNone/>
              <a:defRPr>
                <a:latin typeface="Lato"/>
                <a:ea typeface="Lato"/>
                <a:cs typeface="Lato"/>
                <a:sym typeface="Lato"/>
              </a:defRPr>
            </a:lvl5pPr>
            <a:lvl6pPr lvl="5" rtl="0">
              <a:spcBef>
                <a:spcPts val="0"/>
              </a:spcBef>
              <a:spcAft>
                <a:spcPts val="0"/>
              </a:spcAft>
              <a:buSzPts val="3000"/>
              <a:buNone/>
              <a:defRPr>
                <a:latin typeface="Lato"/>
                <a:ea typeface="Lato"/>
                <a:cs typeface="Lato"/>
                <a:sym typeface="Lato"/>
              </a:defRPr>
            </a:lvl6pPr>
            <a:lvl7pPr lvl="6" rtl="0">
              <a:spcBef>
                <a:spcPts val="0"/>
              </a:spcBef>
              <a:spcAft>
                <a:spcPts val="0"/>
              </a:spcAft>
              <a:buSzPts val="3000"/>
              <a:buNone/>
              <a:defRPr>
                <a:latin typeface="Lato"/>
                <a:ea typeface="Lato"/>
                <a:cs typeface="Lato"/>
                <a:sym typeface="Lato"/>
              </a:defRPr>
            </a:lvl7pPr>
            <a:lvl8pPr lvl="7" rtl="0">
              <a:spcBef>
                <a:spcPts val="0"/>
              </a:spcBef>
              <a:spcAft>
                <a:spcPts val="0"/>
              </a:spcAft>
              <a:buSzPts val="3000"/>
              <a:buNone/>
              <a:defRPr>
                <a:latin typeface="Lato"/>
                <a:ea typeface="Lato"/>
                <a:cs typeface="Lato"/>
                <a:sym typeface="Lato"/>
              </a:defRPr>
            </a:lvl8pPr>
            <a:lvl9pPr lvl="8" rtl="0">
              <a:spcBef>
                <a:spcPts val="0"/>
              </a:spcBef>
              <a:spcAft>
                <a:spcPts val="0"/>
              </a:spcAft>
              <a:buSzPts val="3000"/>
              <a:buNone/>
              <a:defRPr>
                <a:latin typeface="Lato"/>
                <a:ea typeface="Lato"/>
                <a:cs typeface="Lato"/>
                <a:sym typeface="Lato"/>
              </a:defRPr>
            </a:lvl9pPr>
          </a:lstStyle>
          <a:p/>
        </p:txBody>
      </p:sp>
      <p:sp>
        <p:nvSpPr>
          <p:cNvPr id="282" name="Google Shape;282;p26"/>
          <p:cNvSpPr txBox="1"/>
          <p:nvPr>
            <p:ph idx="12" type="sldNum"/>
          </p:nvPr>
        </p:nvSpPr>
        <p:spPr>
          <a:xfrm>
            <a:off x="8632984" y="48260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s">
  <p:cSld name="CUSTOM_3_1">
    <p:spTree>
      <p:nvGrpSpPr>
        <p:cNvPr id="283" name="Shape 283"/>
        <p:cNvGrpSpPr/>
        <p:nvPr/>
      </p:nvGrpSpPr>
      <p:grpSpPr>
        <a:xfrm>
          <a:off x="0" y="0"/>
          <a:ext cx="0" cy="0"/>
          <a:chOff x="0" y="0"/>
          <a:chExt cx="0" cy="0"/>
        </a:xfrm>
      </p:grpSpPr>
      <p:sp>
        <p:nvSpPr>
          <p:cNvPr id="284" name="Google Shape;284;p27"/>
          <p:cNvSpPr/>
          <p:nvPr/>
        </p:nvSpPr>
        <p:spPr>
          <a:xfrm>
            <a:off x="6677100" y="-9050"/>
            <a:ext cx="5161500" cy="5161500"/>
          </a:xfrm>
          <a:prstGeom prst="ellipse">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85" name="Google Shape;285;p27"/>
          <p:cNvGrpSpPr/>
          <p:nvPr/>
        </p:nvGrpSpPr>
        <p:grpSpPr>
          <a:xfrm>
            <a:off x="713223" y="-79050"/>
            <a:ext cx="8791100" cy="4687625"/>
            <a:chOff x="-669332" y="-79050"/>
            <a:chExt cx="10173707" cy="4687625"/>
          </a:xfrm>
        </p:grpSpPr>
        <p:sp>
          <p:nvSpPr>
            <p:cNvPr id="286" name="Google Shape;286;p27"/>
            <p:cNvSpPr/>
            <p:nvPr/>
          </p:nvSpPr>
          <p:spPr>
            <a:xfrm>
              <a:off x="-669325" y="533550"/>
              <a:ext cx="9100200" cy="4074900"/>
            </a:xfrm>
            <a:prstGeom prst="rect">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287" name="Google Shape;287;p27"/>
            <p:cNvCxnSpPr/>
            <p:nvPr/>
          </p:nvCxnSpPr>
          <p:spPr>
            <a:xfrm rot="10800000">
              <a:off x="-669332" y="-79050"/>
              <a:ext cx="0" cy="624900"/>
            </a:xfrm>
            <a:prstGeom prst="straightConnector1">
              <a:avLst/>
            </a:prstGeom>
            <a:noFill/>
            <a:ln cap="flat" cmpd="sng" w="19050">
              <a:solidFill>
                <a:schemeClr val="dk1"/>
              </a:solidFill>
              <a:prstDash val="solid"/>
              <a:round/>
              <a:headEnd len="med" w="med" type="none"/>
              <a:tailEnd len="med" w="med" type="none"/>
            </a:ln>
          </p:spPr>
        </p:cxnSp>
        <p:cxnSp>
          <p:nvCxnSpPr>
            <p:cNvPr id="288" name="Google Shape;288;p27"/>
            <p:cNvCxnSpPr/>
            <p:nvPr/>
          </p:nvCxnSpPr>
          <p:spPr>
            <a:xfrm>
              <a:off x="8425275" y="4608575"/>
              <a:ext cx="1079100" cy="0"/>
            </a:xfrm>
            <a:prstGeom prst="straightConnector1">
              <a:avLst/>
            </a:prstGeom>
            <a:noFill/>
            <a:ln cap="flat" cmpd="sng" w="19050">
              <a:solidFill>
                <a:schemeClr val="dk1"/>
              </a:solidFill>
              <a:prstDash val="solid"/>
              <a:round/>
              <a:headEnd len="med" w="med" type="none"/>
              <a:tailEnd len="med" w="med" type="none"/>
            </a:ln>
          </p:spPr>
        </p:cxnSp>
      </p:grpSp>
      <p:sp>
        <p:nvSpPr>
          <p:cNvPr id="289" name="Google Shape;289;p27"/>
          <p:cNvSpPr txBox="1"/>
          <p:nvPr>
            <p:ph type="title"/>
          </p:nvPr>
        </p:nvSpPr>
        <p:spPr>
          <a:xfrm>
            <a:off x="1094263" y="778325"/>
            <a:ext cx="4448100" cy="1058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sz="58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290" name="Google Shape;290;p27"/>
          <p:cNvSpPr txBox="1"/>
          <p:nvPr>
            <p:ph idx="1" type="subTitle"/>
          </p:nvPr>
        </p:nvSpPr>
        <p:spPr>
          <a:xfrm>
            <a:off x="1094225" y="1651512"/>
            <a:ext cx="4448100" cy="1224900"/>
          </a:xfrm>
          <a:prstGeom prst="rect">
            <a:avLst/>
          </a:prstGeom>
        </p:spPr>
        <p:txBody>
          <a:bodyPr anchorCtr="0" anchor="t" bIns="91425" lIns="91425" spcFirstLastPara="1" rIns="91425" wrap="square" tIns="91425">
            <a:noAutofit/>
          </a:bodyPr>
          <a:lstStyle>
            <a:lvl1pPr lvl="0" rtl="0">
              <a:spcBef>
                <a:spcPts val="0"/>
              </a:spcBef>
              <a:spcAft>
                <a:spcPts val="0"/>
              </a:spcAft>
              <a:buSzPts val="1400"/>
              <a:buNone/>
              <a:defRPr>
                <a:latin typeface="Hanken Grotesk"/>
                <a:ea typeface="Hanken Grotesk"/>
                <a:cs typeface="Hanken Grotesk"/>
                <a:sym typeface="Hanken Grotesk"/>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291" name="Google Shape;291;p27"/>
          <p:cNvSpPr txBox="1"/>
          <p:nvPr/>
        </p:nvSpPr>
        <p:spPr>
          <a:xfrm>
            <a:off x="1094225" y="3383825"/>
            <a:ext cx="5797200" cy="5562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300"/>
              </a:spcBef>
              <a:spcAft>
                <a:spcPts val="0"/>
              </a:spcAft>
              <a:buNone/>
            </a:pPr>
            <a:r>
              <a:rPr lang="en" sz="1200">
                <a:solidFill>
                  <a:schemeClr val="dk1"/>
                </a:solidFill>
                <a:latin typeface="Hanken Grotesk"/>
                <a:ea typeface="Hanken Grotesk"/>
                <a:cs typeface="Hanken Grotesk"/>
                <a:sym typeface="Hanken Grotesk"/>
              </a:rPr>
              <a:t>CREDITS: This presentation template was created by </a:t>
            </a:r>
            <a:r>
              <a:rPr b="1" lang="en" sz="1200" u="sng">
                <a:solidFill>
                  <a:schemeClr val="dk1"/>
                </a:solidFill>
                <a:latin typeface="Hanken Grotesk"/>
                <a:ea typeface="Hanken Grotesk"/>
                <a:cs typeface="Hanken Grotesk"/>
                <a:sym typeface="Hanken Grotesk"/>
                <a:hlinkClick r:id="rId2">
                  <a:extLst>
                    <a:ext uri="{A12FA001-AC4F-418D-AE19-62706E023703}">
                      <ahyp:hlinkClr val="tx"/>
                    </a:ext>
                  </a:extLst>
                </a:hlinkClick>
              </a:rPr>
              <a:t>Slidesgo</a:t>
            </a:r>
            <a:r>
              <a:rPr b="1" lang="en" sz="1200">
                <a:solidFill>
                  <a:schemeClr val="dk1"/>
                </a:solidFill>
                <a:latin typeface="Hanken Grotesk"/>
                <a:ea typeface="Hanken Grotesk"/>
                <a:cs typeface="Hanken Grotesk"/>
                <a:sym typeface="Hanken Grotesk"/>
              </a:rPr>
              <a:t>,</a:t>
            </a:r>
            <a:r>
              <a:rPr lang="en" sz="1200">
                <a:solidFill>
                  <a:schemeClr val="dk1"/>
                </a:solidFill>
                <a:latin typeface="Hanken Grotesk"/>
                <a:ea typeface="Hanken Grotesk"/>
                <a:cs typeface="Hanken Grotesk"/>
                <a:sym typeface="Hanken Grotesk"/>
              </a:rPr>
              <a:t> and includes icons by</a:t>
            </a:r>
            <a:r>
              <a:rPr b="1" lang="en" sz="1200">
                <a:solidFill>
                  <a:schemeClr val="dk1"/>
                </a:solidFill>
                <a:latin typeface="Hanken Grotesk"/>
                <a:ea typeface="Hanken Grotesk"/>
                <a:cs typeface="Hanken Grotesk"/>
                <a:sym typeface="Hanken Grotesk"/>
              </a:rPr>
              <a:t> </a:t>
            </a:r>
            <a:r>
              <a:rPr b="1" lang="en" sz="1200" u="sng">
                <a:solidFill>
                  <a:schemeClr val="dk1"/>
                </a:solidFill>
                <a:latin typeface="Hanken Grotesk"/>
                <a:ea typeface="Hanken Grotesk"/>
                <a:cs typeface="Hanken Grotesk"/>
                <a:sym typeface="Hanken Grotesk"/>
                <a:hlinkClick r:id="rId3">
                  <a:extLst>
                    <a:ext uri="{A12FA001-AC4F-418D-AE19-62706E023703}">
                      <ahyp:hlinkClr val="tx"/>
                    </a:ext>
                  </a:extLst>
                </a:hlinkClick>
              </a:rPr>
              <a:t>Flaticon</a:t>
            </a:r>
            <a:r>
              <a:rPr b="1" lang="en" sz="1200">
                <a:solidFill>
                  <a:schemeClr val="dk1"/>
                </a:solidFill>
                <a:latin typeface="Hanken Grotesk"/>
                <a:ea typeface="Hanken Grotesk"/>
                <a:cs typeface="Hanken Grotesk"/>
                <a:sym typeface="Hanken Grotesk"/>
              </a:rPr>
              <a:t>,</a:t>
            </a:r>
            <a:r>
              <a:rPr lang="en" sz="1200">
                <a:solidFill>
                  <a:schemeClr val="dk1"/>
                </a:solidFill>
                <a:latin typeface="Hanken Grotesk"/>
                <a:ea typeface="Hanken Grotesk"/>
                <a:cs typeface="Hanken Grotesk"/>
                <a:sym typeface="Hanken Grotesk"/>
              </a:rPr>
              <a:t> and infographics &amp; images by </a:t>
            </a:r>
            <a:r>
              <a:rPr b="1" lang="en" sz="1200" u="sng">
                <a:solidFill>
                  <a:schemeClr val="dk1"/>
                </a:solidFill>
                <a:latin typeface="Hanken Grotesk"/>
                <a:ea typeface="Hanken Grotesk"/>
                <a:cs typeface="Hanken Grotesk"/>
                <a:sym typeface="Hanken Grotesk"/>
                <a:hlinkClick r:id="rId4">
                  <a:extLst>
                    <a:ext uri="{A12FA001-AC4F-418D-AE19-62706E023703}">
                      <ahyp:hlinkClr val="tx"/>
                    </a:ext>
                  </a:extLst>
                </a:hlinkClick>
              </a:rPr>
              <a:t>Freepik</a:t>
            </a:r>
            <a:r>
              <a:rPr b="1" lang="en" sz="1200" u="sng">
                <a:solidFill>
                  <a:schemeClr val="dk1"/>
                </a:solidFill>
                <a:latin typeface="Hanken Grotesk"/>
                <a:ea typeface="Hanken Grotesk"/>
                <a:cs typeface="Hanken Grotesk"/>
                <a:sym typeface="Hanken Grotesk"/>
              </a:rPr>
              <a:t> </a:t>
            </a:r>
            <a:endParaRPr b="1" sz="1200" u="sng">
              <a:solidFill>
                <a:schemeClr val="dk1"/>
              </a:solidFill>
              <a:latin typeface="Hanken Grotesk"/>
              <a:ea typeface="Hanken Grotesk"/>
              <a:cs typeface="Hanken Grotesk"/>
              <a:sym typeface="Hanken Grotesk"/>
            </a:endParaRPr>
          </a:p>
        </p:txBody>
      </p:sp>
      <p:sp>
        <p:nvSpPr>
          <p:cNvPr id="292" name="Google Shape;292;p27"/>
          <p:cNvSpPr txBox="1"/>
          <p:nvPr>
            <p:ph idx="12" type="sldNum"/>
          </p:nvPr>
        </p:nvSpPr>
        <p:spPr>
          <a:xfrm>
            <a:off x="8632984" y="48260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p:cSld name="CUSTOM_7">
    <p:spTree>
      <p:nvGrpSpPr>
        <p:cNvPr id="293" name="Shape 293"/>
        <p:cNvGrpSpPr/>
        <p:nvPr/>
      </p:nvGrpSpPr>
      <p:grpSpPr>
        <a:xfrm>
          <a:off x="0" y="0"/>
          <a:ext cx="0" cy="0"/>
          <a:chOff x="0" y="0"/>
          <a:chExt cx="0" cy="0"/>
        </a:xfrm>
      </p:grpSpPr>
      <p:sp>
        <p:nvSpPr>
          <p:cNvPr id="294" name="Google Shape;294;p28"/>
          <p:cNvSpPr/>
          <p:nvPr/>
        </p:nvSpPr>
        <p:spPr>
          <a:xfrm>
            <a:off x="8240650" y="4204325"/>
            <a:ext cx="1861500" cy="1861500"/>
          </a:xfrm>
          <a:prstGeom prst="ellipse">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95" name="Google Shape;295;p28"/>
          <p:cNvGrpSpPr/>
          <p:nvPr/>
        </p:nvGrpSpPr>
        <p:grpSpPr>
          <a:xfrm>
            <a:off x="232200" y="-49400"/>
            <a:ext cx="8679000" cy="5250800"/>
            <a:chOff x="232200" y="-49400"/>
            <a:chExt cx="8679000" cy="5250800"/>
          </a:xfrm>
        </p:grpSpPr>
        <p:sp>
          <p:nvSpPr>
            <p:cNvPr id="296" name="Google Shape;296;p28"/>
            <p:cNvSpPr/>
            <p:nvPr/>
          </p:nvSpPr>
          <p:spPr>
            <a:xfrm>
              <a:off x="232200" y="232800"/>
              <a:ext cx="8679000" cy="4684500"/>
            </a:xfrm>
            <a:prstGeom prst="rect">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97" name="Google Shape;297;p28"/>
            <p:cNvGrpSpPr/>
            <p:nvPr/>
          </p:nvGrpSpPr>
          <p:grpSpPr>
            <a:xfrm>
              <a:off x="232200" y="-49400"/>
              <a:ext cx="8679000" cy="5250800"/>
              <a:chOff x="232200" y="-49400"/>
              <a:chExt cx="8679000" cy="5250800"/>
            </a:xfrm>
          </p:grpSpPr>
          <p:cxnSp>
            <p:nvCxnSpPr>
              <p:cNvPr id="298" name="Google Shape;298;p28"/>
              <p:cNvCxnSpPr/>
              <p:nvPr/>
            </p:nvCxnSpPr>
            <p:spPr>
              <a:xfrm rot="10800000">
                <a:off x="232200" y="-49400"/>
                <a:ext cx="0" cy="284100"/>
              </a:xfrm>
              <a:prstGeom prst="straightConnector1">
                <a:avLst/>
              </a:prstGeom>
              <a:noFill/>
              <a:ln cap="flat" cmpd="sng" w="19050">
                <a:solidFill>
                  <a:schemeClr val="dk1"/>
                </a:solidFill>
                <a:prstDash val="solid"/>
                <a:round/>
                <a:headEnd len="med" w="med" type="none"/>
                <a:tailEnd len="med" w="med" type="none"/>
              </a:ln>
            </p:spPr>
          </p:cxnSp>
          <p:cxnSp>
            <p:nvCxnSpPr>
              <p:cNvPr id="299" name="Google Shape;299;p28"/>
              <p:cNvCxnSpPr/>
              <p:nvPr/>
            </p:nvCxnSpPr>
            <p:spPr>
              <a:xfrm rot="10800000">
                <a:off x="8911200" y="4917300"/>
                <a:ext cx="0" cy="284100"/>
              </a:xfrm>
              <a:prstGeom prst="straightConnector1">
                <a:avLst/>
              </a:prstGeom>
              <a:noFill/>
              <a:ln cap="flat" cmpd="sng" w="19050">
                <a:solidFill>
                  <a:schemeClr val="dk1"/>
                </a:solidFill>
                <a:prstDash val="solid"/>
                <a:round/>
                <a:headEnd len="med" w="med" type="none"/>
                <a:tailEnd len="med" w="med" type="none"/>
              </a:ln>
            </p:spPr>
          </p:cxnSp>
        </p:grpSp>
      </p:grpSp>
      <p:sp>
        <p:nvSpPr>
          <p:cNvPr id="300" name="Google Shape;300;p28"/>
          <p:cNvSpPr txBox="1"/>
          <p:nvPr>
            <p:ph idx="12" type="sldNum"/>
          </p:nvPr>
        </p:nvSpPr>
        <p:spPr>
          <a:xfrm>
            <a:off x="8632984" y="48260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1">
  <p:cSld name="CUSTOM_8">
    <p:spTree>
      <p:nvGrpSpPr>
        <p:cNvPr id="301" name="Shape 301"/>
        <p:cNvGrpSpPr/>
        <p:nvPr/>
      </p:nvGrpSpPr>
      <p:grpSpPr>
        <a:xfrm>
          <a:off x="0" y="0"/>
          <a:ext cx="0" cy="0"/>
          <a:chOff x="0" y="0"/>
          <a:chExt cx="0" cy="0"/>
        </a:xfrm>
      </p:grpSpPr>
      <p:sp>
        <p:nvSpPr>
          <p:cNvPr id="302" name="Google Shape;302;p29"/>
          <p:cNvSpPr/>
          <p:nvPr/>
        </p:nvSpPr>
        <p:spPr>
          <a:xfrm>
            <a:off x="8141975" y="-886575"/>
            <a:ext cx="1861500" cy="1861500"/>
          </a:xfrm>
          <a:prstGeom prst="ellipse">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03" name="Google Shape;303;p29"/>
          <p:cNvGrpSpPr/>
          <p:nvPr/>
        </p:nvGrpSpPr>
        <p:grpSpPr>
          <a:xfrm>
            <a:off x="232200" y="232800"/>
            <a:ext cx="9045000" cy="4975500"/>
            <a:chOff x="232200" y="232800"/>
            <a:chExt cx="9045000" cy="4975500"/>
          </a:xfrm>
        </p:grpSpPr>
        <p:sp>
          <p:nvSpPr>
            <p:cNvPr id="304" name="Google Shape;304;p29"/>
            <p:cNvSpPr/>
            <p:nvPr/>
          </p:nvSpPr>
          <p:spPr>
            <a:xfrm>
              <a:off x="232200" y="232800"/>
              <a:ext cx="8679000" cy="4684500"/>
            </a:xfrm>
            <a:prstGeom prst="rect">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305" name="Google Shape;305;p29"/>
            <p:cNvCxnSpPr/>
            <p:nvPr/>
          </p:nvCxnSpPr>
          <p:spPr>
            <a:xfrm>
              <a:off x="8911200" y="232800"/>
              <a:ext cx="366000" cy="0"/>
            </a:xfrm>
            <a:prstGeom prst="straightConnector1">
              <a:avLst/>
            </a:prstGeom>
            <a:noFill/>
            <a:ln cap="flat" cmpd="sng" w="19050">
              <a:solidFill>
                <a:schemeClr val="dk1"/>
              </a:solidFill>
              <a:prstDash val="solid"/>
              <a:round/>
              <a:headEnd len="med" w="med" type="none"/>
              <a:tailEnd len="med" w="med" type="none"/>
            </a:ln>
          </p:spPr>
        </p:cxnSp>
        <p:cxnSp>
          <p:nvCxnSpPr>
            <p:cNvPr id="306" name="Google Shape;306;p29"/>
            <p:cNvCxnSpPr/>
            <p:nvPr/>
          </p:nvCxnSpPr>
          <p:spPr>
            <a:xfrm>
              <a:off x="232200" y="4917300"/>
              <a:ext cx="1200" cy="291000"/>
            </a:xfrm>
            <a:prstGeom prst="straightConnector1">
              <a:avLst/>
            </a:prstGeom>
            <a:noFill/>
            <a:ln cap="flat" cmpd="sng" w="19050">
              <a:solidFill>
                <a:schemeClr val="dk1"/>
              </a:solidFill>
              <a:prstDash val="solid"/>
              <a:round/>
              <a:headEnd len="med" w="med" type="none"/>
              <a:tailEnd len="med" w="med" type="none"/>
            </a:ln>
          </p:spPr>
        </p:cxnSp>
      </p:grpSp>
      <p:sp>
        <p:nvSpPr>
          <p:cNvPr id="307" name="Google Shape;307;p29"/>
          <p:cNvSpPr txBox="1"/>
          <p:nvPr>
            <p:ph idx="12" type="sldNum"/>
          </p:nvPr>
        </p:nvSpPr>
        <p:spPr>
          <a:xfrm>
            <a:off x="8632984" y="48260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8" name="Shape 28"/>
        <p:cNvGrpSpPr/>
        <p:nvPr/>
      </p:nvGrpSpPr>
      <p:grpSpPr>
        <a:xfrm>
          <a:off x="0" y="0"/>
          <a:ext cx="0" cy="0"/>
          <a:chOff x="0" y="0"/>
          <a:chExt cx="0" cy="0"/>
        </a:xfrm>
      </p:grpSpPr>
      <p:sp>
        <p:nvSpPr>
          <p:cNvPr id="29" name="Google Shape;29;p4"/>
          <p:cNvSpPr/>
          <p:nvPr/>
        </p:nvSpPr>
        <p:spPr>
          <a:xfrm>
            <a:off x="8240650" y="4204325"/>
            <a:ext cx="1861500" cy="1861500"/>
          </a:xfrm>
          <a:prstGeom prst="ellipse">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0" name="Google Shape;30;p4"/>
          <p:cNvGrpSpPr/>
          <p:nvPr/>
        </p:nvGrpSpPr>
        <p:grpSpPr>
          <a:xfrm>
            <a:off x="-19050" y="232800"/>
            <a:ext cx="8930250" cy="5027400"/>
            <a:chOff x="-19050" y="232800"/>
            <a:chExt cx="8930250" cy="5027400"/>
          </a:xfrm>
        </p:grpSpPr>
        <p:sp>
          <p:nvSpPr>
            <p:cNvPr id="31" name="Google Shape;31;p4"/>
            <p:cNvSpPr/>
            <p:nvPr/>
          </p:nvSpPr>
          <p:spPr>
            <a:xfrm>
              <a:off x="232200" y="232800"/>
              <a:ext cx="8679000" cy="4684500"/>
            </a:xfrm>
            <a:prstGeom prst="rect">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32" name="Google Shape;32;p4"/>
            <p:cNvCxnSpPr/>
            <p:nvPr/>
          </p:nvCxnSpPr>
          <p:spPr>
            <a:xfrm rot="10800000">
              <a:off x="-19050" y="232800"/>
              <a:ext cx="258900" cy="0"/>
            </a:xfrm>
            <a:prstGeom prst="straightConnector1">
              <a:avLst/>
            </a:prstGeom>
            <a:noFill/>
            <a:ln cap="flat" cmpd="sng" w="19050">
              <a:solidFill>
                <a:schemeClr val="dk1"/>
              </a:solidFill>
              <a:prstDash val="solid"/>
              <a:round/>
              <a:headEnd len="med" w="med" type="none"/>
              <a:tailEnd len="med" w="med" type="none"/>
            </a:ln>
          </p:spPr>
        </p:cxnSp>
        <p:cxnSp>
          <p:nvCxnSpPr>
            <p:cNvPr id="33" name="Google Shape;33;p4"/>
            <p:cNvCxnSpPr/>
            <p:nvPr/>
          </p:nvCxnSpPr>
          <p:spPr>
            <a:xfrm>
              <a:off x="8911200" y="4917300"/>
              <a:ext cx="0" cy="342900"/>
            </a:xfrm>
            <a:prstGeom prst="straightConnector1">
              <a:avLst/>
            </a:prstGeom>
            <a:noFill/>
            <a:ln cap="flat" cmpd="sng" w="19050">
              <a:solidFill>
                <a:schemeClr val="dk1"/>
              </a:solidFill>
              <a:prstDash val="solid"/>
              <a:round/>
              <a:headEnd len="med" w="med" type="none"/>
              <a:tailEnd len="med" w="med" type="none"/>
            </a:ln>
          </p:spPr>
        </p:cxnSp>
      </p:grpSp>
      <p:sp>
        <p:nvSpPr>
          <p:cNvPr id="34" name="Google Shape;34;p4"/>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35" name="Google Shape;35;p4"/>
          <p:cNvSpPr txBox="1"/>
          <p:nvPr>
            <p:ph idx="1" type="body"/>
          </p:nvPr>
        </p:nvSpPr>
        <p:spPr>
          <a:xfrm>
            <a:off x="720000" y="1215750"/>
            <a:ext cx="7704000" cy="3233100"/>
          </a:xfrm>
          <a:prstGeom prst="rect">
            <a:avLst/>
          </a:prstGeom>
        </p:spPr>
        <p:txBody>
          <a:bodyPr anchorCtr="0" anchor="t" bIns="91425" lIns="91425" spcFirstLastPara="1" rIns="91425" wrap="square" tIns="91425">
            <a:noAutofit/>
          </a:bodyPr>
          <a:lstStyle>
            <a:lvl1pPr indent="-279400" lvl="0" marL="457200" rtl="0">
              <a:spcBef>
                <a:spcPts val="0"/>
              </a:spcBef>
              <a:spcAft>
                <a:spcPts val="0"/>
              </a:spcAft>
              <a:buSzPts val="800"/>
              <a:buChar char="●"/>
              <a:defRPr>
                <a:latin typeface="Hanken Grotesk"/>
                <a:ea typeface="Hanken Grotesk"/>
                <a:cs typeface="Hanken Grotesk"/>
                <a:sym typeface="Hanken Grotesk"/>
              </a:defRPr>
            </a:lvl1pPr>
            <a:lvl2pPr indent="-304800" lvl="1" marL="914400" rtl="0">
              <a:spcBef>
                <a:spcPts val="0"/>
              </a:spcBef>
              <a:spcAft>
                <a:spcPts val="0"/>
              </a:spcAft>
              <a:buSzPts val="1200"/>
              <a:buChar char="○"/>
              <a:defRPr>
                <a:latin typeface="Hanken Grotesk"/>
                <a:ea typeface="Hanken Grotesk"/>
                <a:cs typeface="Hanken Grotesk"/>
                <a:sym typeface="Hanken Grotesk"/>
              </a:defRPr>
            </a:lvl2pPr>
            <a:lvl3pPr indent="-304800" lvl="2" marL="1371600" rtl="0">
              <a:lnSpc>
                <a:spcPct val="115000"/>
              </a:lnSpc>
              <a:spcBef>
                <a:spcPts val="0"/>
              </a:spcBef>
              <a:spcAft>
                <a:spcPts val="0"/>
              </a:spcAft>
              <a:buSzPts val="1200"/>
              <a:buChar char="■"/>
              <a:defRPr/>
            </a:lvl3pPr>
            <a:lvl4pPr indent="-304800" lvl="3" marL="1828800" rtl="0">
              <a:lnSpc>
                <a:spcPct val="115000"/>
              </a:lnSpc>
              <a:spcBef>
                <a:spcPts val="0"/>
              </a:spcBef>
              <a:spcAft>
                <a:spcPts val="0"/>
              </a:spcAft>
              <a:buSzPts val="1200"/>
              <a:buChar char="●"/>
              <a:defRPr/>
            </a:lvl4pPr>
            <a:lvl5pPr indent="-304800" lvl="4" marL="2286000" rtl="0">
              <a:lnSpc>
                <a:spcPct val="115000"/>
              </a:lnSpc>
              <a:spcBef>
                <a:spcPts val="0"/>
              </a:spcBef>
              <a:spcAft>
                <a:spcPts val="0"/>
              </a:spcAft>
              <a:buSzPts val="1200"/>
              <a:buChar char="○"/>
              <a:defRPr/>
            </a:lvl5pPr>
            <a:lvl6pPr indent="-304800" lvl="5" marL="2743200" rtl="0">
              <a:lnSpc>
                <a:spcPct val="115000"/>
              </a:lnSpc>
              <a:spcBef>
                <a:spcPts val="0"/>
              </a:spcBef>
              <a:spcAft>
                <a:spcPts val="0"/>
              </a:spcAft>
              <a:buSzPts val="1200"/>
              <a:buChar char="■"/>
              <a:defRPr/>
            </a:lvl6pPr>
            <a:lvl7pPr indent="-304800" lvl="6" marL="3200400" rtl="0">
              <a:lnSpc>
                <a:spcPct val="115000"/>
              </a:lnSpc>
              <a:spcBef>
                <a:spcPts val="0"/>
              </a:spcBef>
              <a:spcAft>
                <a:spcPts val="0"/>
              </a:spcAft>
              <a:buSzPts val="1200"/>
              <a:buChar char="●"/>
              <a:defRPr/>
            </a:lvl7pPr>
            <a:lvl8pPr indent="-304800" lvl="7" marL="3657600" rtl="0">
              <a:lnSpc>
                <a:spcPct val="115000"/>
              </a:lnSpc>
              <a:spcBef>
                <a:spcPts val="0"/>
              </a:spcBef>
              <a:spcAft>
                <a:spcPts val="0"/>
              </a:spcAft>
              <a:buSzPts val="1200"/>
              <a:buChar char="○"/>
              <a:defRPr/>
            </a:lvl8pPr>
            <a:lvl9pPr indent="-304800" lvl="8" marL="4114800" rtl="0">
              <a:lnSpc>
                <a:spcPct val="115000"/>
              </a:lnSpc>
              <a:spcBef>
                <a:spcPts val="0"/>
              </a:spcBef>
              <a:spcAft>
                <a:spcPts val="0"/>
              </a:spcAft>
              <a:buSzPts val="1200"/>
              <a:buChar char="■"/>
              <a:defRPr/>
            </a:lvl9pPr>
          </a:lstStyle>
          <a:p/>
        </p:txBody>
      </p:sp>
      <p:sp>
        <p:nvSpPr>
          <p:cNvPr id="36" name="Google Shape;36;p4"/>
          <p:cNvSpPr txBox="1"/>
          <p:nvPr>
            <p:ph idx="12" type="sldNum"/>
          </p:nvPr>
        </p:nvSpPr>
        <p:spPr>
          <a:xfrm>
            <a:off x="8632984" y="48260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37" name="Shape 37"/>
        <p:cNvGrpSpPr/>
        <p:nvPr/>
      </p:nvGrpSpPr>
      <p:grpSpPr>
        <a:xfrm>
          <a:off x="0" y="0"/>
          <a:ext cx="0" cy="0"/>
          <a:chOff x="0" y="0"/>
          <a:chExt cx="0" cy="0"/>
        </a:xfrm>
      </p:grpSpPr>
      <p:sp>
        <p:nvSpPr>
          <p:cNvPr id="38" name="Google Shape;38;p5"/>
          <p:cNvSpPr/>
          <p:nvPr/>
        </p:nvSpPr>
        <p:spPr>
          <a:xfrm>
            <a:off x="8240650" y="4204325"/>
            <a:ext cx="1861500" cy="1861500"/>
          </a:xfrm>
          <a:prstGeom prst="ellipse">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9" name="Google Shape;39;p5"/>
          <p:cNvGrpSpPr/>
          <p:nvPr/>
        </p:nvGrpSpPr>
        <p:grpSpPr>
          <a:xfrm>
            <a:off x="-77100" y="232800"/>
            <a:ext cx="8988300" cy="4964300"/>
            <a:chOff x="-77100" y="232800"/>
            <a:chExt cx="8988300" cy="4964300"/>
          </a:xfrm>
        </p:grpSpPr>
        <p:sp>
          <p:nvSpPr>
            <p:cNvPr id="40" name="Google Shape;40;p5"/>
            <p:cNvSpPr/>
            <p:nvPr/>
          </p:nvSpPr>
          <p:spPr>
            <a:xfrm>
              <a:off x="232200" y="232800"/>
              <a:ext cx="8679000" cy="4684500"/>
            </a:xfrm>
            <a:prstGeom prst="rect">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41" name="Google Shape;41;p5"/>
            <p:cNvCxnSpPr/>
            <p:nvPr/>
          </p:nvCxnSpPr>
          <p:spPr>
            <a:xfrm rot="10800000">
              <a:off x="-77100" y="232800"/>
              <a:ext cx="309300" cy="0"/>
            </a:xfrm>
            <a:prstGeom prst="straightConnector1">
              <a:avLst/>
            </a:prstGeom>
            <a:noFill/>
            <a:ln cap="flat" cmpd="sng" w="19050">
              <a:solidFill>
                <a:schemeClr val="dk1"/>
              </a:solidFill>
              <a:prstDash val="solid"/>
              <a:round/>
              <a:headEnd len="med" w="med" type="none"/>
              <a:tailEnd len="med" w="med" type="none"/>
            </a:ln>
          </p:spPr>
        </p:cxnSp>
        <p:cxnSp>
          <p:nvCxnSpPr>
            <p:cNvPr id="42" name="Google Shape;42;p5"/>
            <p:cNvCxnSpPr/>
            <p:nvPr/>
          </p:nvCxnSpPr>
          <p:spPr>
            <a:xfrm rot="10800000">
              <a:off x="8911200" y="4890500"/>
              <a:ext cx="0" cy="306600"/>
            </a:xfrm>
            <a:prstGeom prst="straightConnector1">
              <a:avLst/>
            </a:prstGeom>
            <a:noFill/>
            <a:ln cap="flat" cmpd="sng" w="19050">
              <a:solidFill>
                <a:schemeClr val="dk1"/>
              </a:solidFill>
              <a:prstDash val="solid"/>
              <a:round/>
              <a:headEnd len="med" w="med" type="none"/>
              <a:tailEnd len="med" w="med" type="none"/>
            </a:ln>
          </p:spPr>
        </p:cxnSp>
      </p:grpSp>
      <p:sp>
        <p:nvSpPr>
          <p:cNvPr id="43" name="Google Shape;43;p5"/>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sz="28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44" name="Google Shape;44;p5"/>
          <p:cNvSpPr txBox="1"/>
          <p:nvPr>
            <p:ph idx="1" type="subTitle"/>
          </p:nvPr>
        </p:nvSpPr>
        <p:spPr>
          <a:xfrm>
            <a:off x="4651268" y="1736553"/>
            <a:ext cx="3772800" cy="2736300"/>
          </a:xfrm>
          <a:prstGeom prst="rect">
            <a:avLst/>
          </a:prstGeom>
        </p:spPr>
        <p:txBody>
          <a:bodyPr anchorCtr="0" anchor="t" bIns="91425" lIns="91425" spcFirstLastPara="1" rIns="91425" wrap="square" tIns="91425">
            <a:noAutofit/>
          </a:bodyPr>
          <a:lstStyle>
            <a:lvl1pPr lvl="0" rtl="0">
              <a:lnSpc>
                <a:spcPct val="115000"/>
              </a:lnSpc>
              <a:spcBef>
                <a:spcPts val="0"/>
              </a:spcBef>
              <a:spcAft>
                <a:spcPts val="0"/>
              </a:spcAft>
              <a:buSzPts val="1200"/>
              <a:buChar char="●"/>
              <a:defRPr sz="1400">
                <a:latin typeface="Hanken Grotesk"/>
                <a:ea typeface="Hanken Grotesk"/>
                <a:cs typeface="Hanken Grotesk"/>
                <a:sym typeface="Hanken Grotesk"/>
              </a:defRPr>
            </a:lvl1pPr>
            <a:lvl2pPr lvl="1" rtl="0" algn="ctr">
              <a:lnSpc>
                <a:spcPct val="115000"/>
              </a:lnSpc>
              <a:spcBef>
                <a:spcPts val="0"/>
              </a:spcBef>
              <a:spcAft>
                <a:spcPts val="0"/>
              </a:spcAft>
              <a:buSzPts val="2800"/>
              <a:buChar char="○"/>
              <a:defRPr sz="2800"/>
            </a:lvl2pPr>
            <a:lvl3pPr lvl="2" rtl="0" algn="ctr">
              <a:lnSpc>
                <a:spcPct val="115000"/>
              </a:lnSpc>
              <a:spcBef>
                <a:spcPts val="0"/>
              </a:spcBef>
              <a:spcAft>
                <a:spcPts val="0"/>
              </a:spcAft>
              <a:buSzPts val="2800"/>
              <a:buChar char="■"/>
              <a:defRPr sz="2800"/>
            </a:lvl3pPr>
            <a:lvl4pPr lvl="3" rtl="0" algn="ctr">
              <a:lnSpc>
                <a:spcPct val="115000"/>
              </a:lnSpc>
              <a:spcBef>
                <a:spcPts val="0"/>
              </a:spcBef>
              <a:spcAft>
                <a:spcPts val="0"/>
              </a:spcAft>
              <a:buSzPts val="2800"/>
              <a:buChar char="●"/>
              <a:defRPr sz="2800"/>
            </a:lvl4pPr>
            <a:lvl5pPr lvl="4" rtl="0" algn="ctr">
              <a:lnSpc>
                <a:spcPct val="115000"/>
              </a:lnSpc>
              <a:spcBef>
                <a:spcPts val="0"/>
              </a:spcBef>
              <a:spcAft>
                <a:spcPts val="0"/>
              </a:spcAft>
              <a:buSzPts val="2800"/>
              <a:buChar char="○"/>
              <a:defRPr sz="2800"/>
            </a:lvl5pPr>
            <a:lvl6pPr lvl="5" rtl="0" algn="ctr">
              <a:lnSpc>
                <a:spcPct val="115000"/>
              </a:lnSpc>
              <a:spcBef>
                <a:spcPts val="0"/>
              </a:spcBef>
              <a:spcAft>
                <a:spcPts val="0"/>
              </a:spcAft>
              <a:buSzPts val="2800"/>
              <a:buChar char="■"/>
              <a:defRPr sz="2800"/>
            </a:lvl6pPr>
            <a:lvl7pPr lvl="6" rtl="0" algn="ctr">
              <a:lnSpc>
                <a:spcPct val="115000"/>
              </a:lnSpc>
              <a:spcBef>
                <a:spcPts val="0"/>
              </a:spcBef>
              <a:spcAft>
                <a:spcPts val="0"/>
              </a:spcAft>
              <a:buSzPts val="2800"/>
              <a:buChar char="●"/>
              <a:defRPr sz="2800"/>
            </a:lvl7pPr>
            <a:lvl8pPr lvl="7" rtl="0" algn="ctr">
              <a:lnSpc>
                <a:spcPct val="115000"/>
              </a:lnSpc>
              <a:spcBef>
                <a:spcPts val="0"/>
              </a:spcBef>
              <a:spcAft>
                <a:spcPts val="0"/>
              </a:spcAft>
              <a:buSzPts val="2800"/>
              <a:buChar char="○"/>
              <a:defRPr sz="2800"/>
            </a:lvl8pPr>
            <a:lvl9pPr lvl="8" rtl="0" algn="ctr">
              <a:lnSpc>
                <a:spcPct val="115000"/>
              </a:lnSpc>
              <a:spcBef>
                <a:spcPts val="0"/>
              </a:spcBef>
              <a:spcAft>
                <a:spcPts val="0"/>
              </a:spcAft>
              <a:buSzPts val="2800"/>
              <a:buChar char="■"/>
              <a:defRPr sz="2800"/>
            </a:lvl9pPr>
          </a:lstStyle>
          <a:p/>
        </p:txBody>
      </p:sp>
      <p:sp>
        <p:nvSpPr>
          <p:cNvPr id="45" name="Google Shape;45;p5"/>
          <p:cNvSpPr txBox="1"/>
          <p:nvPr>
            <p:ph idx="2" type="subTitle"/>
          </p:nvPr>
        </p:nvSpPr>
        <p:spPr>
          <a:xfrm>
            <a:off x="720000" y="1736553"/>
            <a:ext cx="3772800" cy="2736300"/>
          </a:xfrm>
          <a:prstGeom prst="rect">
            <a:avLst/>
          </a:prstGeom>
        </p:spPr>
        <p:txBody>
          <a:bodyPr anchorCtr="0" anchor="t" bIns="91425" lIns="91425" spcFirstLastPara="1" rIns="91425" wrap="square" tIns="91425">
            <a:noAutofit/>
          </a:bodyPr>
          <a:lstStyle>
            <a:lvl1pPr lvl="0" rtl="0">
              <a:lnSpc>
                <a:spcPct val="115000"/>
              </a:lnSpc>
              <a:spcBef>
                <a:spcPts val="0"/>
              </a:spcBef>
              <a:spcAft>
                <a:spcPts val="0"/>
              </a:spcAft>
              <a:buSzPts val="1200"/>
              <a:buChar char="●"/>
              <a:defRPr sz="1400">
                <a:latin typeface="Hanken Grotesk"/>
                <a:ea typeface="Hanken Grotesk"/>
                <a:cs typeface="Hanken Grotesk"/>
                <a:sym typeface="Hanken Grotesk"/>
              </a:defRPr>
            </a:lvl1pPr>
            <a:lvl2pPr lvl="1" rtl="0" algn="ctr">
              <a:lnSpc>
                <a:spcPct val="115000"/>
              </a:lnSpc>
              <a:spcBef>
                <a:spcPts val="0"/>
              </a:spcBef>
              <a:spcAft>
                <a:spcPts val="0"/>
              </a:spcAft>
              <a:buSzPts val="1400"/>
              <a:buChar char="○"/>
              <a:defRPr sz="2800"/>
            </a:lvl2pPr>
            <a:lvl3pPr lvl="2" rtl="0" algn="ctr">
              <a:lnSpc>
                <a:spcPct val="115000"/>
              </a:lnSpc>
              <a:spcBef>
                <a:spcPts val="0"/>
              </a:spcBef>
              <a:spcAft>
                <a:spcPts val="0"/>
              </a:spcAft>
              <a:buSzPts val="1400"/>
              <a:buChar char="■"/>
              <a:defRPr sz="2800"/>
            </a:lvl3pPr>
            <a:lvl4pPr lvl="3" rtl="0" algn="ctr">
              <a:lnSpc>
                <a:spcPct val="115000"/>
              </a:lnSpc>
              <a:spcBef>
                <a:spcPts val="0"/>
              </a:spcBef>
              <a:spcAft>
                <a:spcPts val="0"/>
              </a:spcAft>
              <a:buSzPts val="1400"/>
              <a:buChar char="●"/>
              <a:defRPr sz="2800"/>
            </a:lvl4pPr>
            <a:lvl5pPr lvl="4" rtl="0" algn="ctr">
              <a:lnSpc>
                <a:spcPct val="115000"/>
              </a:lnSpc>
              <a:spcBef>
                <a:spcPts val="0"/>
              </a:spcBef>
              <a:spcAft>
                <a:spcPts val="0"/>
              </a:spcAft>
              <a:buSzPts val="1400"/>
              <a:buChar char="○"/>
              <a:defRPr sz="2800"/>
            </a:lvl5pPr>
            <a:lvl6pPr lvl="5" rtl="0" algn="ctr">
              <a:lnSpc>
                <a:spcPct val="115000"/>
              </a:lnSpc>
              <a:spcBef>
                <a:spcPts val="0"/>
              </a:spcBef>
              <a:spcAft>
                <a:spcPts val="0"/>
              </a:spcAft>
              <a:buSzPts val="1400"/>
              <a:buChar char="■"/>
              <a:defRPr sz="2800"/>
            </a:lvl6pPr>
            <a:lvl7pPr lvl="6" rtl="0" algn="ctr">
              <a:lnSpc>
                <a:spcPct val="115000"/>
              </a:lnSpc>
              <a:spcBef>
                <a:spcPts val="0"/>
              </a:spcBef>
              <a:spcAft>
                <a:spcPts val="0"/>
              </a:spcAft>
              <a:buSzPts val="1400"/>
              <a:buChar char="●"/>
              <a:defRPr sz="2800"/>
            </a:lvl7pPr>
            <a:lvl8pPr lvl="7" rtl="0" algn="ctr">
              <a:lnSpc>
                <a:spcPct val="115000"/>
              </a:lnSpc>
              <a:spcBef>
                <a:spcPts val="0"/>
              </a:spcBef>
              <a:spcAft>
                <a:spcPts val="0"/>
              </a:spcAft>
              <a:buSzPts val="1400"/>
              <a:buChar char="○"/>
              <a:defRPr sz="2800"/>
            </a:lvl8pPr>
            <a:lvl9pPr lvl="8" rtl="0" algn="ctr">
              <a:lnSpc>
                <a:spcPct val="115000"/>
              </a:lnSpc>
              <a:spcBef>
                <a:spcPts val="0"/>
              </a:spcBef>
              <a:spcAft>
                <a:spcPts val="0"/>
              </a:spcAft>
              <a:buSzPts val="1400"/>
              <a:buChar char="■"/>
              <a:defRPr sz="2800"/>
            </a:lvl9pPr>
          </a:lstStyle>
          <a:p/>
        </p:txBody>
      </p:sp>
      <p:sp>
        <p:nvSpPr>
          <p:cNvPr id="46" name="Google Shape;46;p5"/>
          <p:cNvSpPr txBox="1"/>
          <p:nvPr>
            <p:ph idx="3" type="subTitle"/>
          </p:nvPr>
        </p:nvSpPr>
        <p:spPr>
          <a:xfrm>
            <a:off x="720000" y="1451250"/>
            <a:ext cx="3772800" cy="361500"/>
          </a:xfrm>
          <a:prstGeom prst="rect">
            <a:avLst/>
          </a:prstGeom>
        </p:spPr>
        <p:txBody>
          <a:bodyPr anchorCtr="0" anchor="b" bIns="91425" lIns="91425" spcFirstLastPara="1" rIns="91425" wrap="square" tIns="91425">
            <a:noAutofit/>
          </a:bodyPr>
          <a:lstStyle>
            <a:lvl1pPr lvl="0">
              <a:lnSpc>
                <a:spcPct val="115000"/>
              </a:lnSpc>
              <a:spcBef>
                <a:spcPts val="0"/>
              </a:spcBef>
              <a:spcAft>
                <a:spcPts val="0"/>
              </a:spcAft>
              <a:buSzPts val="2400"/>
              <a:buFont typeface="Figtree Black"/>
              <a:buNone/>
              <a:defRPr sz="1900">
                <a:latin typeface="Figtree Black"/>
                <a:ea typeface="Figtree Black"/>
                <a:cs typeface="Figtree Black"/>
                <a:sym typeface="Figtree Black"/>
              </a:defRPr>
            </a:lvl1pPr>
            <a:lvl2pPr lvl="1">
              <a:lnSpc>
                <a:spcPct val="115000"/>
              </a:lnSpc>
              <a:spcBef>
                <a:spcPts val="0"/>
              </a:spcBef>
              <a:spcAft>
                <a:spcPts val="0"/>
              </a:spcAft>
              <a:buSzPts val="1400"/>
              <a:buFont typeface="Figtree Black"/>
              <a:buNone/>
              <a:defRPr>
                <a:latin typeface="Figtree Black"/>
                <a:ea typeface="Figtree Black"/>
                <a:cs typeface="Figtree Black"/>
                <a:sym typeface="Figtree Black"/>
              </a:defRPr>
            </a:lvl2pPr>
            <a:lvl3pPr lvl="2">
              <a:lnSpc>
                <a:spcPct val="115000"/>
              </a:lnSpc>
              <a:spcBef>
                <a:spcPts val="0"/>
              </a:spcBef>
              <a:spcAft>
                <a:spcPts val="0"/>
              </a:spcAft>
              <a:buSzPts val="1400"/>
              <a:buFont typeface="Figtree Black"/>
              <a:buNone/>
              <a:defRPr>
                <a:latin typeface="Figtree Black"/>
                <a:ea typeface="Figtree Black"/>
                <a:cs typeface="Figtree Black"/>
                <a:sym typeface="Figtree Black"/>
              </a:defRPr>
            </a:lvl3pPr>
            <a:lvl4pPr lvl="3">
              <a:lnSpc>
                <a:spcPct val="115000"/>
              </a:lnSpc>
              <a:spcBef>
                <a:spcPts val="0"/>
              </a:spcBef>
              <a:spcAft>
                <a:spcPts val="0"/>
              </a:spcAft>
              <a:buSzPts val="1400"/>
              <a:buFont typeface="Figtree Black"/>
              <a:buNone/>
              <a:defRPr>
                <a:latin typeface="Figtree Black"/>
                <a:ea typeface="Figtree Black"/>
                <a:cs typeface="Figtree Black"/>
                <a:sym typeface="Figtree Black"/>
              </a:defRPr>
            </a:lvl4pPr>
            <a:lvl5pPr lvl="4">
              <a:lnSpc>
                <a:spcPct val="115000"/>
              </a:lnSpc>
              <a:spcBef>
                <a:spcPts val="0"/>
              </a:spcBef>
              <a:spcAft>
                <a:spcPts val="0"/>
              </a:spcAft>
              <a:buSzPts val="1400"/>
              <a:buFont typeface="Figtree Black"/>
              <a:buNone/>
              <a:defRPr>
                <a:latin typeface="Figtree Black"/>
                <a:ea typeface="Figtree Black"/>
                <a:cs typeface="Figtree Black"/>
                <a:sym typeface="Figtree Black"/>
              </a:defRPr>
            </a:lvl5pPr>
            <a:lvl6pPr lvl="5">
              <a:lnSpc>
                <a:spcPct val="115000"/>
              </a:lnSpc>
              <a:spcBef>
                <a:spcPts val="0"/>
              </a:spcBef>
              <a:spcAft>
                <a:spcPts val="0"/>
              </a:spcAft>
              <a:buSzPts val="1400"/>
              <a:buFont typeface="Figtree Black"/>
              <a:buNone/>
              <a:defRPr>
                <a:latin typeface="Figtree Black"/>
                <a:ea typeface="Figtree Black"/>
                <a:cs typeface="Figtree Black"/>
                <a:sym typeface="Figtree Black"/>
              </a:defRPr>
            </a:lvl6pPr>
            <a:lvl7pPr lvl="6">
              <a:lnSpc>
                <a:spcPct val="115000"/>
              </a:lnSpc>
              <a:spcBef>
                <a:spcPts val="0"/>
              </a:spcBef>
              <a:spcAft>
                <a:spcPts val="0"/>
              </a:spcAft>
              <a:buSzPts val="1400"/>
              <a:buFont typeface="Figtree Black"/>
              <a:buNone/>
              <a:defRPr>
                <a:latin typeface="Figtree Black"/>
                <a:ea typeface="Figtree Black"/>
                <a:cs typeface="Figtree Black"/>
                <a:sym typeface="Figtree Black"/>
              </a:defRPr>
            </a:lvl7pPr>
            <a:lvl8pPr lvl="7">
              <a:lnSpc>
                <a:spcPct val="115000"/>
              </a:lnSpc>
              <a:spcBef>
                <a:spcPts val="0"/>
              </a:spcBef>
              <a:spcAft>
                <a:spcPts val="0"/>
              </a:spcAft>
              <a:buSzPts val="1400"/>
              <a:buFont typeface="Figtree Black"/>
              <a:buNone/>
              <a:defRPr>
                <a:latin typeface="Figtree Black"/>
                <a:ea typeface="Figtree Black"/>
                <a:cs typeface="Figtree Black"/>
                <a:sym typeface="Figtree Black"/>
              </a:defRPr>
            </a:lvl8pPr>
            <a:lvl9pPr lvl="8">
              <a:lnSpc>
                <a:spcPct val="115000"/>
              </a:lnSpc>
              <a:spcBef>
                <a:spcPts val="0"/>
              </a:spcBef>
              <a:spcAft>
                <a:spcPts val="0"/>
              </a:spcAft>
              <a:buSzPts val="1400"/>
              <a:buFont typeface="Figtree Black"/>
              <a:buNone/>
              <a:defRPr>
                <a:latin typeface="Figtree Black"/>
                <a:ea typeface="Figtree Black"/>
                <a:cs typeface="Figtree Black"/>
                <a:sym typeface="Figtree Black"/>
              </a:defRPr>
            </a:lvl9pPr>
          </a:lstStyle>
          <a:p/>
        </p:txBody>
      </p:sp>
      <p:sp>
        <p:nvSpPr>
          <p:cNvPr id="47" name="Google Shape;47;p5"/>
          <p:cNvSpPr txBox="1"/>
          <p:nvPr>
            <p:ph idx="4" type="subTitle"/>
          </p:nvPr>
        </p:nvSpPr>
        <p:spPr>
          <a:xfrm>
            <a:off x="4651268" y="1451250"/>
            <a:ext cx="3772800" cy="361500"/>
          </a:xfrm>
          <a:prstGeom prst="rect">
            <a:avLst/>
          </a:prstGeom>
        </p:spPr>
        <p:txBody>
          <a:bodyPr anchorCtr="0" anchor="b" bIns="91425" lIns="91425" spcFirstLastPara="1" rIns="91425" wrap="square" tIns="91425">
            <a:noAutofit/>
          </a:bodyPr>
          <a:lstStyle>
            <a:lvl1pPr lvl="0" rtl="0">
              <a:lnSpc>
                <a:spcPct val="115000"/>
              </a:lnSpc>
              <a:spcBef>
                <a:spcPts val="0"/>
              </a:spcBef>
              <a:spcAft>
                <a:spcPts val="0"/>
              </a:spcAft>
              <a:buSzPts val="2400"/>
              <a:buFont typeface="Figtree Black"/>
              <a:buNone/>
              <a:defRPr sz="1900">
                <a:latin typeface="Figtree Black"/>
                <a:ea typeface="Figtree Black"/>
                <a:cs typeface="Figtree Black"/>
                <a:sym typeface="Figtree Black"/>
              </a:defRPr>
            </a:lvl1pPr>
            <a:lvl2pPr lvl="1" rtl="0">
              <a:lnSpc>
                <a:spcPct val="115000"/>
              </a:lnSpc>
              <a:spcBef>
                <a:spcPts val="0"/>
              </a:spcBef>
              <a:spcAft>
                <a:spcPts val="0"/>
              </a:spcAft>
              <a:buSzPts val="1400"/>
              <a:buFont typeface="Figtree Black"/>
              <a:buNone/>
              <a:defRPr>
                <a:latin typeface="Figtree Black"/>
                <a:ea typeface="Figtree Black"/>
                <a:cs typeface="Figtree Black"/>
                <a:sym typeface="Figtree Black"/>
              </a:defRPr>
            </a:lvl2pPr>
            <a:lvl3pPr lvl="2" rtl="0">
              <a:lnSpc>
                <a:spcPct val="115000"/>
              </a:lnSpc>
              <a:spcBef>
                <a:spcPts val="0"/>
              </a:spcBef>
              <a:spcAft>
                <a:spcPts val="0"/>
              </a:spcAft>
              <a:buSzPts val="1400"/>
              <a:buFont typeface="Figtree Black"/>
              <a:buNone/>
              <a:defRPr>
                <a:latin typeface="Figtree Black"/>
                <a:ea typeface="Figtree Black"/>
                <a:cs typeface="Figtree Black"/>
                <a:sym typeface="Figtree Black"/>
              </a:defRPr>
            </a:lvl3pPr>
            <a:lvl4pPr lvl="3" rtl="0">
              <a:lnSpc>
                <a:spcPct val="115000"/>
              </a:lnSpc>
              <a:spcBef>
                <a:spcPts val="0"/>
              </a:spcBef>
              <a:spcAft>
                <a:spcPts val="0"/>
              </a:spcAft>
              <a:buSzPts val="1400"/>
              <a:buFont typeface="Figtree Black"/>
              <a:buNone/>
              <a:defRPr>
                <a:latin typeface="Figtree Black"/>
                <a:ea typeface="Figtree Black"/>
                <a:cs typeface="Figtree Black"/>
                <a:sym typeface="Figtree Black"/>
              </a:defRPr>
            </a:lvl4pPr>
            <a:lvl5pPr lvl="4" rtl="0">
              <a:lnSpc>
                <a:spcPct val="115000"/>
              </a:lnSpc>
              <a:spcBef>
                <a:spcPts val="0"/>
              </a:spcBef>
              <a:spcAft>
                <a:spcPts val="0"/>
              </a:spcAft>
              <a:buSzPts val="1400"/>
              <a:buFont typeface="Figtree Black"/>
              <a:buNone/>
              <a:defRPr>
                <a:latin typeface="Figtree Black"/>
                <a:ea typeface="Figtree Black"/>
                <a:cs typeface="Figtree Black"/>
                <a:sym typeface="Figtree Black"/>
              </a:defRPr>
            </a:lvl5pPr>
            <a:lvl6pPr lvl="5" rtl="0">
              <a:lnSpc>
                <a:spcPct val="115000"/>
              </a:lnSpc>
              <a:spcBef>
                <a:spcPts val="0"/>
              </a:spcBef>
              <a:spcAft>
                <a:spcPts val="0"/>
              </a:spcAft>
              <a:buSzPts val="1400"/>
              <a:buFont typeface="Figtree Black"/>
              <a:buNone/>
              <a:defRPr>
                <a:latin typeface="Figtree Black"/>
                <a:ea typeface="Figtree Black"/>
                <a:cs typeface="Figtree Black"/>
                <a:sym typeface="Figtree Black"/>
              </a:defRPr>
            </a:lvl6pPr>
            <a:lvl7pPr lvl="6" rtl="0">
              <a:lnSpc>
                <a:spcPct val="115000"/>
              </a:lnSpc>
              <a:spcBef>
                <a:spcPts val="0"/>
              </a:spcBef>
              <a:spcAft>
                <a:spcPts val="0"/>
              </a:spcAft>
              <a:buSzPts val="1400"/>
              <a:buFont typeface="Figtree Black"/>
              <a:buNone/>
              <a:defRPr>
                <a:latin typeface="Figtree Black"/>
                <a:ea typeface="Figtree Black"/>
                <a:cs typeface="Figtree Black"/>
                <a:sym typeface="Figtree Black"/>
              </a:defRPr>
            </a:lvl7pPr>
            <a:lvl8pPr lvl="7" rtl="0">
              <a:lnSpc>
                <a:spcPct val="115000"/>
              </a:lnSpc>
              <a:spcBef>
                <a:spcPts val="0"/>
              </a:spcBef>
              <a:spcAft>
                <a:spcPts val="0"/>
              </a:spcAft>
              <a:buSzPts val="1400"/>
              <a:buFont typeface="Figtree Black"/>
              <a:buNone/>
              <a:defRPr>
                <a:latin typeface="Figtree Black"/>
                <a:ea typeface="Figtree Black"/>
                <a:cs typeface="Figtree Black"/>
                <a:sym typeface="Figtree Black"/>
              </a:defRPr>
            </a:lvl8pPr>
            <a:lvl9pPr lvl="8" rtl="0">
              <a:lnSpc>
                <a:spcPct val="115000"/>
              </a:lnSpc>
              <a:spcBef>
                <a:spcPts val="0"/>
              </a:spcBef>
              <a:spcAft>
                <a:spcPts val="0"/>
              </a:spcAft>
              <a:buSzPts val="1400"/>
              <a:buFont typeface="Figtree Black"/>
              <a:buNone/>
              <a:defRPr>
                <a:latin typeface="Figtree Black"/>
                <a:ea typeface="Figtree Black"/>
                <a:cs typeface="Figtree Black"/>
                <a:sym typeface="Figtree Black"/>
              </a:defRPr>
            </a:lvl9pPr>
          </a:lstStyle>
          <a:p/>
        </p:txBody>
      </p:sp>
      <p:sp>
        <p:nvSpPr>
          <p:cNvPr id="48" name="Google Shape;48;p5"/>
          <p:cNvSpPr txBox="1"/>
          <p:nvPr>
            <p:ph idx="12" type="sldNum"/>
          </p:nvPr>
        </p:nvSpPr>
        <p:spPr>
          <a:xfrm>
            <a:off x="8632984" y="48260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9" name="Shape 49"/>
        <p:cNvGrpSpPr/>
        <p:nvPr/>
      </p:nvGrpSpPr>
      <p:grpSpPr>
        <a:xfrm>
          <a:off x="0" y="0"/>
          <a:ext cx="0" cy="0"/>
          <a:chOff x="0" y="0"/>
          <a:chExt cx="0" cy="0"/>
        </a:xfrm>
      </p:grpSpPr>
      <p:sp>
        <p:nvSpPr>
          <p:cNvPr id="50" name="Google Shape;50;p6"/>
          <p:cNvSpPr/>
          <p:nvPr/>
        </p:nvSpPr>
        <p:spPr>
          <a:xfrm>
            <a:off x="8240650" y="4204325"/>
            <a:ext cx="1861500" cy="1861500"/>
          </a:xfrm>
          <a:prstGeom prst="ellipse">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51" name="Google Shape;51;p6"/>
          <p:cNvGrpSpPr/>
          <p:nvPr/>
        </p:nvGrpSpPr>
        <p:grpSpPr>
          <a:xfrm>
            <a:off x="232200" y="-49400"/>
            <a:ext cx="8679000" cy="5250800"/>
            <a:chOff x="232200" y="-49400"/>
            <a:chExt cx="8679000" cy="5250800"/>
          </a:xfrm>
        </p:grpSpPr>
        <p:grpSp>
          <p:nvGrpSpPr>
            <p:cNvPr id="52" name="Google Shape;52;p6"/>
            <p:cNvGrpSpPr/>
            <p:nvPr/>
          </p:nvGrpSpPr>
          <p:grpSpPr>
            <a:xfrm>
              <a:off x="232200" y="-49400"/>
              <a:ext cx="8679000" cy="5250800"/>
              <a:chOff x="232200" y="-49400"/>
              <a:chExt cx="8679000" cy="5250800"/>
            </a:xfrm>
          </p:grpSpPr>
          <p:sp>
            <p:nvSpPr>
              <p:cNvPr id="53" name="Google Shape;53;p6"/>
              <p:cNvSpPr/>
              <p:nvPr/>
            </p:nvSpPr>
            <p:spPr>
              <a:xfrm>
                <a:off x="232200" y="232800"/>
                <a:ext cx="8679000" cy="4684500"/>
              </a:xfrm>
              <a:prstGeom prst="rect">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54" name="Google Shape;54;p6"/>
              <p:cNvCxnSpPr/>
              <p:nvPr/>
            </p:nvCxnSpPr>
            <p:spPr>
              <a:xfrm rot="10800000">
                <a:off x="8911200" y="-49400"/>
                <a:ext cx="0" cy="284100"/>
              </a:xfrm>
              <a:prstGeom prst="straightConnector1">
                <a:avLst/>
              </a:prstGeom>
              <a:noFill/>
              <a:ln cap="flat" cmpd="sng" w="19050">
                <a:solidFill>
                  <a:schemeClr val="dk1"/>
                </a:solidFill>
                <a:prstDash val="solid"/>
                <a:round/>
                <a:headEnd len="med" w="med" type="none"/>
                <a:tailEnd len="med" w="med" type="none"/>
              </a:ln>
            </p:spPr>
          </p:cxnSp>
          <p:cxnSp>
            <p:nvCxnSpPr>
              <p:cNvPr id="55" name="Google Shape;55;p6"/>
              <p:cNvCxnSpPr/>
              <p:nvPr/>
            </p:nvCxnSpPr>
            <p:spPr>
              <a:xfrm rot="10800000">
                <a:off x="232200" y="4917300"/>
                <a:ext cx="0" cy="284100"/>
              </a:xfrm>
              <a:prstGeom prst="straightConnector1">
                <a:avLst/>
              </a:prstGeom>
              <a:noFill/>
              <a:ln cap="flat" cmpd="sng" w="19050">
                <a:solidFill>
                  <a:schemeClr val="dk1"/>
                </a:solidFill>
                <a:prstDash val="solid"/>
                <a:round/>
                <a:headEnd len="med" w="med" type="none"/>
                <a:tailEnd len="med" w="med" type="none"/>
              </a:ln>
            </p:spPr>
          </p:cxnSp>
        </p:grpSp>
        <p:sp>
          <p:nvSpPr>
            <p:cNvPr id="56" name="Google Shape;56;p6"/>
            <p:cNvSpPr/>
            <p:nvPr/>
          </p:nvSpPr>
          <p:spPr>
            <a:xfrm>
              <a:off x="232200" y="232800"/>
              <a:ext cx="8679000" cy="4684500"/>
            </a:xfrm>
            <a:prstGeom prst="rect">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7" name="Google Shape;57;p6"/>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sz="28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58" name="Google Shape;58;p6"/>
          <p:cNvSpPr txBox="1"/>
          <p:nvPr>
            <p:ph idx="12" type="sldNum"/>
          </p:nvPr>
        </p:nvSpPr>
        <p:spPr>
          <a:xfrm>
            <a:off x="8632984" y="48260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59" name="Shape 59"/>
        <p:cNvGrpSpPr/>
        <p:nvPr/>
      </p:nvGrpSpPr>
      <p:grpSpPr>
        <a:xfrm>
          <a:off x="0" y="0"/>
          <a:ext cx="0" cy="0"/>
          <a:chOff x="0" y="0"/>
          <a:chExt cx="0" cy="0"/>
        </a:xfrm>
      </p:grpSpPr>
      <p:sp>
        <p:nvSpPr>
          <p:cNvPr id="60" name="Google Shape;60;p7"/>
          <p:cNvSpPr/>
          <p:nvPr/>
        </p:nvSpPr>
        <p:spPr>
          <a:xfrm>
            <a:off x="8240650" y="4204325"/>
            <a:ext cx="1861500" cy="1861500"/>
          </a:xfrm>
          <a:prstGeom prst="ellipse">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61" name="Google Shape;61;p7"/>
          <p:cNvGrpSpPr/>
          <p:nvPr/>
        </p:nvGrpSpPr>
        <p:grpSpPr>
          <a:xfrm>
            <a:off x="-19050" y="-16000"/>
            <a:ext cx="8930250" cy="4933300"/>
            <a:chOff x="-19050" y="-16000"/>
            <a:chExt cx="8930250" cy="4933300"/>
          </a:xfrm>
        </p:grpSpPr>
        <p:sp>
          <p:nvSpPr>
            <p:cNvPr id="62" name="Google Shape;62;p7"/>
            <p:cNvSpPr/>
            <p:nvPr/>
          </p:nvSpPr>
          <p:spPr>
            <a:xfrm>
              <a:off x="232200" y="232800"/>
              <a:ext cx="8679000" cy="4684500"/>
            </a:xfrm>
            <a:prstGeom prst="rect">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63" name="Google Shape;63;p7"/>
            <p:cNvCxnSpPr/>
            <p:nvPr/>
          </p:nvCxnSpPr>
          <p:spPr>
            <a:xfrm rot="10800000">
              <a:off x="-19050" y="4917300"/>
              <a:ext cx="258900" cy="0"/>
            </a:xfrm>
            <a:prstGeom prst="straightConnector1">
              <a:avLst/>
            </a:prstGeom>
            <a:noFill/>
            <a:ln cap="flat" cmpd="sng" w="19050">
              <a:solidFill>
                <a:schemeClr val="dk1"/>
              </a:solidFill>
              <a:prstDash val="solid"/>
              <a:round/>
              <a:headEnd len="med" w="med" type="none"/>
              <a:tailEnd len="med" w="med" type="none"/>
            </a:ln>
          </p:spPr>
        </p:cxnSp>
        <p:cxnSp>
          <p:nvCxnSpPr>
            <p:cNvPr id="64" name="Google Shape;64;p7"/>
            <p:cNvCxnSpPr/>
            <p:nvPr/>
          </p:nvCxnSpPr>
          <p:spPr>
            <a:xfrm rot="10800000">
              <a:off x="8911200" y="-16000"/>
              <a:ext cx="0" cy="258900"/>
            </a:xfrm>
            <a:prstGeom prst="straightConnector1">
              <a:avLst/>
            </a:prstGeom>
            <a:noFill/>
            <a:ln cap="flat" cmpd="sng" w="19050">
              <a:solidFill>
                <a:schemeClr val="dk1"/>
              </a:solidFill>
              <a:prstDash val="solid"/>
              <a:round/>
              <a:headEnd len="med" w="med" type="none"/>
              <a:tailEnd len="med" w="med" type="none"/>
            </a:ln>
          </p:spPr>
        </p:cxnSp>
      </p:grpSp>
      <p:sp>
        <p:nvSpPr>
          <p:cNvPr id="65" name="Google Shape;65;p7"/>
          <p:cNvSpPr txBox="1"/>
          <p:nvPr>
            <p:ph type="title"/>
          </p:nvPr>
        </p:nvSpPr>
        <p:spPr>
          <a:xfrm>
            <a:off x="720000" y="448050"/>
            <a:ext cx="77109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sz="28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66" name="Google Shape;66;p7"/>
          <p:cNvSpPr txBox="1"/>
          <p:nvPr>
            <p:ph idx="1" type="subTitle"/>
          </p:nvPr>
        </p:nvSpPr>
        <p:spPr>
          <a:xfrm>
            <a:off x="1733625" y="1361025"/>
            <a:ext cx="6580200" cy="2906100"/>
          </a:xfrm>
          <a:prstGeom prst="rect">
            <a:avLst/>
          </a:prstGeom>
        </p:spPr>
        <p:txBody>
          <a:bodyPr anchorCtr="0" anchor="t" bIns="91425" lIns="91425" spcFirstLastPara="1" rIns="91425" wrap="square" tIns="91425">
            <a:noAutofit/>
          </a:bodyPr>
          <a:lstStyle>
            <a:lvl1pPr lvl="0" rtl="0">
              <a:spcBef>
                <a:spcPts val="0"/>
              </a:spcBef>
              <a:spcAft>
                <a:spcPts val="0"/>
              </a:spcAft>
              <a:buSzPts val="1600"/>
              <a:buChar char="●"/>
              <a:defRPr sz="1600">
                <a:latin typeface="Hanken Grotesk"/>
                <a:ea typeface="Hanken Grotesk"/>
                <a:cs typeface="Hanken Grotesk"/>
                <a:sym typeface="Hanken Grotesk"/>
              </a:defRPr>
            </a:lvl1pPr>
            <a:lvl2pPr lvl="1" rtl="0" algn="ctr">
              <a:lnSpc>
                <a:spcPct val="100000"/>
              </a:lnSpc>
              <a:spcBef>
                <a:spcPts val="0"/>
              </a:spcBef>
              <a:spcAft>
                <a:spcPts val="0"/>
              </a:spcAft>
              <a:buClr>
                <a:srgbClr val="E76A28"/>
              </a:buClr>
              <a:buSzPts val="1600"/>
              <a:buFont typeface="Nunito Light"/>
              <a:buChar char="○"/>
              <a:defRPr/>
            </a:lvl2pPr>
            <a:lvl3pPr lvl="2" rtl="0" algn="ctr">
              <a:lnSpc>
                <a:spcPct val="100000"/>
              </a:lnSpc>
              <a:spcBef>
                <a:spcPts val="0"/>
              </a:spcBef>
              <a:spcAft>
                <a:spcPts val="0"/>
              </a:spcAft>
              <a:buClr>
                <a:srgbClr val="E76A28"/>
              </a:buClr>
              <a:buSzPts val="1500"/>
              <a:buFont typeface="Nunito Light"/>
              <a:buChar char="■"/>
              <a:defRPr/>
            </a:lvl3pPr>
            <a:lvl4pPr lvl="3" rtl="0" algn="ctr">
              <a:lnSpc>
                <a:spcPct val="100000"/>
              </a:lnSpc>
              <a:spcBef>
                <a:spcPts val="0"/>
              </a:spcBef>
              <a:spcAft>
                <a:spcPts val="0"/>
              </a:spcAft>
              <a:buClr>
                <a:srgbClr val="E76A28"/>
              </a:buClr>
              <a:buSzPts val="1500"/>
              <a:buFont typeface="Nunito Light"/>
              <a:buChar char="●"/>
              <a:defRPr/>
            </a:lvl4pPr>
            <a:lvl5pPr lvl="4" rtl="0" algn="ctr">
              <a:lnSpc>
                <a:spcPct val="100000"/>
              </a:lnSpc>
              <a:spcBef>
                <a:spcPts val="0"/>
              </a:spcBef>
              <a:spcAft>
                <a:spcPts val="0"/>
              </a:spcAft>
              <a:buClr>
                <a:srgbClr val="E76A28"/>
              </a:buClr>
              <a:buSzPts val="1400"/>
              <a:buFont typeface="Nunito Light"/>
              <a:buChar char="○"/>
              <a:defRPr/>
            </a:lvl5pPr>
            <a:lvl6pPr lvl="5" rtl="0" algn="ctr">
              <a:lnSpc>
                <a:spcPct val="100000"/>
              </a:lnSpc>
              <a:spcBef>
                <a:spcPts val="0"/>
              </a:spcBef>
              <a:spcAft>
                <a:spcPts val="0"/>
              </a:spcAft>
              <a:buClr>
                <a:srgbClr val="999999"/>
              </a:buClr>
              <a:buSzPts val="1400"/>
              <a:buFont typeface="Nunito Light"/>
              <a:buChar char="■"/>
              <a:defRPr/>
            </a:lvl6pPr>
            <a:lvl7pPr lvl="6" rtl="0" algn="ctr">
              <a:lnSpc>
                <a:spcPct val="100000"/>
              </a:lnSpc>
              <a:spcBef>
                <a:spcPts val="0"/>
              </a:spcBef>
              <a:spcAft>
                <a:spcPts val="0"/>
              </a:spcAft>
              <a:buClr>
                <a:srgbClr val="999999"/>
              </a:buClr>
              <a:buSzPts val="1300"/>
              <a:buFont typeface="Nunito Light"/>
              <a:buChar char="●"/>
              <a:defRPr/>
            </a:lvl7pPr>
            <a:lvl8pPr lvl="7" rtl="0" algn="ctr">
              <a:lnSpc>
                <a:spcPct val="100000"/>
              </a:lnSpc>
              <a:spcBef>
                <a:spcPts val="0"/>
              </a:spcBef>
              <a:spcAft>
                <a:spcPts val="0"/>
              </a:spcAft>
              <a:buClr>
                <a:srgbClr val="999999"/>
              </a:buClr>
              <a:buSzPts val="1300"/>
              <a:buFont typeface="Nunito Light"/>
              <a:buChar char="○"/>
              <a:defRPr/>
            </a:lvl8pPr>
            <a:lvl9pPr lvl="8" rtl="0" algn="ctr">
              <a:lnSpc>
                <a:spcPct val="100000"/>
              </a:lnSpc>
              <a:spcBef>
                <a:spcPts val="0"/>
              </a:spcBef>
              <a:spcAft>
                <a:spcPts val="0"/>
              </a:spcAft>
              <a:buClr>
                <a:srgbClr val="999999"/>
              </a:buClr>
              <a:buSzPts val="1400"/>
              <a:buFont typeface="Nunito Light"/>
              <a:buChar char="■"/>
              <a:defRPr/>
            </a:lvl9pPr>
          </a:lstStyle>
          <a:p/>
        </p:txBody>
      </p:sp>
      <p:sp>
        <p:nvSpPr>
          <p:cNvPr id="67" name="Google Shape;67;p7"/>
          <p:cNvSpPr txBox="1"/>
          <p:nvPr>
            <p:ph idx="12" type="sldNum"/>
          </p:nvPr>
        </p:nvSpPr>
        <p:spPr>
          <a:xfrm>
            <a:off x="8632984" y="48260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68" name="Shape 68"/>
        <p:cNvGrpSpPr/>
        <p:nvPr/>
      </p:nvGrpSpPr>
      <p:grpSpPr>
        <a:xfrm>
          <a:off x="0" y="0"/>
          <a:ext cx="0" cy="0"/>
          <a:chOff x="0" y="0"/>
          <a:chExt cx="0" cy="0"/>
        </a:xfrm>
      </p:grpSpPr>
      <p:sp>
        <p:nvSpPr>
          <p:cNvPr id="69" name="Google Shape;69;p8"/>
          <p:cNvSpPr/>
          <p:nvPr/>
        </p:nvSpPr>
        <p:spPr>
          <a:xfrm>
            <a:off x="2007375" y="2776900"/>
            <a:ext cx="5143500" cy="5143500"/>
          </a:xfrm>
          <a:prstGeom prst="ellipse">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70" name="Google Shape;70;p8"/>
          <p:cNvGrpSpPr/>
          <p:nvPr/>
        </p:nvGrpSpPr>
        <p:grpSpPr>
          <a:xfrm>
            <a:off x="-25" y="533550"/>
            <a:ext cx="9270975" cy="4075025"/>
            <a:chOff x="-25" y="533550"/>
            <a:chExt cx="9270975" cy="4075025"/>
          </a:xfrm>
        </p:grpSpPr>
        <p:sp>
          <p:nvSpPr>
            <p:cNvPr id="71" name="Google Shape;71;p8"/>
            <p:cNvSpPr/>
            <p:nvPr/>
          </p:nvSpPr>
          <p:spPr>
            <a:xfrm>
              <a:off x="727425" y="533550"/>
              <a:ext cx="7703400" cy="4074900"/>
            </a:xfrm>
            <a:prstGeom prst="rect">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3800">
                <a:solidFill>
                  <a:schemeClr val="dk1"/>
                </a:solidFill>
                <a:latin typeface="Figtree Black"/>
                <a:ea typeface="Figtree Black"/>
                <a:cs typeface="Figtree Black"/>
                <a:sym typeface="Figtree Black"/>
              </a:endParaRPr>
            </a:p>
          </p:txBody>
        </p:sp>
        <p:cxnSp>
          <p:nvCxnSpPr>
            <p:cNvPr id="72" name="Google Shape;72;p8"/>
            <p:cNvCxnSpPr/>
            <p:nvPr/>
          </p:nvCxnSpPr>
          <p:spPr>
            <a:xfrm rot="10800000">
              <a:off x="8430950" y="533550"/>
              <a:ext cx="840000" cy="0"/>
            </a:xfrm>
            <a:prstGeom prst="straightConnector1">
              <a:avLst/>
            </a:prstGeom>
            <a:noFill/>
            <a:ln cap="flat" cmpd="sng" w="19050">
              <a:solidFill>
                <a:schemeClr val="dk1"/>
              </a:solidFill>
              <a:prstDash val="solid"/>
              <a:round/>
              <a:headEnd len="med" w="med" type="none"/>
              <a:tailEnd len="med" w="med" type="none"/>
            </a:ln>
          </p:spPr>
        </p:cxnSp>
        <p:cxnSp>
          <p:nvCxnSpPr>
            <p:cNvPr id="73" name="Google Shape;73;p8"/>
            <p:cNvCxnSpPr/>
            <p:nvPr/>
          </p:nvCxnSpPr>
          <p:spPr>
            <a:xfrm rot="10800000">
              <a:off x="-25" y="4608575"/>
              <a:ext cx="740700" cy="0"/>
            </a:xfrm>
            <a:prstGeom prst="straightConnector1">
              <a:avLst/>
            </a:prstGeom>
            <a:noFill/>
            <a:ln cap="flat" cmpd="sng" w="19050">
              <a:solidFill>
                <a:schemeClr val="dk1"/>
              </a:solidFill>
              <a:prstDash val="solid"/>
              <a:round/>
              <a:headEnd len="med" w="med" type="none"/>
              <a:tailEnd len="med" w="med" type="none"/>
            </a:ln>
          </p:spPr>
        </p:cxnSp>
      </p:grpSp>
      <p:sp>
        <p:nvSpPr>
          <p:cNvPr id="74" name="Google Shape;74;p8"/>
          <p:cNvSpPr txBox="1"/>
          <p:nvPr>
            <p:ph type="title"/>
          </p:nvPr>
        </p:nvSpPr>
        <p:spPr>
          <a:xfrm>
            <a:off x="1644450" y="1733400"/>
            <a:ext cx="5855100" cy="760800"/>
          </a:xfrm>
          <a:prstGeom prst="rect">
            <a:avLst/>
          </a:prstGeom>
        </p:spPr>
        <p:txBody>
          <a:bodyPr anchorCtr="0" anchor="b" bIns="91425" lIns="91425" spcFirstLastPara="1" rIns="91425" wrap="square" tIns="91425">
            <a:noAutofit/>
          </a:bodyPr>
          <a:lstStyle>
            <a:lvl1pPr lvl="0" algn="ctr">
              <a:spcBef>
                <a:spcPts val="0"/>
              </a:spcBef>
              <a:spcAft>
                <a:spcPts val="0"/>
              </a:spcAft>
              <a:buSzPts val="4800"/>
              <a:buNone/>
              <a:defRPr sz="43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75" name="Google Shape;75;p8"/>
          <p:cNvSpPr txBox="1"/>
          <p:nvPr>
            <p:ph idx="12" type="sldNum"/>
          </p:nvPr>
        </p:nvSpPr>
        <p:spPr>
          <a:xfrm>
            <a:off x="8632984" y="48260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76" name="Shape 76"/>
        <p:cNvGrpSpPr/>
        <p:nvPr/>
      </p:nvGrpSpPr>
      <p:grpSpPr>
        <a:xfrm>
          <a:off x="0" y="0"/>
          <a:ext cx="0" cy="0"/>
          <a:chOff x="0" y="0"/>
          <a:chExt cx="0" cy="0"/>
        </a:xfrm>
      </p:grpSpPr>
      <p:sp>
        <p:nvSpPr>
          <p:cNvPr id="77" name="Google Shape;77;p9"/>
          <p:cNvSpPr/>
          <p:nvPr/>
        </p:nvSpPr>
        <p:spPr>
          <a:xfrm>
            <a:off x="-2613450" y="-126025"/>
            <a:ext cx="5402100" cy="5402100"/>
          </a:xfrm>
          <a:prstGeom prst="ellipse">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78" name="Google Shape;78;p9"/>
          <p:cNvGrpSpPr/>
          <p:nvPr/>
        </p:nvGrpSpPr>
        <p:grpSpPr>
          <a:xfrm>
            <a:off x="727425" y="-49275"/>
            <a:ext cx="7703400" cy="5243325"/>
            <a:chOff x="727425" y="-49275"/>
            <a:chExt cx="7703400" cy="5243325"/>
          </a:xfrm>
        </p:grpSpPr>
        <p:sp>
          <p:nvSpPr>
            <p:cNvPr id="79" name="Google Shape;79;p9"/>
            <p:cNvSpPr/>
            <p:nvPr/>
          </p:nvSpPr>
          <p:spPr>
            <a:xfrm>
              <a:off x="727425" y="533550"/>
              <a:ext cx="7703400" cy="4074900"/>
            </a:xfrm>
            <a:prstGeom prst="rect">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80" name="Google Shape;80;p9"/>
            <p:cNvCxnSpPr/>
            <p:nvPr/>
          </p:nvCxnSpPr>
          <p:spPr>
            <a:xfrm rot="10800000">
              <a:off x="727425" y="-49275"/>
              <a:ext cx="0" cy="585600"/>
            </a:xfrm>
            <a:prstGeom prst="straightConnector1">
              <a:avLst/>
            </a:prstGeom>
            <a:noFill/>
            <a:ln cap="flat" cmpd="sng" w="19050">
              <a:solidFill>
                <a:schemeClr val="dk1"/>
              </a:solidFill>
              <a:prstDash val="solid"/>
              <a:round/>
              <a:headEnd len="med" w="med" type="none"/>
              <a:tailEnd len="med" w="med" type="none"/>
            </a:ln>
          </p:spPr>
        </p:cxnSp>
        <p:cxnSp>
          <p:nvCxnSpPr>
            <p:cNvPr id="81" name="Google Shape;81;p9"/>
            <p:cNvCxnSpPr/>
            <p:nvPr/>
          </p:nvCxnSpPr>
          <p:spPr>
            <a:xfrm rot="10800000">
              <a:off x="8430775" y="4608450"/>
              <a:ext cx="0" cy="585600"/>
            </a:xfrm>
            <a:prstGeom prst="straightConnector1">
              <a:avLst/>
            </a:prstGeom>
            <a:noFill/>
            <a:ln cap="flat" cmpd="sng" w="19050">
              <a:solidFill>
                <a:schemeClr val="dk1"/>
              </a:solidFill>
              <a:prstDash val="solid"/>
              <a:round/>
              <a:headEnd len="med" w="med" type="none"/>
              <a:tailEnd len="med" w="med" type="none"/>
            </a:ln>
          </p:spPr>
        </p:cxnSp>
      </p:grpSp>
      <p:sp>
        <p:nvSpPr>
          <p:cNvPr id="82" name="Google Shape;82;p9"/>
          <p:cNvSpPr txBox="1"/>
          <p:nvPr>
            <p:ph type="title"/>
          </p:nvPr>
        </p:nvSpPr>
        <p:spPr>
          <a:xfrm>
            <a:off x="3496850" y="1021763"/>
            <a:ext cx="4294800" cy="2095200"/>
          </a:xfrm>
          <a:prstGeom prst="rect">
            <a:avLst/>
          </a:prstGeom>
        </p:spPr>
        <p:txBody>
          <a:bodyPr anchorCtr="0" anchor="b" bIns="91425" lIns="91425" spcFirstLastPara="1" rIns="91425" wrap="square" tIns="91425">
            <a:noAutofit/>
          </a:bodyPr>
          <a:lstStyle>
            <a:lvl1pPr lvl="0" rtl="0">
              <a:spcBef>
                <a:spcPts val="0"/>
              </a:spcBef>
              <a:spcAft>
                <a:spcPts val="0"/>
              </a:spcAft>
              <a:buSzPts val="2800"/>
              <a:buNone/>
              <a:defRPr sz="40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83" name="Google Shape;83;p9"/>
          <p:cNvSpPr txBox="1"/>
          <p:nvPr>
            <p:ph idx="1" type="subTitle"/>
          </p:nvPr>
        </p:nvSpPr>
        <p:spPr>
          <a:xfrm>
            <a:off x="3496850" y="3117038"/>
            <a:ext cx="4294800" cy="10047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1400"/>
              <a:buNone/>
              <a:defRPr sz="16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84" name="Google Shape;84;p9"/>
          <p:cNvSpPr txBox="1"/>
          <p:nvPr>
            <p:ph idx="12" type="sldNum"/>
          </p:nvPr>
        </p:nvSpPr>
        <p:spPr>
          <a:xfrm>
            <a:off x="8632984" y="48260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85" name="Shape 85"/>
        <p:cNvGrpSpPr/>
        <p:nvPr/>
      </p:nvGrpSpPr>
      <p:grpSpPr>
        <a:xfrm>
          <a:off x="0" y="0"/>
          <a:ext cx="0" cy="0"/>
          <a:chOff x="0" y="0"/>
          <a:chExt cx="0" cy="0"/>
        </a:xfrm>
      </p:grpSpPr>
      <p:sp>
        <p:nvSpPr>
          <p:cNvPr id="86" name="Google Shape;86;p10"/>
          <p:cNvSpPr/>
          <p:nvPr>
            <p:ph idx="2" type="pic"/>
          </p:nvPr>
        </p:nvSpPr>
        <p:spPr>
          <a:xfrm>
            <a:off x="0" y="0"/>
            <a:ext cx="9144000" cy="5143500"/>
          </a:xfrm>
          <a:prstGeom prst="rect">
            <a:avLst/>
          </a:prstGeom>
          <a:noFill/>
          <a:ln>
            <a:noFill/>
          </a:ln>
        </p:spPr>
      </p:sp>
      <p:sp>
        <p:nvSpPr>
          <p:cNvPr id="87" name="Google Shape;87;p10"/>
          <p:cNvSpPr txBox="1"/>
          <p:nvPr>
            <p:ph type="title"/>
          </p:nvPr>
        </p:nvSpPr>
        <p:spPr>
          <a:xfrm>
            <a:off x="720000" y="4045175"/>
            <a:ext cx="7710900" cy="563400"/>
          </a:xfrm>
          <a:prstGeom prst="rect">
            <a:avLst/>
          </a:prstGeom>
          <a:solidFill>
            <a:schemeClr val="lt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lvl1pPr lvl="0" rtl="0" algn="ctr">
              <a:lnSpc>
                <a:spcPct val="115000"/>
              </a:lnSpc>
              <a:spcBef>
                <a:spcPts val="0"/>
              </a:spcBef>
              <a:spcAft>
                <a:spcPts val="0"/>
              </a:spcAft>
              <a:buSzPts val="2800"/>
              <a:buNone/>
              <a:defRPr/>
            </a:lvl1pPr>
            <a:lvl2pPr lvl="1" rtl="0" algn="ctr">
              <a:spcBef>
                <a:spcPts val="0"/>
              </a:spcBef>
              <a:spcAft>
                <a:spcPts val="0"/>
              </a:spcAft>
              <a:buSzPts val="3000"/>
              <a:buNone/>
              <a:defRPr/>
            </a:lvl2pPr>
            <a:lvl3pPr lvl="2" rtl="0" algn="ctr">
              <a:spcBef>
                <a:spcPts val="0"/>
              </a:spcBef>
              <a:spcAft>
                <a:spcPts val="0"/>
              </a:spcAft>
              <a:buSzPts val="3000"/>
              <a:buNone/>
              <a:defRPr/>
            </a:lvl3pPr>
            <a:lvl4pPr lvl="3" rtl="0" algn="ctr">
              <a:spcBef>
                <a:spcPts val="0"/>
              </a:spcBef>
              <a:spcAft>
                <a:spcPts val="0"/>
              </a:spcAft>
              <a:buSzPts val="3000"/>
              <a:buNone/>
              <a:defRPr/>
            </a:lvl4pPr>
            <a:lvl5pPr lvl="4" rtl="0" algn="ctr">
              <a:spcBef>
                <a:spcPts val="0"/>
              </a:spcBef>
              <a:spcAft>
                <a:spcPts val="0"/>
              </a:spcAft>
              <a:buSzPts val="3000"/>
              <a:buNone/>
              <a:defRPr/>
            </a:lvl5pPr>
            <a:lvl6pPr lvl="5" rtl="0" algn="ctr">
              <a:spcBef>
                <a:spcPts val="0"/>
              </a:spcBef>
              <a:spcAft>
                <a:spcPts val="0"/>
              </a:spcAft>
              <a:buSzPts val="3000"/>
              <a:buNone/>
              <a:defRPr/>
            </a:lvl6pPr>
            <a:lvl7pPr lvl="6" rtl="0" algn="ctr">
              <a:spcBef>
                <a:spcPts val="0"/>
              </a:spcBef>
              <a:spcAft>
                <a:spcPts val="0"/>
              </a:spcAft>
              <a:buSzPts val="3000"/>
              <a:buNone/>
              <a:defRPr/>
            </a:lvl7pPr>
            <a:lvl8pPr lvl="7" rtl="0" algn="ctr">
              <a:spcBef>
                <a:spcPts val="0"/>
              </a:spcBef>
              <a:spcAft>
                <a:spcPts val="0"/>
              </a:spcAft>
              <a:buSzPts val="3000"/>
              <a:buNone/>
              <a:defRPr/>
            </a:lvl8pPr>
            <a:lvl9pPr lvl="8" rtl="0" algn="ctr">
              <a:spcBef>
                <a:spcPts val="0"/>
              </a:spcBef>
              <a:spcAft>
                <a:spcPts val="0"/>
              </a:spcAft>
              <a:buSzPts val="3000"/>
              <a:buNone/>
              <a:defRPr/>
            </a:lvl9pPr>
          </a:lstStyle>
          <a:p/>
        </p:txBody>
      </p:sp>
      <p:sp>
        <p:nvSpPr>
          <p:cNvPr id="88" name="Google Shape;88;p10"/>
          <p:cNvSpPr txBox="1"/>
          <p:nvPr>
            <p:ph idx="12" type="sldNum"/>
          </p:nvPr>
        </p:nvSpPr>
        <p:spPr>
          <a:xfrm>
            <a:off x="8632984" y="48260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20.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26" Type="http://schemas.openxmlformats.org/officeDocument/2006/relationships/slideLayout" Target="../slideLayouts/slideLayout26.xml"/><Relationship Id="rId25" Type="http://schemas.openxmlformats.org/officeDocument/2006/relationships/slideLayout" Target="../slideLayouts/slideLayout25.xml"/><Relationship Id="rId28" Type="http://schemas.openxmlformats.org/officeDocument/2006/relationships/slideLayout" Target="../slideLayouts/slideLayout28.xml"/><Relationship Id="rId27" Type="http://schemas.openxmlformats.org/officeDocument/2006/relationships/slideLayout" Target="../slideLayouts/slideLayout27.xml"/><Relationship Id="rId5" Type="http://schemas.openxmlformats.org/officeDocument/2006/relationships/slideLayout" Target="../slideLayouts/slideLayout5.xml"/><Relationship Id="rId6" Type="http://schemas.openxmlformats.org/officeDocument/2006/relationships/slideLayout" Target="../slideLayouts/slideLayout6.xml"/><Relationship Id="rId29" Type="http://schemas.openxmlformats.org/officeDocument/2006/relationships/theme" Target="../theme/theme1.xml"/><Relationship Id="rId7" Type="http://schemas.openxmlformats.org/officeDocument/2006/relationships/slideLayout" Target="../slideLayouts/slideLayout7.xml"/><Relationship Id="rId8" Type="http://schemas.openxmlformats.org/officeDocument/2006/relationships/slideLayout" Target="../slideLayouts/slideLayout8.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9" Type="http://schemas.openxmlformats.org/officeDocument/2006/relationships/slideLayout" Target="../slideLayouts/slideLayout19.xml"/><Relationship Id="rId18"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713225" y="445025"/>
            <a:ext cx="7717500" cy="5727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rgbClr val="366173"/>
              </a:buClr>
              <a:buSzPts val="2800"/>
              <a:buFont typeface="Figtree Black"/>
              <a:buNone/>
              <a:defRPr sz="2800">
                <a:solidFill>
                  <a:srgbClr val="366173"/>
                </a:solidFill>
                <a:latin typeface="Figtree Black"/>
                <a:ea typeface="Figtree Black"/>
                <a:cs typeface="Figtree Black"/>
                <a:sym typeface="Figtree Black"/>
              </a:defRPr>
            </a:lvl1pPr>
            <a:lvl2pPr lvl="1" rtl="0">
              <a:spcBef>
                <a:spcPts val="0"/>
              </a:spcBef>
              <a:spcAft>
                <a:spcPts val="0"/>
              </a:spcAft>
              <a:buClr>
                <a:schemeClr val="dk1"/>
              </a:buClr>
              <a:buSzPts val="3000"/>
              <a:buFont typeface="Figtree Black"/>
              <a:buNone/>
              <a:defRPr sz="3000">
                <a:solidFill>
                  <a:schemeClr val="dk1"/>
                </a:solidFill>
                <a:latin typeface="Figtree Black"/>
                <a:ea typeface="Figtree Black"/>
                <a:cs typeface="Figtree Black"/>
                <a:sym typeface="Figtree Black"/>
              </a:defRPr>
            </a:lvl2pPr>
            <a:lvl3pPr lvl="2" rtl="0">
              <a:spcBef>
                <a:spcPts val="0"/>
              </a:spcBef>
              <a:spcAft>
                <a:spcPts val="0"/>
              </a:spcAft>
              <a:buClr>
                <a:schemeClr val="dk1"/>
              </a:buClr>
              <a:buSzPts val="3000"/>
              <a:buFont typeface="Figtree Black"/>
              <a:buNone/>
              <a:defRPr sz="3000">
                <a:solidFill>
                  <a:schemeClr val="dk1"/>
                </a:solidFill>
                <a:latin typeface="Figtree Black"/>
                <a:ea typeface="Figtree Black"/>
                <a:cs typeface="Figtree Black"/>
                <a:sym typeface="Figtree Black"/>
              </a:defRPr>
            </a:lvl3pPr>
            <a:lvl4pPr lvl="3" rtl="0">
              <a:spcBef>
                <a:spcPts val="0"/>
              </a:spcBef>
              <a:spcAft>
                <a:spcPts val="0"/>
              </a:spcAft>
              <a:buClr>
                <a:schemeClr val="dk1"/>
              </a:buClr>
              <a:buSzPts val="3000"/>
              <a:buFont typeface="Figtree Black"/>
              <a:buNone/>
              <a:defRPr sz="3000">
                <a:solidFill>
                  <a:schemeClr val="dk1"/>
                </a:solidFill>
                <a:latin typeface="Figtree Black"/>
                <a:ea typeface="Figtree Black"/>
                <a:cs typeface="Figtree Black"/>
                <a:sym typeface="Figtree Black"/>
              </a:defRPr>
            </a:lvl4pPr>
            <a:lvl5pPr lvl="4" rtl="0">
              <a:spcBef>
                <a:spcPts val="0"/>
              </a:spcBef>
              <a:spcAft>
                <a:spcPts val="0"/>
              </a:spcAft>
              <a:buClr>
                <a:schemeClr val="dk1"/>
              </a:buClr>
              <a:buSzPts val="3000"/>
              <a:buFont typeface="Figtree Black"/>
              <a:buNone/>
              <a:defRPr sz="3000">
                <a:solidFill>
                  <a:schemeClr val="dk1"/>
                </a:solidFill>
                <a:latin typeface="Figtree Black"/>
                <a:ea typeface="Figtree Black"/>
                <a:cs typeface="Figtree Black"/>
                <a:sym typeface="Figtree Black"/>
              </a:defRPr>
            </a:lvl5pPr>
            <a:lvl6pPr lvl="5" rtl="0">
              <a:spcBef>
                <a:spcPts val="0"/>
              </a:spcBef>
              <a:spcAft>
                <a:spcPts val="0"/>
              </a:spcAft>
              <a:buClr>
                <a:schemeClr val="dk1"/>
              </a:buClr>
              <a:buSzPts val="3000"/>
              <a:buFont typeface="Figtree Black"/>
              <a:buNone/>
              <a:defRPr sz="3000">
                <a:solidFill>
                  <a:schemeClr val="dk1"/>
                </a:solidFill>
                <a:latin typeface="Figtree Black"/>
                <a:ea typeface="Figtree Black"/>
                <a:cs typeface="Figtree Black"/>
                <a:sym typeface="Figtree Black"/>
              </a:defRPr>
            </a:lvl6pPr>
            <a:lvl7pPr lvl="6" rtl="0">
              <a:spcBef>
                <a:spcPts val="0"/>
              </a:spcBef>
              <a:spcAft>
                <a:spcPts val="0"/>
              </a:spcAft>
              <a:buClr>
                <a:schemeClr val="dk1"/>
              </a:buClr>
              <a:buSzPts val="3000"/>
              <a:buFont typeface="Figtree Black"/>
              <a:buNone/>
              <a:defRPr sz="3000">
                <a:solidFill>
                  <a:schemeClr val="dk1"/>
                </a:solidFill>
                <a:latin typeface="Figtree Black"/>
                <a:ea typeface="Figtree Black"/>
                <a:cs typeface="Figtree Black"/>
                <a:sym typeface="Figtree Black"/>
              </a:defRPr>
            </a:lvl7pPr>
            <a:lvl8pPr lvl="7" rtl="0">
              <a:spcBef>
                <a:spcPts val="0"/>
              </a:spcBef>
              <a:spcAft>
                <a:spcPts val="0"/>
              </a:spcAft>
              <a:buClr>
                <a:schemeClr val="dk1"/>
              </a:buClr>
              <a:buSzPts val="3000"/>
              <a:buFont typeface="Figtree Black"/>
              <a:buNone/>
              <a:defRPr sz="3000">
                <a:solidFill>
                  <a:schemeClr val="dk1"/>
                </a:solidFill>
                <a:latin typeface="Figtree Black"/>
                <a:ea typeface="Figtree Black"/>
                <a:cs typeface="Figtree Black"/>
                <a:sym typeface="Figtree Black"/>
              </a:defRPr>
            </a:lvl8pPr>
            <a:lvl9pPr lvl="8" rtl="0">
              <a:spcBef>
                <a:spcPts val="0"/>
              </a:spcBef>
              <a:spcAft>
                <a:spcPts val="0"/>
              </a:spcAft>
              <a:buClr>
                <a:schemeClr val="dk1"/>
              </a:buClr>
              <a:buSzPts val="3000"/>
              <a:buFont typeface="Figtree Black"/>
              <a:buNone/>
              <a:defRPr sz="3000">
                <a:solidFill>
                  <a:schemeClr val="dk1"/>
                </a:solidFill>
                <a:latin typeface="Figtree Black"/>
                <a:ea typeface="Figtree Black"/>
                <a:cs typeface="Figtree Black"/>
                <a:sym typeface="Figtree Black"/>
              </a:defRPr>
            </a:lvl9pPr>
          </a:lstStyle>
          <a:p/>
        </p:txBody>
      </p:sp>
      <p:sp>
        <p:nvSpPr>
          <p:cNvPr id="7" name="Google Shape;7;p1"/>
          <p:cNvSpPr txBox="1"/>
          <p:nvPr>
            <p:ph idx="1" type="body"/>
          </p:nvPr>
        </p:nvSpPr>
        <p:spPr>
          <a:xfrm>
            <a:off x="713400" y="1152475"/>
            <a:ext cx="7717500" cy="3416400"/>
          </a:xfrm>
          <a:prstGeom prst="rect">
            <a:avLst/>
          </a:prstGeom>
          <a:noFill/>
          <a:ln>
            <a:noFill/>
          </a:ln>
        </p:spPr>
        <p:txBody>
          <a:bodyPr anchorCtr="0" anchor="t" bIns="91425" lIns="91425" spcFirstLastPara="1" rIns="91425" wrap="square" tIns="91425">
            <a:noAutofit/>
          </a:bodyPr>
          <a:lstStyle>
            <a:lvl1pPr indent="-317500" lvl="0" marL="457200">
              <a:lnSpc>
                <a:spcPct val="115000"/>
              </a:lnSpc>
              <a:spcBef>
                <a:spcPts val="0"/>
              </a:spcBef>
              <a:spcAft>
                <a:spcPts val="0"/>
              </a:spcAft>
              <a:buClr>
                <a:schemeClr val="dk1"/>
              </a:buClr>
              <a:buSzPts val="1400"/>
              <a:buFont typeface="Hanken Grotesk"/>
              <a:buChar char="●"/>
              <a:defRPr>
                <a:solidFill>
                  <a:schemeClr val="dk1"/>
                </a:solidFill>
                <a:latin typeface="Hanken Grotesk"/>
                <a:ea typeface="Hanken Grotesk"/>
                <a:cs typeface="Hanken Grotesk"/>
                <a:sym typeface="Hanken Grotesk"/>
              </a:defRPr>
            </a:lvl1pPr>
            <a:lvl2pPr indent="-317500" lvl="1" marL="914400">
              <a:lnSpc>
                <a:spcPct val="115000"/>
              </a:lnSpc>
              <a:spcBef>
                <a:spcPts val="0"/>
              </a:spcBef>
              <a:spcAft>
                <a:spcPts val="0"/>
              </a:spcAft>
              <a:buClr>
                <a:schemeClr val="dk1"/>
              </a:buClr>
              <a:buSzPts val="1400"/>
              <a:buFont typeface="Hanken Grotesk"/>
              <a:buChar char="○"/>
              <a:defRPr>
                <a:solidFill>
                  <a:schemeClr val="dk1"/>
                </a:solidFill>
                <a:latin typeface="Hanken Grotesk"/>
                <a:ea typeface="Hanken Grotesk"/>
                <a:cs typeface="Hanken Grotesk"/>
                <a:sym typeface="Hanken Grotesk"/>
              </a:defRPr>
            </a:lvl2pPr>
            <a:lvl3pPr indent="-317500" lvl="2" marL="1371600">
              <a:lnSpc>
                <a:spcPct val="115000"/>
              </a:lnSpc>
              <a:spcBef>
                <a:spcPts val="0"/>
              </a:spcBef>
              <a:spcAft>
                <a:spcPts val="0"/>
              </a:spcAft>
              <a:buClr>
                <a:schemeClr val="dk1"/>
              </a:buClr>
              <a:buSzPts val="1400"/>
              <a:buFont typeface="Hanken Grotesk"/>
              <a:buChar char="■"/>
              <a:defRPr>
                <a:solidFill>
                  <a:schemeClr val="dk1"/>
                </a:solidFill>
                <a:latin typeface="Hanken Grotesk"/>
                <a:ea typeface="Hanken Grotesk"/>
                <a:cs typeface="Hanken Grotesk"/>
                <a:sym typeface="Hanken Grotesk"/>
              </a:defRPr>
            </a:lvl3pPr>
            <a:lvl4pPr indent="-317500" lvl="3" marL="1828800">
              <a:lnSpc>
                <a:spcPct val="115000"/>
              </a:lnSpc>
              <a:spcBef>
                <a:spcPts val="0"/>
              </a:spcBef>
              <a:spcAft>
                <a:spcPts val="0"/>
              </a:spcAft>
              <a:buClr>
                <a:schemeClr val="dk1"/>
              </a:buClr>
              <a:buSzPts val="1400"/>
              <a:buFont typeface="Hanken Grotesk"/>
              <a:buChar char="●"/>
              <a:defRPr>
                <a:solidFill>
                  <a:schemeClr val="dk1"/>
                </a:solidFill>
                <a:latin typeface="Hanken Grotesk"/>
                <a:ea typeface="Hanken Grotesk"/>
                <a:cs typeface="Hanken Grotesk"/>
                <a:sym typeface="Hanken Grotesk"/>
              </a:defRPr>
            </a:lvl4pPr>
            <a:lvl5pPr indent="-317500" lvl="4" marL="2286000">
              <a:lnSpc>
                <a:spcPct val="115000"/>
              </a:lnSpc>
              <a:spcBef>
                <a:spcPts val="0"/>
              </a:spcBef>
              <a:spcAft>
                <a:spcPts val="0"/>
              </a:spcAft>
              <a:buClr>
                <a:schemeClr val="dk1"/>
              </a:buClr>
              <a:buSzPts val="1400"/>
              <a:buFont typeface="Hanken Grotesk"/>
              <a:buChar char="○"/>
              <a:defRPr>
                <a:solidFill>
                  <a:schemeClr val="dk1"/>
                </a:solidFill>
                <a:latin typeface="Hanken Grotesk"/>
                <a:ea typeface="Hanken Grotesk"/>
                <a:cs typeface="Hanken Grotesk"/>
                <a:sym typeface="Hanken Grotesk"/>
              </a:defRPr>
            </a:lvl5pPr>
            <a:lvl6pPr indent="-317500" lvl="5" marL="2743200">
              <a:lnSpc>
                <a:spcPct val="115000"/>
              </a:lnSpc>
              <a:spcBef>
                <a:spcPts val="0"/>
              </a:spcBef>
              <a:spcAft>
                <a:spcPts val="0"/>
              </a:spcAft>
              <a:buClr>
                <a:schemeClr val="dk1"/>
              </a:buClr>
              <a:buSzPts val="1400"/>
              <a:buFont typeface="Hanken Grotesk"/>
              <a:buChar char="■"/>
              <a:defRPr>
                <a:solidFill>
                  <a:schemeClr val="dk1"/>
                </a:solidFill>
                <a:latin typeface="Hanken Grotesk"/>
                <a:ea typeface="Hanken Grotesk"/>
                <a:cs typeface="Hanken Grotesk"/>
                <a:sym typeface="Hanken Grotesk"/>
              </a:defRPr>
            </a:lvl6pPr>
            <a:lvl7pPr indent="-317500" lvl="6" marL="3200400">
              <a:lnSpc>
                <a:spcPct val="115000"/>
              </a:lnSpc>
              <a:spcBef>
                <a:spcPts val="0"/>
              </a:spcBef>
              <a:spcAft>
                <a:spcPts val="0"/>
              </a:spcAft>
              <a:buClr>
                <a:schemeClr val="dk1"/>
              </a:buClr>
              <a:buSzPts val="1400"/>
              <a:buFont typeface="Hanken Grotesk"/>
              <a:buChar char="●"/>
              <a:defRPr>
                <a:solidFill>
                  <a:schemeClr val="dk1"/>
                </a:solidFill>
                <a:latin typeface="Hanken Grotesk"/>
                <a:ea typeface="Hanken Grotesk"/>
                <a:cs typeface="Hanken Grotesk"/>
                <a:sym typeface="Hanken Grotesk"/>
              </a:defRPr>
            </a:lvl7pPr>
            <a:lvl8pPr indent="-317500" lvl="7" marL="3657600">
              <a:lnSpc>
                <a:spcPct val="115000"/>
              </a:lnSpc>
              <a:spcBef>
                <a:spcPts val="0"/>
              </a:spcBef>
              <a:spcAft>
                <a:spcPts val="0"/>
              </a:spcAft>
              <a:buClr>
                <a:schemeClr val="dk1"/>
              </a:buClr>
              <a:buSzPts val="1400"/>
              <a:buFont typeface="Hanken Grotesk"/>
              <a:buChar char="○"/>
              <a:defRPr>
                <a:solidFill>
                  <a:schemeClr val="dk1"/>
                </a:solidFill>
                <a:latin typeface="Hanken Grotesk"/>
                <a:ea typeface="Hanken Grotesk"/>
                <a:cs typeface="Hanken Grotesk"/>
                <a:sym typeface="Hanken Grotesk"/>
              </a:defRPr>
            </a:lvl8pPr>
            <a:lvl9pPr indent="-317500" lvl="8" marL="4114800">
              <a:lnSpc>
                <a:spcPct val="115000"/>
              </a:lnSpc>
              <a:spcBef>
                <a:spcPts val="0"/>
              </a:spcBef>
              <a:spcAft>
                <a:spcPts val="0"/>
              </a:spcAft>
              <a:buClr>
                <a:schemeClr val="dk1"/>
              </a:buClr>
              <a:buSzPts val="1400"/>
              <a:buFont typeface="Hanken Grotesk"/>
              <a:buChar char="■"/>
              <a:defRPr>
                <a:solidFill>
                  <a:schemeClr val="dk1"/>
                </a:solidFill>
                <a:latin typeface="Hanken Grotesk"/>
                <a:ea typeface="Hanken Grotesk"/>
                <a:cs typeface="Hanken Grotesk"/>
                <a:sym typeface="Hanken Grotesk"/>
              </a:defRPr>
            </a:lvl9pPr>
          </a:lstStyle>
          <a:p/>
        </p:txBody>
      </p:sp>
      <p:sp>
        <p:nvSpPr>
          <p:cNvPr id="8" name="Google Shape;8;p1"/>
          <p:cNvSpPr txBox="1"/>
          <p:nvPr/>
        </p:nvSpPr>
        <p:spPr>
          <a:xfrm>
            <a:off x="8618875" y="4838350"/>
            <a:ext cx="390600" cy="251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solidFill>
                <a:schemeClr val="dk1"/>
              </a:solidFill>
              <a:latin typeface="Hanken Grotesk"/>
              <a:ea typeface="Hanken Grotesk"/>
              <a:cs typeface="Hanken Grotesk"/>
              <a:sym typeface="Hanken Grotesk"/>
            </a:endParaRPr>
          </a:p>
        </p:txBody>
      </p:sp>
      <p:sp>
        <p:nvSpPr>
          <p:cNvPr id="9" name="Google Shape;9;p1"/>
          <p:cNvSpPr txBox="1"/>
          <p:nvPr>
            <p:ph idx="12" type="sldNum"/>
          </p:nvPr>
        </p:nvSpPr>
        <p:spPr>
          <a:xfrm>
            <a:off x="8632984" y="4826051"/>
            <a:ext cx="548700" cy="393600"/>
          </a:xfrm>
          <a:prstGeom prst="rect">
            <a:avLst/>
          </a:prstGeom>
          <a:noFill/>
          <a:ln>
            <a:noFill/>
          </a:ln>
        </p:spPr>
        <p:txBody>
          <a:bodyPr anchorCtr="0" anchor="t" bIns="91425" lIns="91425" spcFirstLastPara="1" rIns="91425" wrap="square" tIns="91425">
            <a:noAutofit/>
          </a:bodyPr>
          <a:lstStyle>
            <a:lvl1pPr lvl="0" algn="r">
              <a:buNone/>
              <a:defRPr sz="1300">
                <a:solidFill>
                  <a:schemeClr val="dk1"/>
                </a:solidFill>
                <a:latin typeface="Hanken Grotesk"/>
                <a:ea typeface="Hanken Grotesk"/>
                <a:cs typeface="Hanken Grotesk"/>
                <a:sym typeface="Hanken Grotesk"/>
              </a:defRPr>
            </a:lvl1pPr>
            <a:lvl2pPr lvl="1" algn="r">
              <a:buNone/>
              <a:defRPr sz="1300">
                <a:solidFill>
                  <a:schemeClr val="dk1"/>
                </a:solidFill>
                <a:latin typeface="Hanken Grotesk"/>
                <a:ea typeface="Hanken Grotesk"/>
                <a:cs typeface="Hanken Grotesk"/>
                <a:sym typeface="Hanken Grotesk"/>
              </a:defRPr>
            </a:lvl2pPr>
            <a:lvl3pPr lvl="2" algn="r">
              <a:buNone/>
              <a:defRPr sz="1300">
                <a:solidFill>
                  <a:schemeClr val="dk1"/>
                </a:solidFill>
                <a:latin typeface="Hanken Grotesk"/>
                <a:ea typeface="Hanken Grotesk"/>
                <a:cs typeface="Hanken Grotesk"/>
                <a:sym typeface="Hanken Grotesk"/>
              </a:defRPr>
            </a:lvl3pPr>
            <a:lvl4pPr lvl="3" algn="r">
              <a:buNone/>
              <a:defRPr sz="1300">
                <a:solidFill>
                  <a:schemeClr val="dk1"/>
                </a:solidFill>
                <a:latin typeface="Hanken Grotesk"/>
                <a:ea typeface="Hanken Grotesk"/>
                <a:cs typeface="Hanken Grotesk"/>
                <a:sym typeface="Hanken Grotesk"/>
              </a:defRPr>
            </a:lvl4pPr>
            <a:lvl5pPr lvl="4" algn="r">
              <a:buNone/>
              <a:defRPr sz="1300">
                <a:solidFill>
                  <a:schemeClr val="dk1"/>
                </a:solidFill>
                <a:latin typeface="Hanken Grotesk"/>
                <a:ea typeface="Hanken Grotesk"/>
                <a:cs typeface="Hanken Grotesk"/>
                <a:sym typeface="Hanken Grotesk"/>
              </a:defRPr>
            </a:lvl5pPr>
            <a:lvl6pPr lvl="5" algn="r">
              <a:buNone/>
              <a:defRPr sz="1300">
                <a:solidFill>
                  <a:schemeClr val="dk1"/>
                </a:solidFill>
                <a:latin typeface="Hanken Grotesk"/>
                <a:ea typeface="Hanken Grotesk"/>
                <a:cs typeface="Hanken Grotesk"/>
                <a:sym typeface="Hanken Grotesk"/>
              </a:defRPr>
            </a:lvl6pPr>
            <a:lvl7pPr lvl="6" algn="r">
              <a:buNone/>
              <a:defRPr sz="1300">
                <a:solidFill>
                  <a:schemeClr val="dk1"/>
                </a:solidFill>
                <a:latin typeface="Hanken Grotesk"/>
                <a:ea typeface="Hanken Grotesk"/>
                <a:cs typeface="Hanken Grotesk"/>
                <a:sym typeface="Hanken Grotesk"/>
              </a:defRPr>
            </a:lvl7pPr>
            <a:lvl8pPr lvl="7" algn="r">
              <a:buNone/>
              <a:defRPr sz="1300">
                <a:solidFill>
                  <a:schemeClr val="dk1"/>
                </a:solidFill>
                <a:latin typeface="Hanken Grotesk"/>
                <a:ea typeface="Hanken Grotesk"/>
                <a:cs typeface="Hanken Grotesk"/>
                <a:sym typeface="Hanken Grotesk"/>
              </a:defRPr>
            </a:lvl8pPr>
            <a:lvl9pPr lvl="8" algn="r">
              <a:buNone/>
              <a:defRPr sz="1300">
                <a:solidFill>
                  <a:schemeClr val="dk1"/>
                </a:solidFill>
                <a:latin typeface="Hanken Grotesk"/>
                <a:ea typeface="Hanken Grotesk"/>
                <a:cs typeface="Hanken Grotesk"/>
                <a:sym typeface="Hanken Grotesk"/>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10.xml"/><Relationship Id="rId3" Type="http://schemas.openxmlformats.org/officeDocument/2006/relationships/image" Target="../media/image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11.xml"/><Relationship Id="rId3" Type="http://schemas.openxmlformats.org/officeDocument/2006/relationships/image" Target="../media/image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6.xml"/><Relationship Id="rId3" Type="http://schemas.openxmlformats.org/officeDocument/2006/relationships/image" Target="../media/image12.jpg"/><Relationship Id="rId4" Type="http://schemas.openxmlformats.org/officeDocument/2006/relationships/image" Target="../media/image11.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xml"/><Relationship Id="rId3" Type="http://schemas.openxmlformats.org/officeDocument/2006/relationships/image" Target="../media/image10.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3.xml"/><Relationship Id="rId3" Type="http://schemas.openxmlformats.org/officeDocument/2006/relationships/image" Target="../media/image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4.xml"/><Relationship Id="rId3" Type="http://schemas.openxmlformats.org/officeDocument/2006/relationships/image" Target="../media/image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5.xml"/><Relationship Id="rId3" Type="http://schemas.openxmlformats.org/officeDocument/2006/relationships/image" Target="../media/image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6.xml"/><Relationship Id="rId3" Type="http://schemas.openxmlformats.org/officeDocument/2006/relationships/image" Target="../media/image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7.xml"/><Relationship Id="rId3" Type="http://schemas.openxmlformats.org/officeDocument/2006/relationships/image" Target="../media/image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8.xml"/><Relationship Id="rId3" Type="http://schemas.openxmlformats.org/officeDocument/2006/relationships/image" Target="../media/image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9.xml"/><Relationship Id="rId3"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1" name="Shape 311"/>
        <p:cNvGrpSpPr/>
        <p:nvPr/>
      </p:nvGrpSpPr>
      <p:grpSpPr>
        <a:xfrm>
          <a:off x="0" y="0"/>
          <a:ext cx="0" cy="0"/>
          <a:chOff x="0" y="0"/>
          <a:chExt cx="0" cy="0"/>
        </a:xfrm>
      </p:grpSpPr>
      <p:sp>
        <p:nvSpPr>
          <p:cNvPr id="312" name="Google Shape;312;p30"/>
          <p:cNvSpPr txBox="1"/>
          <p:nvPr>
            <p:ph type="ctrTitle"/>
          </p:nvPr>
        </p:nvSpPr>
        <p:spPr>
          <a:xfrm>
            <a:off x="1087125" y="908225"/>
            <a:ext cx="6523800" cy="1392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i="1" lang="en" sz="3500">
                <a:solidFill>
                  <a:schemeClr val="lt1"/>
                </a:solidFill>
                <a:highlight>
                  <a:srgbClr val="366173"/>
                </a:highlight>
              </a:rPr>
              <a:t>UnlockedMaps</a:t>
            </a:r>
            <a:r>
              <a:rPr lang="en" sz="3500"/>
              <a:t>: A Web-Based Map for Visualizing the Real-Time Accessibility of Urban Rail Transit Stations</a:t>
            </a:r>
            <a:endParaRPr sz="3500"/>
          </a:p>
        </p:txBody>
      </p:sp>
      <p:sp>
        <p:nvSpPr>
          <p:cNvPr id="313" name="Google Shape;313;p30"/>
          <p:cNvSpPr txBox="1"/>
          <p:nvPr>
            <p:ph idx="1" type="subTitle"/>
          </p:nvPr>
        </p:nvSpPr>
        <p:spPr>
          <a:xfrm>
            <a:off x="1087125" y="3683288"/>
            <a:ext cx="5897400" cy="475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500"/>
              <a:t>Ather Sharif</a:t>
            </a:r>
            <a:endParaRPr sz="2500">
              <a:latin typeface="Hanken Grotesk"/>
              <a:ea typeface="Hanken Grotesk"/>
              <a:cs typeface="Hanken Grotesk"/>
              <a:sym typeface="Hanken Grotesk"/>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8" name="Shape 368"/>
        <p:cNvGrpSpPr/>
        <p:nvPr/>
      </p:nvGrpSpPr>
      <p:grpSpPr>
        <a:xfrm>
          <a:off x="0" y="0"/>
          <a:ext cx="0" cy="0"/>
          <a:chOff x="0" y="0"/>
          <a:chExt cx="0" cy="0"/>
        </a:xfrm>
      </p:grpSpPr>
      <p:sp>
        <p:nvSpPr>
          <p:cNvPr id="369" name="Google Shape;369;p39"/>
          <p:cNvSpPr txBox="1"/>
          <p:nvPr>
            <p:ph idx="12" type="sldNum"/>
          </p:nvPr>
        </p:nvSpPr>
        <p:spPr>
          <a:xfrm>
            <a:off x="8632984" y="48260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370" name="Google Shape;370;p39"/>
          <p:cNvPicPr preferRelativeResize="0"/>
          <p:nvPr/>
        </p:nvPicPr>
        <p:blipFill>
          <a:blip r:embed="rId3">
            <a:alphaModFix/>
          </a:blip>
          <a:stretch>
            <a:fillRect/>
          </a:stretch>
        </p:blipFill>
        <p:spPr>
          <a:xfrm>
            <a:off x="407913" y="241100"/>
            <a:ext cx="8328183" cy="4661297"/>
          </a:xfrm>
          <a:prstGeom prst="rect">
            <a:avLst/>
          </a:prstGeom>
          <a:noFill/>
          <a:ln>
            <a:noFill/>
          </a:ln>
        </p:spPr>
      </p:pic>
      <p:sp>
        <p:nvSpPr>
          <p:cNvPr id="371" name="Google Shape;371;p39"/>
          <p:cNvSpPr/>
          <p:nvPr/>
        </p:nvSpPr>
        <p:spPr>
          <a:xfrm>
            <a:off x="402550" y="3368975"/>
            <a:ext cx="1326900" cy="1533300"/>
          </a:xfrm>
          <a:prstGeom prst="roundRect">
            <a:avLst>
              <a:gd fmla="val 16667" name="adj"/>
            </a:avLst>
          </a:prstGeom>
          <a:noFill/>
          <a:ln cap="flat" cmpd="sng" w="76200">
            <a:solidFill>
              <a:srgbClr val="CC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anken Grotesk"/>
              <a:ea typeface="Hanken Grotesk"/>
              <a:cs typeface="Hanken Grotesk"/>
              <a:sym typeface="Hanken Grotesk"/>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5" name="Shape 375"/>
        <p:cNvGrpSpPr/>
        <p:nvPr/>
      </p:nvGrpSpPr>
      <p:grpSpPr>
        <a:xfrm>
          <a:off x="0" y="0"/>
          <a:ext cx="0" cy="0"/>
          <a:chOff x="0" y="0"/>
          <a:chExt cx="0" cy="0"/>
        </a:xfrm>
      </p:grpSpPr>
      <p:sp>
        <p:nvSpPr>
          <p:cNvPr id="376" name="Google Shape;376;p40"/>
          <p:cNvSpPr txBox="1"/>
          <p:nvPr>
            <p:ph idx="12" type="sldNum"/>
          </p:nvPr>
        </p:nvSpPr>
        <p:spPr>
          <a:xfrm>
            <a:off x="8632984" y="48260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377" name="Google Shape;377;p40"/>
          <p:cNvPicPr preferRelativeResize="0"/>
          <p:nvPr/>
        </p:nvPicPr>
        <p:blipFill>
          <a:blip r:embed="rId3">
            <a:alphaModFix/>
          </a:blip>
          <a:stretch>
            <a:fillRect/>
          </a:stretch>
        </p:blipFill>
        <p:spPr>
          <a:xfrm>
            <a:off x="407913" y="239500"/>
            <a:ext cx="8328184" cy="4664498"/>
          </a:xfrm>
          <a:prstGeom prst="rect">
            <a:avLst/>
          </a:prstGeom>
          <a:noFill/>
          <a:ln>
            <a:noFill/>
          </a:ln>
        </p:spPr>
      </p:pic>
      <p:sp>
        <p:nvSpPr>
          <p:cNvPr id="378" name="Google Shape;378;p40"/>
          <p:cNvSpPr/>
          <p:nvPr/>
        </p:nvSpPr>
        <p:spPr>
          <a:xfrm>
            <a:off x="3426530" y="1051501"/>
            <a:ext cx="1326900" cy="1319400"/>
          </a:xfrm>
          <a:prstGeom prst="roundRect">
            <a:avLst>
              <a:gd fmla="val 16667" name="adj"/>
            </a:avLst>
          </a:prstGeom>
          <a:noFill/>
          <a:ln cap="flat" cmpd="sng" w="76200">
            <a:solidFill>
              <a:srgbClr val="CC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anken Grotesk"/>
              <a:ea typeface="Hanken Grotesk"/>
              <a:cs typeface="Hanken Grotesk"/>
              <a:sym typeface="Hanken Grotesk"/>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2" name="Shape 382"/>
        <p:cNvGrpSpPr/>
        <p:nvPr/>
      </p:nvGrpSpPr>
      <p:grpSpPr>
        <a:xfrm>
          <a:off x="0" y="0"/>
          <a:ext cx="0" cy="0"/>
          <a:chOff x="0" y="0"/>
          <a:chExt cx="0" cy="0"/>
        </a:xfrm>
      </p:grpSpPr>
      <p:sp>
        <p:nvSpPr>
          <p:cNvPr id="383" name="Google Shape;383;p41"/>
          <p:cNvSpPr txBox="1"/>
          <p:nvPr>
            <p:ph type="title"/>
          </p:nvPr>
        </p:nvSpPr>
        <p:spPr>
          <a:xfrm>
            <a:off x="714300" y="1610700"/>
            <a:ext cx="7715400" cy="1922100"/>
          </a:xfrm>
          <a:prstGeom prst="rect">
            <a:avLst/>
          </a:prstGeom>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en" sz="2000"/>
              <a:t>UnlockedMaps is designed with a </a:t>
            </a:r>
            <a:r>
              <a:rPr lang="en" sz="2000">
                <a:solidFill>
                  <a:schemeClr val="lt1"/>
                </a:solidFill>
                <a:highlight>
                  <a:srgbClr val="366173"/>
                </a:highlight>
              </a:rPr>
              <a:t>central focus on accessibility</a:t>
            </a:r>
            <a:r>
              <a:rPr lang="en" sz="2000"/>
              <a:t> and is deployed in </a:t>
            </a:r>
            <a:r>
              <a:rPr lang="en" sz="2000">
                <a:solidFill>
                  <a:schemeClr val="lt1"/>
                </a:solidFill>
                <a:highlight>
                  <a:srgbClr val="366173"/>
                </a:highlight>
              </a:rPr>
              <a:t>six</a:t>
            </a:r>
            <a:r>
              <a:rPr lang="en" sz="2000"/>
              <a:t> North American cities: </a:t>
            </a:r>
            <a:br>
              <a:rPr lang="en" sz="2000"/>
            </a:br>
            <a:endParaRPr sz="2000"/>
          </a:p>
          <a:p>
            <a:pPr indent="0" lvl="0" marL="0" rtl="0" algn="ctr">
              <a:lnSpc>
                <a:spcPct val="115000"/>
              </a:lnSpc>
              <a:spcBef>
                <a:spcPts val="0"/>
              </a:spcBef>
              <a:spcAft>
                <a:spcPts val="0"/>
              </a:spcAft>
              <a:buNone/>
            </a:pPr>
            <a:r>
              <a:rPr lang="en" sz="2000"/>
              <a:t>Bay Area, Chicago, New York, </a:t>
            </a:r>
            <a:endParaRPr sz="2000"/>
          </a:p>
          <a:p>
            <a:pPr indent="0" lvl="0" marL="0" rtl="0" algn="ctr">
              <a:lnSpc>
                <a:spcPct val="115000"/>
              </a:lnSpc>
              <a:spcBef>
                <a:spcPts val="0"/>
              </a:spcBef>
              <a:spcAft>
                <a:spcPts val="0"/>
              </a:spcAft>
              <a:buNone/>
            </a:pPr>
            <a:r>
              <a:rPr lang="en" sz="2000"/>
              <a:t>Philadelphia, Seattle, and Toronto.</a:t>
            </a:r>
            <a:endParaRPr sz="2000"/>
          </a:p>
        </p:txBody>
      </p:sp>
      <p:sp>
        <p:nvSpPr>
          <p:cNvPr id="384" name="Google Shape;384;p41"/>
          <p:cNvSpPr txBox="1"/>
          <p:nvPr>
            <p:ph idx="12" type="sldNum"/>
          </p:nvPr>
        </p:nvSpPr>
        <p:spPr>
          <a:xfrm>
            <a:off x="8632984" y="48260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8" name="Shape 388"/>
        <p:cNvGrpSpPr/>
        <p:nvPr/>
      </p:nvGrpSpPr>
      <p:grpSpPr>
        <a:xfrm>
          <a:off x="0" y="0"/>
          <a:ext cx="0" cy="0"/>
          <a:chOff x="0" y="0"/>
          <a:chExt cx="0" cy="0"/>
        </a:xfrm>
      </p:grpSpPr>
      <p:sp>
        <p:nvSpPr>
          <p:cNvPr id="389" name="Google Shape;389;p42"/>
          <p:cNvSpPr txBox="1"/>
          <p:nvPr>
            <p:ph type="title"/>
          </p:nvPr>
        </p:nvSpPr>
        <p:spPr>
          <a:xfrm>
            <a:off x="1644450" y="1733400"/>
            <a:ext cx="5855100" cy="1501800"/>
          </a:xfrm>
          <a:prstGeom prst="rect">
            <a:avLst/>
          </a:prstGeom>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en" sz="2000"/>
              <a:t>We collected elevator outages data from </a:t>
            </a:r>
            <a:r>
              <a:rPr lang="en" sz="2000">
                <a:solidFill>
                  <a:schemeClr val="lt1"/>
                </a:solidFill>
                <a:highlight>
                  <a:srgbClr val="366173"/>
                </a:highlight>
              </a:rPr>
              <a:t>2,336 transit stations</a:t>
            </a:r>
            <a:r>
              <a:rPr lang="en" sz="2000"/>
              <a:t> over 23 months and released it for public consumption via our API</a:t>
            </a:r>
            <a:endParaRPr sz="2000"/>
          </a:p>
        </p:txBody>
      </p:sp>
      <p:sp>
        <p:nvSpPr>
          <p:cNvPr id="390" name="Google Shape;390;p42"/>
          <p:cNvSpPr txBox="1"/>
          <p:nvPr>
            <p:ph idx="12" type="sldNum"/>
          </p:nvPr>
        </p:nvSpPr>
        <p:spPr>
          <a:xfrm>
            <a:off x="8632984" y="48260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4" name="Shape 394"/>
        <p:cNvGrpSpPr/>
        <p:nvPr/>
      </p:nvGrpSpPr>
      <p:grpSpPr>
        <a:xfrm>
          <a:off x="0" y="0"/>
          <a:ext cx="0" cy="0"/>
          <a:chOff x="0" y="0"/>
          <a:chExt cx="0" cy="0"/>
        </a:xfrm>
      </p:grpSpPr>
      <p:sp>
        <p:nvSpPr>
          <p:cNvPr id="395" name="Google Shape;395;p43"/>
          <p:cNvSpPr txBox="1"/>
          <p:nvPr>
            <p:ph type="title"/>
          </p:nvPr>
        </p:nvSpPr>
        <p:spPr>
          <a:xfrm>
            <a:off x="1644450" y="1733400"/>
            <a:ext cx="5855100" cy="1501800"/>
          </a:xfrm>
          <a:prstGeom prst="rect">
            <a:avLst/>
          </a:prstGeom>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en" sz="2000"/>
              <a:t>UnlockedMaps provides utility </a:t>
            </a:r>
            <a:r>
              <a:rPr i="1" lang="en" sz="2000"/>
              <a:t>outside</a:t>
            </a:r>
            <a:r>
              <a:rPr lang="en" sz="2000"/>
              <a:t> of accessibility as well!</a:t>
            </a:r>
            <a:endParaRPr sz="2000"/>
          </a:p>
        </p:txBody>
      </p:sp>
      <p:sp>
        <p:nvSpPr>
          <p:cNvPr id="396" name="Google Shape;396;p43"/>
          <p:cNvSpPr txBox="1"/>
          <p:nvPr>
            <p:ph idx="12" type="sldNum"/>
          </p:nvPr>
        </p:nvSpPr>
        <p:spPr>
          <a:xfrm>
            <a:off x="8632984" y="48260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0" name="Shape 400"/>
        <p:cNvGrpSpPr/>
        <p:nvPr/>
      </p:nvGrpSpPr>
      <p:grpSpPr>
        <a:xfrm>
          <a:off x="0" y="0"/>
          <a:ext cx="0" cy="0"/>
          <a:chOff x="0" y="0"/>
          <a:chExt cx="0" cy="0"/>
        </a:xfrm>
      </p:grpSpPr>
      <p:sp>
        <p:nvSpPr>
          <p:cNvPr id="401" name="Google Shape;401;p44"/>
          <p:cNvSpPr txBox="1"/>
          <p:nvPr>
            <p:ph type="title"/>
          </p:nvPr>
        </p:nvSpPr>
        <p:spPr>
          <a:xfrm>
            <a:off x="1644450" y="1733400"/>
            <a:ext cx="5855100" cy="1501800"/>
          </a:xfrm>
          <a:prstGeom prst="rect">
            <a:avLst/>
          </a:prstGeom>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en" sz="2000">
                <a:solidFill>
                  <a:schemeClr val="lt1"/>
                </a:solidFill>
                <a:highlight>
                  <a:srgbClr val="366173"/>
                </a:highlight>
              </a:rPr>
              <a:t>Spoiler Alert!</a:t>
            </a:r>
            <a:r>
              <a:rPr lang="en" sz="2000"/>
              <a:t> New cities, including Tokyo, Seoul, Washington D.C., and Singapore, are coming to UnlockedMaps soon!</a:t>
            </a:r>
            <a:endParaRPr sz="2000"/>
          </a:p>
        </p:txBody>
      </p:sp>
      <p:sp>
        <p:nvSpPr>
          <p:cNvPr id="402" name="Google Shape;402;p44"/>
          <p:cNvSpPr txBox="1"/>
          <p:nvPr>
            <p:ph idx="12" type="sldNum"/>
          </p:nvPr>
        </p:nvSpPr>
        <p:spPr>
          <a:xfrm>
            <a:off x="8632984" y="48260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6" name="Shape 406"/>
        <p:cNvGrpSpPr/>
        <p:nvPr/>
      </p:nvGrpSpPr>
      <p:grpSpPr>
        <a:xfrm>
          <a:off x="0" y="0"/>
          <a:ext cx="0" cy="0"/>
          <a:chOff x="0" y="0"/>
          <a:chExt cx="0" cy="0"/>
        </a:xfrm>
      </p:grpSpPr>
      <p:sp>
        <p:nvSpPr>
          <p:cNvPr id="407" name="Google Shape;407;p45"/>
          <p:cNvSpPr txBox="1"/>
          <p:nvPr>
            <p:ph type="title"/>
          </p:nvPr>
        </p:nvSpPr>
        <p:spPr>
          <a:xfrm>
            <a:off x="2347938" y="2013800"/>
            <a:ext cx="4448100" cy="1058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Thanks!</a:t>
            </a:r>
            <a:endParaRPr/>
          </a:p>
        </p:txBody>
      </p:sp>
      <p:sp>
        <p:nvSpPr>
          <p:cNvPr id="408" name="Google Shape;408;p45"/>
          <p:cNvSpPr txBox="1"/>
          <p:nvPr>
            <p:ph idx="4294967295" type="subTitle"/>
          </p:nvPr>
        </p:nvSpPr>
        <p:spPr>
          <a:xfrm>
            <a:off x="2347950" y="3377062"/>
            <a:ext cx="4448100" cy="12249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 sz="2200"/>
              <a:t>Do you have any questions?</a:t>
            </a:r>
            <a:endParaRPr b="1" sz="2200"/>
          </a:p>
          <a:p>
            <a:pPr indent="0" lvl="0" marL="0" rtl="0" algn="ctr">
              <a:spcBef>
                <a:spcPts val="0"/>
              </a:spcBef>
              <a:spcAft>
                <a:spcPts val="0"/>
              </a:spcAft>
              <a:buNone/>
            </a:pPr>
            <a:r>
              <a:rPr lang="en"/>
              <a:t>ather@cs.washington.edu | athersharif.me</a:t>
            </a:r>
            <a:endParaRPr/>
          </a:p>
        </p:txBody>
      </p:sp>
      <p:sp>
        <p:nvSpPr>
          <p:cNvPr id="409" name="Google Shape;409;p45"/>
          <p:cNvSpPr txBox="1"/>
          <p:nvPr>
            <p:ph idx="12" type="sldNum"/>
          </p:nvPr>
        </p:nvSpPr>
        <p:spPr>
          <a:xfrm>
            <a:off x="8632984" y="48260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descr="Photo of Harry, a black cat, staring at the camera" id="410" name="Google Shape;410;p45" title="Harry"/>
          <p:cNvPicPr preferRelativeResize="0"/>
          <p:nvPr/>
        </p:nvPicPr>
        <p:blipFill rotWithShape="1">
          <a:blip r:embed="rId3">
            <a:alphaModFix/>
          </a:blip>
          <a:srcRect b="0" l="13591" r="0" t="13874"/>
          <a:stretch/>
        </p:blipFill>
        <p:spPr>
          <a:xfrm>
            <a:off x="902225" y="1763275"/>
            <a:ext cx="1173592" cy="1559752"/>
          </a:xfrm>
          <a:prstGeom prst="rect">
            <a:avLst/>
          </a:prstGeom>
          <a:noFill/>
          <a:ln>
            <a:noFill/>
          </a:ln>
        </p:spPr>
      </p:pic>
      <p:pic>
        <p:nvPicPr>
          <p:cNvPr descr="Photo of Gemma, a gray cat with black stripes, staring at the camera" id="411" name="Google Shape;411;p45" title="Gemma"/>
          <p:cNvPicPr preferRelativeResize="0"/>
          <p:nvPr/>
        </p:nvPicPr>
        <p:blipFill rotWithShape="1">
          <a:blip r:embed="rId4">
            <a:alphaModFix/>
          </a:blip>
          <a:srcRect b="21116" l="29248" r="0" t="0"/>
          <a:stretch/>
        </p:blipFill>
        <p:spPr>
          <a:xfrm>
            <a:off x="7170500" y="1763274"/>
            <a:ext cx="1049249" cy="1559752"/>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7" name="Shape 317"/>
        <p:cNvGrpSpPr/>
        <p:nvPr/>
      </p:nvGrpSpPr>
      <p:grpSpPr>
        <a:xfrm>
          <a:off x="0" y="0"/>
          <a:ext cx="0" cy="0"/>
          <a:chOff x="0" y="0"/>
          <a:chExt cx="0" cy="0"/>
        </a:xfrm>
      </p:grpSpPr>
      <p:sp>
        <p:nvSpPr>
          <p:cNvPr id="318" name="Google Shape;318;p31"/>
          <p:cNvSpPr txBox="1"/>
          <p:nvPr>
            <p:ph type="title"/>
          </p:nvPr>
        </p:nvSpPr>
        <p:spPr>
          <a:xfrm>
            <a:off x="878875" y="1533125"/>
            <a:ext cx="3024900" cy="6423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Hi, I’m Ather </a:t>
            </a:r>
            <a:r>
              <a:rPr lang="en" sz="1100"/>
              <a:t>(he/him)</a:t>
            </a:r>
            <a:endParaRPr sz="1100"/>
          </a:p>
        </p:txBody>
      </p:sp>
      <p:pic>
        <p:nvPicPr>
          <p:cNvPr id="319" name="Google Shape;319;p31"/>
          <p:cNvPicPr preferRelativeResize="0"/>
          <p:nvPr/>
        </p:nvPicPr>
        <p:blipFill rotWithShape="1">
          <a:blip r:embed="rId3">
            <a:alphaModFix/>
          </a:blip>
          <a:srcRect b="0" l="6830" r="6821" t="0"/>
          <a:stretch/>
        </p:blipFill>
        <p:spPr>
          <a:xfrm>
            <a:off x="6529375" y="1527563"/>
            <a:ext cx="1925499" cy="2088376"/>
          </a:xfrm>
          <a:prstGeom prst="rect">
            <a:avLst/>
          </a:prstGeom>
          <a:noFill/>
          <a:ln cap="flat" cmpd="sng" w="38100">
            <a:solidFill>
              <a:schemeClr val="dk1"/>
            </a:solidFill>
            <a:prstDash val="solid"/>
            <a:round/>
            <a:headEnd len="sm" w="sm" type="none"/>
            <a:tailEnd len="sm" w="sm" type="none"/>
          </a:ln>
        </p:spPr>
      </p:pic>
      <p:sp>
        <p:nvSpPr>
          <p:cNvPr id="320" name="Google Shape;320;p31"/>
          <p:cNvSpPr txBox="1"/>
          <p:nvPr>
            <p:ph idx="4294967295" type="body"/>
          </p:nvPr>
        </p:nvSpPr>
        <p:spPr>
          <a:xfrm>
            <a:off x="720000" y="2324725"/>
            <a:ext cx="5473200" cy="2124000"/>
          </a:xfrm>
          <a:prstGeom prst="rect">
            <a:avLst/>
          </a:prstGeom>
        </p:spPr>
        <p:txBody>
          <a:bodyPr anchorCtr="0" anchor="t" bIns="91425" lIns="91425" spcFirstLastPara="1" rIns="91425" wrap="square" tIns="91425">
            <a:noAutofit/>
          </a:bodyPr>
          <a:lstStyle/>
          <a:p>
            <a:pPr indent="-317500" lvl="0" marL="457200" rtl="0" algn="l">
              <a:spcBef>
                <a:spcPts val="0"/>
              </a:spcBef>
              <a:spcAft>
                <a:spcPts val="0"/>
              </a:spcAft>
              <a:buSzPts val="1400"/>
              <a:buFont typeface="Hanken Grotesk"/>
              <a:buChar char="●"/>
            </a:pPr>
            <a:r>
              <a:rPr lang="en"/>
              <a:t>Ph.D. Candidate at the </a:t>
            </a:r>
            <a:r>
              <a:rPr b="1" lang="en"/>
              <a:t>University of Washington</a:t>
            </a:r>
            <a:r>
              <a:rPr lang="en"/>
              <a:t> (CSE) </a:t>
            </a:r>
            <a:r>
              <a:rPr lang="en" sz="1000"/>
              <a:t>(Committee: Jacob Wobbrock [Chair], Jeffrey Heer, Richard Ladner, Joanne Woaik)</a:t>
            </a:r>
            <a:endParaRPr sz="1000"/>
          </a:p>
          <a:p>
            <a:pPr indent="-317500" lvl="0" marL="457200" rtl="0" algn="l">
              <a:spcBef>
                <a:spcPts val="1000"/>
              </a:spcBef>
              <a:spcAft>
                <a:spcPts val="0"/>
              </a:spcAft>
              <a:buSzPts val="1400"/>
              <a:buFont typeface="Hanken Grotesk"/>
              <a:buChar char="●"/>
            </a:pPr>
            <a:r>
              <a:rPr lang="en"/>
              <a:t>Research focus: </a:t>
            </a:r>
            <a:r>
              <a:rPr b="1" lang="en"/>
              <a:t>Accessibility, Visualization, Personalization</a:t>
            </a:r>
            <a:r>
              <a:rPr lang="en"/>
              <a:t> </a:t>
            </a:r>
            <a:r>
              <a:rPr lang="en" sz="1000"/>
              <a:t>(Broadly Human-Computer Interaction)</a:t>
            </a:r>
            <a:endParaRPr sz="1000"/>
          </a:p>
        </p:txBody>
      </p:sp>
      <p:sp>
        <p:nvSpPr>
          <p:cNvPr id="321" name="Google Shape;321;p31"/>
          <p:cNvSpPr txBox="1"/>
          <p:nvPr>
            <p:ph idx="12" type="sldNum"/>
          </p:nvPr>
        </p:nvSpPr>
        <p:spPr>
          <a:xfrm>
            <a:off x="8632984" y="48260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5" name="Shape 325"/>
        <p:cNvGrpSpPr/>
        <p:nvPr/>
      </p:nvGrpSpPr>
      <p:grpSpPr>
        <a:xfrm>
          <a:off x="0" y="0"/>
          <a:ext cx="0" cy="0"/>
          <a:chOff x="0" y="0"/>
          <a:chExt cx="0" cy="0"/>
        </a:xfrm>
      </p:grpSpPr>
      <p:sp>
        <p:nvSpPr>
          <p:cNvPr id="326" name="Google Shape;326;p32"/>
          <p:cNvSpPr txBox="1"/>
          <p:nvPr>
            <p:ph idx="12" type="sldNum"/>
          </p:nvPr>
        </p:nvSpPr>
        <p:spPr>
          <a:xfrm>
            <a:off x="8632984" y="48260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327" name="Google Shape;327;p32"/>
          <p:cNvPicPr preferRelativeResize="0"/>
          <p:nvPr/>
        </p:nvPicPr>
        <p:blipFill>
          <a:blip r:embed="rId3">
            <a:alphaModFix/>
          </a:blip>
          <a:stretch>
            <a:fillRect/>
          </a:stretch>
        </p:blipFill>
        <p:spPr>
          <a:xfrm>
            <a:off x="407913" y="239163"/>
            <a:ext cx="8328184" cy="466516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1" name="Shape 331"/>
        <p:cNvGrpSpPr/>
        <p:nvPr/>
      </p:nvGrpSpPr>
      <p:grpSpPr>
        <a:xfrm>
          <a:off x="0" y="0"/>
          <a:ext cx="0" cy="0"/>
          <a:chOff x="0" y="0"/>
          <a:chExt cx="0" cy="0"/>
        </a:xfrm>
      </p:grpSpPr>
      <p:sp>
        <p:nvSpPr>
          <p:cNvPr id="332" name="Google Shape;332;p33"/>
          <p:cNvSpPr txBox="1"/>
          <p:nvPr>
            <p:ph idx="12" type="sldNum"/>
          </p:nvPr>
        </p:nvSpPr>
        <p:spPr>
          <a:xfrm>
            <a:off x="8632984" y="48260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333" name="Google Shape;333;p33"/>
          <p:cNvPicPr preferRelativeResize="0"/>
          <p:nvPr/>
        </p:nvPicPr>
        <p:blipFill>
          <a:blip r:embed="rId3">
            <a:alphaModFix/>
          </a:blip>
          <a:stretch>
            <a:fillRect/>
          </a:stretch>
        </p:blipFill>
        <p:spPr>
          <a:xfrm>
            <a:off x="399913" y="311125"/>
            <a:ext cx="8344173" cy="4521252"/>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7" name="Shape 337"/>
        <p:cNvGrpSpPr/>
        <p:nvPr/>
      </p:nvGrpSpPr>
      <p:grpSpPr>
        <a:xfrm>
          <a:off x="0" y="0"/>
          <a:ext cx="0" cy="0"/>
          <a:chOff x="0" y="0"/>
          <a:chExt cx="0" cy="0"/>
        </a:xfrm>
      </p:grpSpPr>
      <p:sp>
        <p:nvSpPr>
          <p:cNvPr id="338" name="Google Shape;338;p34"/>
          <p:cNvSpPr txBox="1"/>
          <p:nvPr>
            <p:ph idx="12" type="sldNum"/>
          </p:nvPr>
        </p:nvSpPr>
        <p:spPr>
          <a:xfrm>
            <a:off x="8632984" y="48260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339" name="Google Shape;339;p34"/>
          <p:cNvPicPr preferRelativeResize="0"/>
          <p:nvPr/>
        </p:nvPicPr>
        <p:blipFill>
          <a:blip r:embed="rId3">
            <a:alphaModFix/>
          </a:blip>
          <a:stretch>
            <a:fillRect/>
          </a:stretch>
        </p:blipFill>
        <p:spPr>
          <a:xfrm>
            <a:off x="1524000" y="285750"/>
            <a:ext cx="6096000" cy="45720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3" name="Shape 343"/>
        <p:cNvGrpSpPr/>
        <p:nvPr/>
      </p:nvGrpSpPr>
      <p:grpSpPr>
        <a:xfrm>
          <a:off x="0" y="0"/>
          <a:ext cx="0" cy="0"/>
          <a:chOff x="0" y="0"/>
          <a:chExt cx="0" cy="0"/>
        </a:xfrm>
      </p:grpSpPr>
      <p:sp>
        <p:nvSpPr>
          <p:cNvPr id="344" name="Google Shape;344;p35"/>
          <p:cNvSpPr txBox="1"/>
          <p:nvPr>
            <p:ph idx="12" type="sldNum"/>
          </p:nvPr>
        </p:nvSpPr>
        <p:spPr>
          <a:xfrm>
            <a:off x="8632984" y="48260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345" name="Google Shape;345;p35"/>
          <p:cNvPicPr preferRelativeResize="0"/>
          <p:nvPr/>
        </p:nvPicPr>
        <p:blipFill rotWithShape="1">
          <a:blip r:embed="rId3">
            <a:alphaModFix/>
          </a:blip>
          <a:srcRect b="17478" l="22846" r="22911" t="31443"/>
          <a:stretch/>
        </p:blipFill>
        <p:spPr>
          <a:xfrm>
            <a:off x="2313325" y="1375325"/>
            <a:ext cx="4517350" cy="2392849"/>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9" name="Shape 349"/>
        <p:cNvGrpSpPr/>
        <p:nvPr/>
      </p:nvGrpSpPr>
      <p:grpSpPr>
        <a:xfrm>
          <a:off x="0" y="0"/>
          <a:ext cx="0" cy="0"/>
          <a:chOff x="0" y="0"/>
          <a:chExt cx="0" cy="0"/>
        </a:xfrm>
      </p:grpSpPr>
      <p:sp>
        <p:nvSpPr>
          <p:cNvPr id="350" name="Google Shape;350;p36"/>
          <p:cNvSpPr txBox="1"/>
          <p:nvPr>
            <p:ph idx="12" type="sldNum"/>
          </p:nvPr>
        </p:nvSpPr>
        <p:spPr>
          <a:xfrm>
            <a:off x="8632984" y="48260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351" name="Google Shape;351;p36"/>
          <p:cNvPicPr preferRelativeResize="0"/>
          <p:nvPr/>
        </p:nvPicPr>
        <p:blipFill>
          <a:blip r:embed="rId3">
            <a:alphaModFix/>
          </a:blip>
          <a:stretch>
            <a:fillRect/>
          </a:stretch>
        </p:blipFill>
        <p:spPr>
          <a:xfrm>
            <a:off x="407913" y="237738"/>
            <a:ext cx="8328184" cy="4668027"/>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5" name="Shape 355"/>
        <p:cNvGrpSpPr/>
        <p:nvPr/>
      </p:nvGrpSpPr>
      <p:grpSpPr>
        <a:xfrm>
          <a:off x="0" y="0"/>
          <a:ext cx="0" cy="0"/>
          <a:chOff x="0" y="0"/>
          <a:chExt cx="0" cy="0"/>
        </a:xfrm>
      </p:grpSpPr>
      <p:sp>
        <p:nvSpPr>
          <p:cNvPr id="356" name="Google Shape;356;p37"/>
          <p:cNvSpPr txBox="1"/>
          <p:nvPr>
            <p:ph idx="12" type="sldNum"/>
          </p:nvPr>
        </p:nvSpPr>
        <p:spPr>
          <a:xfrm>
            <a:off x="8632984" y="48260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357" name="Google Shape;357;p37"/>
          <p:cNvPicPr preferRelativeResize="0"/>
          <p:nvPr/>
        </p:nvPicPr>
        <p:blipFill>
          <a:blip r:embed="rId3">
            <a:alphaModFix/>
          </a:blip>
          <a:stretch>
            <a:fillRect/>
          </a:stretch>
        </p:blipFill>
        <p:spPr>
          <a:xfrm>
            <a:off x="1237174" y="314062"/>
            <a:ext cx="6669651" cy="4515376"/>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1" name="Shape 361"/>
        <p:cNvGrpSpPr/>
        <p:nvPr/>
      </p:nvGrpSpPr>
      <p:grpSpPr>
        <a:xfrm>
          <a:off x="0" y="0"/>
          <a:ext cx="0" cy="0"/>
          <a:chOff x="0" y="0"/>
          <a:chExt cx="0" cy="0"/>
        </a:xfrm>
      </p:grpSpPr>
      <p:sp>
        <p:nvSpPr>
          <p:cNvPr id="362" name="Google Shape;362;p38"/>
          <p:cNvSpPr txBox="1"/>
          <p:nvPr>
            <p:ph idx="12" type="sldNum"/>
          </p:nvPr>
        </p:nvSpPr>
        <p:spPr>
          <a:xfrm>
            <a:off x="8632984" y="48260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363" name="Google Shape;363;p38"/>
          <p:cNvPicPr preferRelativeResize="0"/>
          <p:nvPr/>
        </p:nvPicPr>
        <p:blipFill>
          <a:blip r:embed="rId3">
            <a:alphaModFix/>
          </a:blip>
          <a:stretch>
            <a:fillRect/>
          </a:stretch>
        </p:blipFill>
        <p:spPr>
          <a:xfrm>
            <a:off x="407913" y="241100"/>
            <a:ext cx="8328183" cy="4661297"/>
          </a:xfrm>
          <a:prstGeom prst="rect">
            <a:avLst/>
          </a:prstGeom>
          <a:noFill/>
          <a:ln>
            <a:noFill/>
          </a:ln>
        </p:spPr>
      </p:pic>
      <p:sp>
        <p:nvSpPr>
          <p:cNvPr id="364" name="Google Shape;364;p38"/>
          <p:cNvSpPr/>
          <p:nvPr/>
        </p:nvSpPr>
        <p:spPr>
          <a:xfrm>
            <a:off x="402550" y="2149775"/>
            <a:ext cx="1326900" cy="1319400"/>
          </a:xfrm>
          <a:prstGeom prst="roundRect">
            <a:avLst>
              <a:gd fmla="val 16667" name="adj"/>
            </a:avLst>
          </a:prstGeom>
          <a:noFill/>
          <a:ln cap="flat" cmpd="sng" w="76200">
            <a:solidFill>
              <a:srgbClr val="CC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anken Grotesk"/>
              <a:ea typeface="Hanken Grotesk"/>
              <a:cs typeface="Hanken Grotesk"/>
              <a:sym typeface="Hanken Grotesk"/>
            </a:endParaRPr>
          </a:p>
        </p:txBody>
      </p:sp>
    </p:spTree>
  </p:cSld>
  <p:clrMapOvr>
    <a:masterClrMapping/>
  </p:clrMapOvr>
</p:sld>
</file>

<file path=ppt/theme/theme1.xml><?xml version="1.0" encoding="utf-8"?>
<a:theme xmlns:a="http://schemas.openxmlformats.org/drawingml/2006/main" xmlns:r="http://schemas.openxmlformats.org/officeDocument/2006/relationships" name="Elegant Black &amp; White Thesis Defense by Slidesgo">
  <a:themeElements>
    <a:clrScheme name="Simple Light">
      <a:dk1>
        <a:srgbClr val="333333"/>
      </a:dk1>
      <a:lt1>
        <a:srgbClr val="FDFDFD"/>
      </a:lt1>
      <a:dk2>
        <a:srgbClr val="E8E7E7"/>
      </a:dk2>
      <a:lt2>
        <a:srgbClr val="B2B2B2"/>
      </a:lt2>
      <a:accent1>
        <a:srgbClr val="777777"/>
      </a:accent1>
      <a:accent2>
        <a:srgbClr val="FFFFFF"/>
      </a:accent2>
      <a:accent3>
        <a:srgbClr val="FFFFFF"/>
      </a:accent3>
      <a:accent4>
        <a:srgbClr val="FFFFFF"/>
      </a:accent4>
      <a:accent5>
        <a:srgbClr val="FFFFFF"/>
      </a:accent5>
      <a:accent6>
        <a:srgbClr val="FFFFFF"/>
      </a:accent6>
      <a:hlink>
        <a:srgbClr val="33333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