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58" r:id="rId4"/>
    <p:sldId id="260" r:id="rId5"/>
    <p:sldId id="261" r:id="rId6"/>
    <p:sldId id="263" r:id="rId7"/>
    <p:sldId id="266" r:id="rId8"/>
    <p:sldId id="265" r:id="rId9"/>
    <p:sldId id="267" r:id="rId10"/>
    <p:sldId id="272" r:id="rId11"/>
    <p:sldId id="273" r:id="rId12"/>
    <p:sldId id="276" r:id="rId13"/>
    <p:sldId id="275" r:id="rId14"/>
    <p:sldId id="271" r:id="rId15"/>
    <p:sldId id="262" r:id="rId16"/>
    <p:sldId id="277" r:id="rId17"/>
    <p:sldId id="270"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BD6018-1128-B495-6A4B-8B14BB3DEB8C}" name="Kovar-Gough, Iris" initials="KI" userId="S::iriskg@msu.edu::bd4406ff-02cb-4b79-a780-886e34ae5c23" providerId="AD"/>
  <p188:author id="{0C18117E-B3E4-230C-47E8-368204714F9B}" name="Kepsel, Andrea" initials="AK" userId="S::akepsel@msu.edu::09f79a9d-f767-4759-8ac0-7191aec2777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A8A94-D73E-46BB-B827-546B0EEC54F3}" v="46" dt="2025-04-18T17:27:18.280"/>
    <p1510:client id="{D09A7FE8-6DDC-F34A-951B-6D7120B8D604}" v="36" dt="2025-04-18T17:28:02.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1"/>
    <p:restoredTop sz="76454"/>
  </p:normalViewPr>
  <p:slideViewPr>
    <p:cSldViewPr snapToGrid="0">
      <p:cViewPr varScale="1">
        <p:scale>
          <a:sx n="92" d="100"/>
          <a:sy n="92" d="100"/>
        </p:scale>
        <p:origin x="102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var-Gough, Iris" userId="S::iriskg@msu.edu::bd4406ff-02cb-4b79-a780-886e34ae5c23" providerId="AD" clId="Web-{25AAF8CA-33C8-1968-E781-8837365256B0}"/>
    <pc:docChg chg="addSld modSld">
      <pc:chgData name="Kovar-Gough, Iris" userId="S::iriskg@msu.edu::bd4406ff-02cb-4b79-a780-886e34ae5c23" providerId="AD" clId="Web-{25AAF8CA-33C8-1968-E781-8837365256B0}" dt="2025-04-07T17:37:08.540" v="138"/>
      <pc:docMkLst>
        <pc:docMk/>
      </pc:docMkLst>
      <pc:sldChg chg="addSp delSp modSp new">
        <pc:chgData name="Kovar-Gough, Iris" userId="S::iriskg@msu.edu::bd4406ff-02cb-4b79-a780-886e34ae5c23" providerId="AD" clId="Web-{25AAF8CA-33C8-1968-E781-8837365256B0}" dt="2025-04-07T17:37:08.540" v="138"/>
        <pc:sldMkLst>
          <pc:docMk/>
          <pc:sldMk cId="2407512106" sldId="273"/>
        </pc:sldMkLst>
        <pc:graphicFrameChg chg="add mod topLvl modGraphic">
          <ac:chgData name="Kovar-Gough, Iris" userId="S::iriskg@msu.edu::bd4406ff-02cb-4b79-a780-886e34ae5c23" providerId="AD" clId="Web-{25AAF8CA-33C8-1968-E781-8837365256B0}" dt="2025-04-07T17:37:08.540" v="138"/>
          <ac:graphicFrameMkLst>
            <pc:docMk/>
            <pc:sldMk cId="2407512106" sldId="273"/>
            <ac:graphicFrameMk id="6" creationId="{3E241910-21F7-7EDB-3808-BC6B9A08E708}"/>
          </ac:graphicFrameMkLst>
        </pc:graphicFrameChg>
      </pc:sldChg>
      <pc:sldChg chg="addSp delSp modSp new">
        <pc:chgData name="Kovar-Gough, Iris" userId="S::iriskg@msu.edu::bd4406ff-02cb-4b79-a780-886e34ae5c23" providerId="AD" clId="Web-{25AAF8CA-33C8-1968-E781-8837365256B0}" dt="2025-04-07T17:36:14.085" v="137" actId="1076"/>
        <pc:sldMkLst>
          <pc:docMk/>
          <pc:sldMk cId="3599530824" sldId="274"/>
        </pc:sldMkLst>
      </pc:sldChg>
    </pc:docChg>
  </pc:docChgLst>
  <pc:docChgLst>
    <pc:chgData name="Kepsel, Andrea" userId="09f79a9d-f767-4759-8ac0-7191aec27779" providerId="ADAL" clId="{A71EEA08-B76C-794D-A807-D38D8BD62F52}"/>
    <pc:docChg chg="modSld">
      <pc:chgData name="Kepsel, Andrea" userId="09f79a9d-f767-4759-8ac0-7191aec27779" providerId="ADAL" clId="{A71EEA08-B76C-794D-A807-D38D8BD62F52}" dt="2025-04-18T17:51:08.838" v="17" actId="20577"/>
      <pc:docMkLst>
        <pc:docMk/>
      </pc:docMkLst>
      <pc:sldChg chg="modNotesTx">
        <pc:chgData name="Kepsel, Andrea" userId="09f79a9d-f767-4759-8ac0-7191aec27779" providerId="ADAL" clId="{A71EEA08-B76C-794D-A807-D38D8BD62F52}" dt="2025-04-18T17:46:09.286" v="5" actId="20577"/>
        <pc:sldMkLst>
          <pc:docMk/>
          <pc:sldMk cId="2599636729" sldId="256"/>
        </pc:sldMkLst>
      </pc:sldChg>
      <pc:sldChg chg="modNotesTx">
        <pc:chgData name="Kepsel, Andrea" userId="09f79a9d-f767-4759-8ac0-7191aec27779" providerId="ADAL" clId="{A71EEA08-B76C-794D-A807-D38D8BD62F52}" dt="2025-04-18T17:45:44.486" v="1" actId="20577"/>
        <pc:sldMkLst>
          <pc:docMk/>
          <pc:sldMk cId="2845376961" sldId="257"/>
        </pc:sldMkLst>
      </pc:sldChg>
      <pc:sldChg chg="modNotesTx">
        <pc:chgData name="Kepsel, Andrea" userId="09f79a9d-f767-4759-8ac0-7191aec27779" providerId="ADAL" clId="{A71EEA08-B76C-794D-A807-D38D8BD62F52}" dt="2025-04-18T17:45:49.658" v="2" actId="20577"/>
        <pc:sldMkLst>
          <pc:docMk/>
          <pc:sldMk cId="3267284940" sldId="258"/>
        </pc:sldMkLst>
      </pc:sldChg>
      <pc:sldChg chg="modNotesTx">
        <pc:chgData name="Kepsel, Andrea" userId="09f79a9d-f767-4759-8ac0-7191aec27779" providerId="ADAL" clId="{A71EEA08-B76C-794D-A807-D38D8BD62F52}" dt="2025-04-18T17:45:55.458" v="3" actId="20577"/>
        <pc:sldMkLst>
          <pc:docMk/>
          <pc:sldMk cId="1681578098" sldId="260"/>
        </pc:sldMkLst>
      </pc:sldChg>
      <pc:sldChg chg="modNotesTx">
        <pc:chgData name="Kepsel, Andrea" userId="09f79a9d-f767-4759-8ac0-7191aec27779" providerId="ADAL" clId="{A71EEA08-B76C-794D-A807-D38D8BD62F52}" dt="2025-04-18T17:46:01.243" v="4" actId="20577"/>
        <pc:sldMkLst>
          <pc:docMk/>
          <pc:sldMk cId="609582086" sldId="261"/>
        </pc:sldMkLst>
      </pc:sldChg>
      <pc:sldChg chg="modNotesTx">
        <pc:chgData name="Kepsel, Andrea" userId="09f79a9d-f767-4759-8ac0-7191aec27779" providerId="ADAL" clId="{A71EEA08-B76C-794D-A807-D38D8BD62F52}" dt="2025-04-18T17:50:53.588" v="15" actId="20577"/>
        <pc:sldMkLst>
          <pc:docMk/>
          <pc:sldMk cId="834084242" sldId="262"/>
        </pc:sldMkLst>
      </pc:sldChg>
      <pc:sldChg chg="modNotesTx">
        <pc:chgData name="Kepsel, Andrea" userId="09f79a9d-f767-4759-8ac0-7191aec27779" providerId="ADAL" clId="{A71EEA08-B76C-794D-A807-D38D8BD62F52}" dt="2025-04-18T17:46:21.031" v="6" actId="20577"/>
        <pc:sldMkLst>
          <pc:docMk/>
          <pc:sldMk cId="3830357252" sldId="263"/>
        </pc:sldMkLst>
      </pc:sldChg>
      <pc:sldChg chg="modNotesTx">
        <pc:chgData name="Kepsel, Andrea" userId="09f79a9d-f767-4759-8ac0-7191aec27779" providerId="ADAL" clId="{A71EEA08-B76C-794D-A807-D38D8BD62F52}" dt="2025-04-18T17:46:30.647" v="8" actId="20577"/>
        <pc:sldMkLst>
          <pc:docMk/>
          <pc:sldMk cId="1328106600" sldId="265"/>
        </pc:sldMkLst>
      </pc:sldChg>
      <pc:sldChg chg="modNotesTx">
        <pc:chgData name="Kepsel, Andrea" userId="09f79a9d-f767-4759-8ac0-7191aec27779" providerId="ADAL" clId="{A71EEA08-B76C-794D-A807-D38D8BD62F52}" dt="2025-04-18T17:46:26.260" v="7" actId="20577"/>
        <pc:sldMkLst>
          <pc:docMk/>
          <pc:sldMk cId="3024944817" sldId="266"/>
        </pc:sldMkLst>
      </pc:sldChg>
      <pc:sldChg chg="modNotesTx">
        <pc:chgData name="Kepsel, Andrea" userId="09f79a9d-f767-4759-8ac0-7191aec27779" providerId="ADAL" clId="{A71EEA08-B76C-794D-A807-D38D8BD62F52}" dt="2025-04-18T17:46:34.270" v="9" actId="20577"/>
        <pc:sldMkLst>
          <pc:docMk/>
          <pc:sldMk cId="595390267" sldId="267"/>
        </pc:sldMkLst>
      </pc:sldChg>
      <pc:sldChg chg="modNotesTx">
        <pc:chgData name="Kepsel, Andrea" userId="09f79a9d-f767-4759-8ac0-7191aec27779" providerId="ADAL" clId="{A71EEA08-B76C-794D-A807-D38D8BD62F52}" dt="2025-04-18T17:51:08.838" v="17" actId="20577"/>
        <pc:sldMkLst>
          <pc:docMk/>
          <pc:sldMk cId="4275681135" sldId="270"/>
        </pc:sldMkLst>
      </pc:sldChg>
      <pc:sldChg chg="modNotesTx">
        <pc:chgData name="Kepsel, Andrea" userId="09f79a9d-f767-4759-8ac0-7191aec27779" providerId="ADAL" clId="{A71EEA08-B76C-794D-A807-D38D8BD62F52}" dt="2025-04-18T17:50:47.724" v="14" actId="20577"/>
        <pc:sldMkLst>
          <pc:docMk/>
          <pc:sldMk cId="2496839017" sldId="271"/>
        </pc:sldMkLst>
      </pc:sldChg>
      <pc:sldChg chg="modNotesTx">
        <pc:chgData name="Kepsel, Andrea" userId="09f79a9d-f767-4759-8ac0-7191aec27779" providerId="ADAL" clId="{A71EEA08-B76C-794D-A807-D38D8BD62F52}" dt="2025-04-18T17:50:24.500" v="10" actId="20577"/>
        <pc:sldMkLst>
          <pc:docMk/>
          <pc:sldMk cId="238008698" sldId="272"/>
        </pc:sldMkLst>
      </pc:sldChg>
      <pc:sldChg chg="modNotesTx">
        <pc:chgData name="Kepsel, Andrea" userId="09f79a9d-f767-4759-8ac0-7191aec27779" providerId="ADAL" clId="{A71EEA08-B76C-794D-A807-D38D8BD62F52}" dt="2025-04-18T17:50:30.098" v="11" actId="20577"/>
        <pc:sldMkLst>
          <pc:docMk/>
          <pc:sldMk cId="2407512106" sldId="273"/>
        </pc:sldMkLst>
      </pc:sldChg>
      <pc:sldChg chg="modNotesTx">
        <pc:chgData name="Kepsel, Andrea" userId="09f79a9d-f767-4759-8ac0-7191aec27779" providerId="ADAL" clId="{A71EEA08-B76C-794D-A807-D38D8BD62F52}" dt="2025-04-18T17:50:43.244" v="13" actId="20577"/>
        <pc:sldMkLst>
          <pc:docMk/>
          <pc:sldMk cId="763846028" sldId="275"/>
        </pc:sldMkLst>
      </pc:sldChg>
      <pc:sldChg chg="modNotesTx">
        <pc:chgData name="Kepsel, Andrea" userId="09f79a9d-f767-4759-8ac0-7191aec27779" providerId="ADAL" clId="{A71EEA08-B76C-794D-A807-D38D8BD62F52}" dt="2025-04-18T17:50:37.533" v="12" actId="20577"/>
        <pc:sldMkLst>
          <pc:docMk/>
          <pc:sldMk cId="1869529875" sldId="276"/>
        </pc:sldMkLst>
      </pc:sldChg>
      <pc:sldChg chg="modNotesTx">
        <pc:chgData name="Kepsel, Andrea" userId="09f79a9d-f767-4759-8ac0-7191aec27779" providerId="ADAL" clId="{A71EEA08-B76C-794D-A807-D38D8BD62F52}" dt="2025-04-18T17:51:02.607" v="16" actId="20577"/>
        <pc:sldMkLst>
          <pc:docMk/>
          <pc:sldMk cId="1347445828" sldId="277"/>
        </pc:sldMkLst>
      </pc:sldChg>
    </pc:docChg>
  </pc:docChgLst>
  <pc:docChgLst>
    <pc:chgData name="Kepsel, Andrea" userId="09f79a9d-f767-4759-8ac0-7191aec27779" providerId="ADAL" clId="{D09A7FE8-6DDC-F34A-951B-6D7120B8D604}"/>
    <pc:docChg chg="undo redo custSel addSld delSld modSld sldOrd">
      <pc:chgData name="Kepsel, Andrea" userId="09f79a9d-f767-4759-8ac0-7191aec27779" providerId="ADAL" clId="{D09A7FE8-6DDC-F34A-951B-6D7120B8D604}" dt="2025-04-18T17:28:02.618" v="9843" actId="20577"/>
      <pc:docMkLst>
        <pc:docMk/>
      </pc:docMkLst>
      <pc:sldChg chg="modNotesTx">
        <pc:chgData name="Kepsel, Andrea" userId="09f79a9d-f767-4759-8ac0-7191aec27779" providerId="ADAL" clId="{D09A7FE8-6DDC-F34A-951B-6D7120B8D604}" dt="2025-04-10T17:49:53.373" v="49" actId="20577"/>
        <pc:sldMkLst>
          <pc:docMk/>
          <pc:sldMk cId="2599636729" sldId="256"/>
        </pc:sldMkLst>
      </pc:sldChg>
      <pc:sldChg chg="modSp mod modNotesTx">
        <pc:chgData name="Kepsel, Andrea" userId="09f79a9d-f767-4759-8ac0-7191aec27779" providerId="ADAL" clId="{D09A7FE8-6DDC-F34A-951B-6D7120B8D604}" dt="2025-04-11T16:38:30.307" v="2347" actId="962"/>
        <pc:sldMkLst>
          <pc:docMk/>
          <pc:sldMk cId="2845376961" sldId="257"/>
        </pc:sldMkLst>
        <pc:spChg chg="mod">
          <ac:chgData name="Kepsel, Andrea" userId="09f79a9d-f767-4759-8ac0-7191aec27779" providerId="ADAL" clId="{D09A7FE8-6DDC-F34A-951B-6D7120B8D604}" dt="2025-04-11T16:15:56.800" v="1864" actId="255"/>
          <ac:spMkLst>
            <pc:docMk/>
            <pc:sldMk cId="2845376961" sldId="257"/>
            <ac:spMk id="2" creationId="{D91F8544-C20B-0A6D-F02E-F33F98721112}"/>
          </ac:spMkLst>
        </pc:spChg>
        <pc:spChg chg="mod">
          <ac:chgData name="Kepsel, Andrea" userId="09f79a9d-f767-4759-8ac0-7191aec27779" providerId="ADAL" clId="{D09A7FE8-6DDC-F34A-951B-6D7120B8D604}" dt="2025-04-11T16:15:37.413" v="1862" actId="255"/>
          <ac:spMkLst>
            <pc:docMk/>
            <pc:sldMk cId="2845376961" sldId="257"/>
            <ac:spMk id="6" creationId="{A084BB99-6015-BD97-1078-151A61F66D7D}"/>
          </ac:spMkLst>
        </pc:spChg>
        <pc:spChg chg="mod">
          <ac:chgData name="Kepsel, Andrea" userId="09f79a9d-f767-4759-8ac0-7191aec27779" providerId="ADAL" clId="{D09A7FE8-6DDC-F34A-951B-6D7120B8D604}" dt="2025-04-11T16:15:43.695" v="1863" actId="255"/>
          <ac:spMkLst>
            <pc:docMk/>
            <pc:sldMk cId="2845376961" sldId="257"/>
            <ac:spMk id="16" creationId="{F0114413-3F5E-2744-CD72-CA2CA5C47C9B}"/>
          </ac:spMkLst>
        </pc:spChg>
        <pc:picChg chg="mod">
          <ac:chgData name="Kepsel, Andrea" userId="09f79a9d-f767-4759-8ac0-7191aec27779" providerId="ADAL" clId="{D09A7FE8-6DDC-F34A-951B-6D7120B8D604}" dt="2025-04-11T16:38:30.307" v="2347" actId="962"/>
          <ac:picMkLst>
            <pc:docMk/>
            <pc:sldMk cId="2845376961" sldId="257"/>
            <ac:picMk id="3" creationId="{31F8B13A-67C1-5AE8-81E6-6FFC27D998CA}"/>
          </ac:picMkLst>
        </pc:picChg>
      </pc:sldChg>
      <pc:sldChg chg="addSp delSp modSp mod modClrScheme chgLayout modNotesTx">
        <pc:chgData name="Kepsel, Andrea" userId="09f79a9d-f767-4759-8ac0-7191aec27779" providerId="ADAL" clId="{D09A7FE8-6DDC-F34A-951B-6D7120B8D604}" dt="2025-04-11T20:42:12.414" v="7396" actId="20577"/>
        <pc:sldMkLst>
          <pc:docMk/>
          <pc:sldMk cId="3267284940" sldId="258"/>
        </pc:sldMkLst>
        <pc:spChg chg="mod ord">
          <ac:chgData name="Kepsel, Andrea" userId="09f79a9d-f767-4759-8ac0-7191aec27779" providerId="ADAL" clId="{D09A7FE8-6DDC-F34A-951B-6D7120B8D604}" dt="2025-04-11T16:40:16.686" v="2348" actId="700"/>
          <ac:spMkLst>
            <pc:docMk/>
            <pc:sldMk cId="3267284940" sldId="258"/>
            <ac:spMk id="7" creationId="{2F2671F0-E405-8072-2745-98CD8B08C94E}"/>
          </ac:spMkLst>
        </pc:spChg>
        <pc:spChg chg="mod ord">
          <ac:chgData name="Kepsel, Andrea" userId="09f79a9d-f767-4759-8ac0-7191aec27779" providerId="ADAL" clId="{D09A7FE8-6DDC-F34A-951B-6D7120B8D604}" dt="2025-04-11T16:42:46.632" v="2397" actId="14100"/>
          <ac:spMkLst>
            <pc:docMk/>
            <pc:sldMk cId="3267284940" sldId="258"/>
            <ac:spMk id="8" creationId="{A502E42E-24A0-037F-4472-F415BB19D9F6}"/>
          </ac:spMkLst>
        </pc:spChg>
        <pc:picChg chg="add mod">
          <ac:chgData name="Kepsel, Andrea" userId="09f79a9d-f767-4759-8ac0-7191aec27779" providerId="ADAL" clId="{D09A7FE8-6DDC-F34A-951B-6D7120B8D604}" dt="2025-04-11T16:44:13.025" v="2601" actId="962"/>
          <ac:picMkLst>
            <pc:docMk/>
            <pc:sldMk cId="3267284940" sldId="258"/>
            <ac:picMk id="4" creationId="{05AC1CDB-8F10-DEEE-332D-9EFD577D89AB}"/>
          </ac:picMkLst>
        </pc:picChg>
      </pc:sldChg>
      <pc:sldChg chg="modSp mod">
        <pc:chgData name="Kepsel, Andrea" userId="09f79a9d-f767-4759-8ac0-7191aec27779" providerId="ADAL" clId="{D09A7FE8-6DDC-F34A-951B-6D7120B8D604}" dt="2025-04-11T16:32:37.461" v="1988" actId="20577"/>
        <pc:sldMkLst>
          <pc:docMk/>
          <pc:sldMk cId="3121726673" sldId="259"/>
        </pc:sldMkLst>
        <pc:spChg chg="mod">
          <ac:chgData name="Kepsel, Andrea" userId="09f79a9d-f767-4759-8ac0-7191aec27779" providerId="ADAL" clId="{D09A7FE8-6DDC-F34A-951B-6D7120B8D604}" dt="2025-04-11T16:32:37.461" v="1988" actId="20577"/>
          <ac:spMkLst>
            <pc:docMk/>
            <pc:sldMk cId="3121726673" sldId="259"/>
            <ac:spMk id="3" creationId="{76B7C067-1CBF-F801-E80D-F70FA5FABE73}"/>
          </ac:spMkLst>
        </pc:spChg>
      </pc:sldChg>
      <pc:sldChg chg="modNotesTx">
        <pc:chgData name="Kepsel, Andrea" userId="09f79a9d-f767-4759-8ac0-7191aec27779" providerId="ADAL" clId="{D09A7FE8-6DDC-F34A-951B-6D7120B8D604}" dt="2025-04-11T20:53:29.681" v="8045" actId="20577"/>
        <pc:sldMkLst>
          <pc:docMk/>
          <pc:sldMk cId="1681578098" sldId="260"/>
        </pc:sldMkLst>
      </pc:sldChg>
      <pc:sldChg chg="modSp mod ord modNotesTx">
        <pc:chgData name="Kepsel, Andrea" userId="09f79a9d-f767-4759-8ac0-7191aec27779" providerId="ADAL" clId="{D09A7FE8-6DDC-F34A-951B-6D7120B8D604}" dt="2025-04-18T17:28:02.618" v="9843" actId="20577"/>
        <pc:sldMkLst>
          <pc:docMk/>
          <pc:sldMk cId="609582086" sldId="261"/>
        </pc:sldMkLst>
        <pc:spChg chg="mod">
          <ac:chgData name="Kepsel, Andrea" userId="09f79a9d-f767-4759-8ac0-7191aec27779" providerId="ADAL" clId="{D09A7FE8-6DDC-F34A-951B-6D7120B8D604}" dt="2025-04-18T17:28:02.618" v="9843" actId="20577"/>
          <ac:spMkLst>
            <pc:docMk/>
            <pc:sldMk cId="609582086" sldId="261"/>
            <ac:spMk id="5" creationId="{EAE24C5F-D056-2D2D-D9C5-711A4D58B9CB}"/>
          </ac:spMkLst>
        </pc:spChg>
      </pc:sldChg>
      <pc:sldChg chg="modSp mod">
        <pc:chgData name="Kepsel, Andrea" userId="09f79a9d-f767-4759-8ac0-7191aec27779" providerId="ADAL" clId="{D09A7FE8-6DDC-F34A-951B-6D7120B8D604}" dt="2025-04-11T19:57:10.724" v="4819" actId="20577"/>
        <pc:sldMkLst>
          <pc:docMk/>
          <pc:sldMk cId="834084242" sldId="262"/>
        </pc:sldMkLst>
        <pc:spChg chg="mod">
          <ac:chgData name="Kepsel, Andrea" userId="09f79a9d-f767-4759-8ac0-7191aec27779" providerId="ADAL" clId="{D09A7FE8-6DDC-F34A-951B-6D7120B8D604}" dt="2025-04-11T19:17:34.023" v="4401" actId="20577"/>
          <ac:spMkLst>
            <pc:docMk/>
            <pc:sldMk cId="834084242" sldId="262"/>
            <ac:spMk id="5" creationId="{474DB3B4-2799-F802-D907-EC9B2348E8E4}"/>
          </ac:spMkLst>
        </pc:spChg>
        <pc:spChg chg="mod">
          <ac:chgData name="Kepsel, Andrea" userId="09f79a9d-f767-4759-8ac0-7191aec27779" providerId="ADAL" clId="{D09A7FE8-6DDC-F34A-951B-6D7120B8D604}" dt="2025-04-11T19:57:10.724" v="4819" actId="20577"/>
          <ac:spMkLst>
            <pc:docMk/>
            <pc:sldMk cId="834084242" sldId="262"/>
            <ac:spMk id="6" creationId="{09519D85-AC57-8FFD-7E46-B2B2D7D00829}"/>
          </ac:spMkLst>
        </pc:spChg>
      </pc:sldChg>
      <pc:sldChg chg="addSp delSp modSp mod setBg modClrScheme chgLayout modNotesTx">
        <pc:chgData name="Kepsel, Andrea" userId="09f79a9d-f767-4759-8ac0-7191aec27779" providerId="ADAL" clId="{D09A7FE8-6DDC-F34A-951B-6D7120B8D604}" dt="2025-04-11T21:12:37.199" v="8864" actId="20577"/>
        <pc:sldMkLst>
          <pc:docMk/>
          <pc:sldMk cId="3830357252" sldId="263"/>
        </pc:sldMkLst>
        <pc:spChg chg="mod ord">
          <ac:chgData name="Kepsel, Andrea" userId="09f79a9d-f767-4759-8ac0-7191aec27779" providerId="ADAL" clId="{D09A7FE8-6DDC-F34A-951B-6D7120B8D604}" dt="2025-04-11T16:37:05.529" v="2028" actId="2711"/>
          <ac:spMkLst>
            <pc:docMk/>
            <pc:sldMk cId="3830357252" sldId="263"/>
            <ac:spMk id="2" creationId="{2B329107-7434-B506-AF1F-357E838D23A1}"/>
          </ac:spMkLst>
        </pc:spChg>
        <pc:spChg chg="mod ord">
          <ac:chgData name="Kepsel, Andrea" userId="09f79a9d-f767-4759-8ac0-7191aec27779" providerId="ADAL" clId="{D09A7FE8-6DDC-F34A-951B-6D7120B8D604}" dt="2025-04-11T16:37:37.860" v="2047" actId="14100"/>
          <ac:spMkLst>
            <pc:docMk/>
            <pc:sldMk cId="3830357252" sldId="263"/>
            <ac:spMk id="3" creationId="{B81A69B3-A36B-CE8F-9171-843DA7C8C760}"/>
          </ac:spMkLst>
        </pc:spChg>
        <pc:spChg chg="add">
          <ac:chgData name="Kepsel, Andrea" userId="09f79a9d-f767-4759-8ac0-7191aec27779" providerId="ADAL" clId="{D09A7FE8-6DDC-F34A-951B-6D7120B8D604}" dt="2025-04-11T16:36:47.607" v="2027" actId="26606"/>
          <ac:spMkLst>
            <pc:docMk/>
            <pc:sldMk cId="3830357252" sldId="263"/>
            <ac:spMk id="18" creationId="{660EB578-C970-4186-B93C-45851BBC6E34}"/>
          </ac:spMkLst>
        </pc:spChg>
        <pc:picChg chg="add mod">
          <ac:chgData name="Kepsel, Andrea" userId="09f79a9d-f767-4759-8ac0-7191aec27779" providerId="ADAL" clId="{D09A7FE8-6DDC-F34A-951B-6D7120B8D604}" dt="2025-04-11T16:38:18.783" v="2341" actId="962"/>
          <ac:picMkLst>
            <pc:docMk/>
            <pc:sldMk cId="3830357252" sldId="263"/>
            <ac:picMk id="12" creationId="{9D222F85-BB29-9961-4114-73024DCAC049}"/>
          </ac:picMkLst>
        </pc:picChg>
        <pc:cxnChg chg="add">
          <ac:chgData name="Kepsel, Andrea" userId="09f79a9d-f767-4759-8ac0-7191aec27779" providerId="ADAL" clId="{D09A7FE8-6DDC-F34A-951B-6D7120B8D604}" dt="2025-04-11T16:36:47.607" v="2027" actId="26606"/>
          <ac:cxnSpMkLst>
            <pc:docMk/>
            <pc:sldMk cId="3830357252" sldId="263"/>
            <ac:cxnSpMk id="14" creationId="{F64F9B95-9045-48D2-B9F3-2927E98F54AA}"/>
          </ac:cxnSpMkLst>
        </pc:cxnChg>
        <pc:cxnChg chg="add">
          <ac:chgData name="Kepsel, Andrea" userId="09f79a9d-f767-4759-8ac0-7191aec27779" providerId="ADAL" clId="{D09A7FE8-6DDC-F34A-951B-6D7120B8D604}" dt="2025-04-11T16:36:47.607" v="2027" actId="26606"/>
          <ac:cxnSpMkLst>
            <pc:docMk/>
            <pc:sldMk cId="3830357252" sldId="263"/>
            <ac:cxnSpMk id="16" creationId="{085AA86F-6A4D-4BCB-A045-D992CDC2959B}"/>
          </ac:cxnSpMkLst>
        </pc:cxnChg>
        <pc:cxnChg chg="add">
          <ac:chgData name="Kepsel, Andrea" userId="09f79a9d-f767-4759-8ac0-7191aec27779" providerId="ADAL" clId="{D09A7FE8-6DDC-F34A-951B-6D7120B8D604}" dt="2025-04-11T16:36:47.607" v="2027" actId="26606"/>
          <ac:cxnSpMkLst>
            <pc:docMk/>
            <pc:sldMk cId="3830357252" sldId="263"/>
            <ac:cxnSpMk id="23" creationId="{CDF57B02-07BB-407B-BB36-06D9C64A673E}"/>
          </ac:cxnSpMkLst>
        </pc:cxnChg>
        <pc:cxnChg chg="add">
          <ac:chgData name="Kepsel, Andrea" userId="09f79a9d-f767-4759-8ac0-7191aec27779" providerId="ADAL" clId="{D09A7FE8-6DDC-F34A-951B-6D7120B8D604}" dt="2025-04-11T16:36:47.607" v="2027" actId="26606"/>
          <ac:cxnSpMkLst>
            <pc:docMk/>
            <pc:sldMk cId="3830357252" sldId="263"/>
            <ac:cxnSpMk id="25" creationId="{C6855964-C920-48EB-8804-74291211C8A9}"/>
          </ac:cxnSpMkLst>
        </pc:cxnChg>
      </pc:sldChg>
      <pc:sldChg chg="addSp delSp modSp mod setBg modNotesTx">
        <pc:chgData name="Kepsel, Andrea" userId="09f79a9d-f767-4759-8ac0-7191aec27779" providerId="ADAL" clId="{D09A7FE8-6DDC-F34A-951B-6D7120B8D604}" dt="2025-04-11T21:18:16.772" v="9698" actId="20577"/>
        <pc:sldMkLst>
          <pc:docMk/>
          <pc:sldMk cId="1328106600" sldId="265"/>
        </pc:sldMkLst>
        <pc:spChg chg="mod">
          <ac:chgData name="Kepsel, Andrea" userId="09f79a9d-f767-4759-8ac0-7191aec27779" providerId="ADAL" clId="{D09A7FE8-6DDC-F34A-951B-6D7120B8D604}" dt="2025-04-11T16:48:59.229" v="2680" actId="2711"/>
          <ac:spMkLst>
            <pc:docMk/>
            <pc:sldMk cId="1328106600" sldId="265"/>
            <ac:spMk id="2" creationId="{68FA4863-C01B-7CCF-3139-0D6BF917C280}"/>
          </ac:spMkLst>
        </pc:spChg>
        <pc:spChg chg="mod ord">
          <ac:chgData name="Kepsel, Andrea" userId="09f79a9d-f767-4759-8ac0-7191aec27779" providerId="ADAL" clId="{D09A7FE8-6DDC-F34A-951B-6D7120B8D604}" dt="2025-04-11T21:13:31.664" v="8879" actId="20577"/>
          <ac:spMkLst>
            <pc:docMk/>
            <pc:sldMk cId="1328106600" sldId="265"/>
            <ac:spMk id="3" creationId="{B0B45BA8-2803-E67D-87E3-2AC3190DB6B5}"/>
          </ac:spMkLst>
        </pc:spChg>
        <pc:spChg chg="add">
          <ac:chgData name="Kepsel, Andrea" userId="09f79a9d-f767-4759-8ac0-7191aec27779" providerId="ADAL" clId="{D09A7FE8-6DDC-F34A-951B-6D7120B8D604}" dt="2025-04-11T16:48:43.259" v="2679" actId="26606"/>
          <ac:spMkLst>
            <pc:docMk/>
            <pc:sldMk cId="1328106600" sldId="265"/>
            <ac:spMk id="9" creationId="{E49D7415-2F11-44C2-B6AA-13A25B6814B9}"/>
          </ac:spMkLst>
        </pc:spChg>
        <pc:picChg chg="mod">
          <ac:chgData name="Kepsel, Andrea" userId="09f79a9d-f767-4759-8ac0-7191aec27779" providerId="ADAL" clId="{D09A7FE8-6DDC-F34A-951B-6D7120B8D604}" dt="2025-04-11T16:48:43.259" v="2679" actId="26606"/>
          <ac:picMkLst>
            <pc:docMk/>
            <pc:sldMk cId="1328106600" sldId="265"/>
            <ac:picMk id="5" creationId="{8B6CE373-C902-CF50-FB2C-DDA40C936B94}"/>
          </ac:picMkLst>
        </pc:picChg>
        <pc:cxnChg chg="add">
          <ac:chgData name="Kepsel, Andrea" userId="09f79a9d-f767-4759-8ac0-7191aec27779" providerId="ADAL" clId="{D09A7FE8-6DDC-F34A-951B-6D7120B8D604}" dt="2025-04-11T16:48:43.259" v="2679" actId="26606"/>
          <ac:cxnSpMkLst>
            <pc:docMk/>
            <pc:sldMk cId="1328106600" sldId="265"/>
            <ac:cxnSpMk id="7" creationId="{F64F9B95-9045-48D2-B9F3-2927E98F54AA}"/>
          </ac:cxnSpMkLst>
        </pc:cxnChg>
        <pc:cxnChg chg="add">
          <ac:chgData name="Kepsel, Andrea" userId="09f79a9d-f767-4759-8ac0-7191aec27779" providerId="ADAL" clId="{D09A7FE8-6DDC-F34A-951B-6D7120B8D604}" dt="2025-04-11T16:48:43.259" v="2679" actId="26606"/>
          <ac:cxnSpMkLst>
            <pc:docMk/>
            <pc:sldMk cId="1328106600" sldId="265"/>
            <ac:cxnSpMk id="8" creationId="{085AA86F-6A4D-4BCB-A045-D992CDC2959B}"/>
          </ac:cxnSpMkLst>
        </pc:cxnChg>
        <pc:cxnChg chg="add">
          <ac:chgData name="Kepsel, Andrea" userId="09f79a9d-f767-4759-8ac0-7191aec27779" providerId="ADAL" clId="{D09A7FE8-6DDC-F34A-951B-6D7120B8D604}" dt="2025-04-11T16:48:43.259" v="2679" actId="26606"/>
          <ac:cxnSpMkLst>
            <pc:docMk/>
            <pc:sldMk cId="1328106600" sldId="265"/>
            <ac:cxnSpMk id="11" creationId="{D2E57F3D-33BE-4306-87E6-245763719516}"/>
          </ac:cxnSpMkLst>
        </pc:cxnChg>
      </pc:sldChg>
      <pc:sldChg chg="modSp mod modNotesTx">
        <pc:chgData name="Kepsel, Andrea" userId="09f79a9d-f767-4759-8ac0-7191aec27779" providerId="ADAL" clId="{D09A7FE8-6DDC-F34A-951B-6D7120B8D604}" dt="2025-04-11T21:08:24.616" v="8763" actId="20577"/>
        <pc:sldMkLst>
          <pc:docMk/>
          <pc:sldMk cId="3024944817" sldId="266"/>
        </pc:sldMkLst>
        <pc:spChg chg="mod ord">
          <ac:chgData name="Kepsel, Andrea" userId="09f79a9d-f767-4759-8ac0-7191aec27779" providerId="ADAL" clId="{D09A7FE8-6DDC-F34A-951B-6D7120B8D604}" dt="2025-04-11T16:47:24.086" v="2674" actId="13244"/>
          <ac:spMkLst>
            <pc:docMk/>
            <pc:sldMk cId="3024944817" sldId="266"/>
            <ac:spMk id="33" creationId="{C3EBAE9F-236B-F524-8735-98AB8665D8A4}"/>
          </ac:spMkLst>
        </pc:spChg>
        <pc:spChg chg="mod ord">
          <ac:chgData name="Kepsel, Andrea" userId="09f79a9d-f767-4759-8ac0-7191aec27779" providerId="ADAL" clId="{D09A7FE8-6DDC-F34A-951B-6D7120B8D604}" dt="2025-04-11T16:47:09.136" v="2672" actId="13244"/>
          <ac:spMkLst>
            <pc:docMk/>
            <pc:sldMk cId="3024944817" sldId="266"/>
            <ac:spMk id="34" creationId="{CDC27A26-78DC-15F0-52C3-06B21ADA4D6A}"/>
          </ac:spMkLst>
        </pc:spChg>
        <pc:picChg chg="mod ord">
          <ac:chgData name="Kepsel, Andrea" userId="09f79a9d-f767-4759-8ac0-7191aec27779" providerId="ADAL" clId="{D09A7FE8-6DDC-F34A-951B-6D7120B8D604}" dt="2025-04-11T16:47:03.613" v="2671" actId="13244"/>
          <ac:picMkLst>
            <pc:docMk/>
            <pc:sldMk cId="3024944817" sldId="266"/>
            <ac:picMk id="9" creationId="{E78FC059-5101-0647-7225-111E853DBD23}"/>
          </ac:picMkLst>
        </pc:picChg>
        <pc:picChg chg="mod ord">
          <ac:chgData name="Kepsel, Andrea" userId="09f79a9d-f767-4759-8ac0-7191aec27779" providerId="ADAL" clId="{D09A7FE8-6DDC-F34A-951B-6D7120B8D604}" dt="2025-04-11T16:47:14.841" v="2673" actId="13244"/>
          <ac:picMkLst>
            <pc:docMk/>
            <pc:sldMk cId="3024944817" sldId="266"/>
            <ac:picMk id="32" creationId="{CBC67858-044A-97C2-FFD2-2A37903790FA}"/>
          </ac:picMkLst>
        </pc:picChg>
      </pc:sldChg>
      <pc:sldChg chg="addSp delSp modSp mod setBg modClrScheme chgLayout modNotesTx">
        <pc:chgData name="Kepsel, Andrea" userId="09f79a9d-f767-4759-8ac0-7191aec27779" providerId="ADAL" clId="{D09A7FE8-6DDC-F34A-951B-6D7120B8D604}" dt="2025-04-11T21:20:53.247" v="9807" actId="33524"/>
        <pc:sldMkLst>
          <pc:docMk/>
          <pc:sldMk cId="595390267" sldId="267"/>
        </pc:sldMkLst>
        <pc:spChg chg="mod ord">
          <ac:chgData name="Kepsel, Andrea" userId="09f79a9d-f767-4759-8ac0-7191aec27779" providerId="ADAL" clId="{D09A7FE8-6DDC-F34A-951B-6D7120B8D604}" dt="2025-04-11T16:52:05.712" v="2705" actId="14100"/>
          <ac:spMkLst>
            <pc:docMk/>
            <pc:sldMk cId="595390267" sldId="267"/>
            <ac:spMk id="2" creationId="{A28F2420-D401-F7FD-0A9E-B183E04D2D46}"/>
          </ac:spMkLst>
        </pc:spChg>
        <pc:spChg chg="mod ord">
          <ac:chgData name="Kepsel, Andrea" userId="09f79a9d-f767-4759-8ac0-7191aec27779" providerId="ADAL" clId="{D09A7FE8-6DDC-F34A-951B-6D7120B8D604}" dt="2025-04-11T16:52:39.697" v="2710" actId="255"/>
          <ac:spMkLst>
            <pc:docMk/>
            <pc:sldMk cId="595390267" sldId="267"/>
            <ac:spMk id="5" creationId="{BB78EF9E-8B0A-1274-1B86-1790A1E8CF58}"/>
          </ac:spMkLst>
        </pc:spChg>
        <pc:spChg chg="add">
          <ac:chgData name="Kepsel, Andrea" userId="09f79a9d-f767-4759-8ac0-7191aec27779" providerId="ADAL" clId="{D09A7FE8-6DDC-F34A-951B-6D7120B8D604}" dt="2025-04-11T16:51:42.349" v="2700" actId="26606"/>
          <ac:spMkLst>
            <pc:docMk/>
            <pc:sldMk cId="595390267" sldId="267"/>
            <ac:spMk id="10" creationId="{E49D7415-2F11-44C2-B6AA-13A25B6814B9}"/>
          </ac:spMkLst>
        </pc:spChg>
        <pc:picChg chg="add mod">
          <ac:chgData name="Kepsel, Andrea" userId="09f79a9d-f767-4759-8ac0-7191aec27779" providerId="ADAL" clId="{D09A7FE8-6DDC-F34A-951B-6D7120B8D604}" dt="2025-04-11T16:53:56.719" v="3018" actId="962"/>
          <ac:picMkLst>
            <pc:docMk/>
            <pc:sldMk cId="595390267" sldId="267"/>
            <ac:picMk id="6" creationId="{AA21792B-A487-921A-DD03-9C29AEFE31AB}"/>
          </ac:picMkLst>
        </pc:picChg>
        <pc:cxnChg chg="add">
          <ac:chgData name="Kepsel, Andrea" userId="09f79a9d-f767-4759-8ac0-7191aec27779" providerId="ADAL" clId="{D09A7FE8-6DDC-F34A-951B-6D7120B8D604}" dt="2025-04-11T16:51:42.349" v="2700" actId="26606"/>
          <ac:cxnSpMkLst>
            <pc:docMk/>
            <pc:sldMk cId="595390267" sldId="267"/>
            <ac:cxnSpMk id="8" creationId="{F64F9B95-9045-48D2-B9F3-2927E98F54AA}"/>
          </ac:cxnSpMkLst>
        </pc:cxnChg>
        <pc:cxnChg chg="add">
          <ac:chgData name="Kepsel, Andrea" userId="09f79a9d-f767-4759-8ac0-7191aec27779" providerId="ADAL" clId="{D09A7FE8-6DDC-F34A-951B-6D7120B8D604}" dt="2025-04-11T16:51:42.349" v="2700" actId="26606"/>
          <ac:cxnSpMkLst>
            <pc:docMk/>
            <pc:sldMk cId="595390267" sldId="267"/>
            <ac:cxnSpMk id="9" creationId="{085AA86F-6A4D-4BCB-A045-D992CDC2959B}"/>
          </ac:cxnSpMkLst>
        </pc:cxnChg>
        <pc:cxnChg chg="add">
          <ac:chgData name="Kepsel, Andrea" userId="09f79a9d-f767-4759-8ac0-7191aec27779" providerId="ADAL" clId="{D09A7FE8-6DDC-F34A-951B-6D7120B8D604}" dt="2025-04-11T16:51:42.349" v="2700" actId="26606"/>
          <ac:cxnSpMkLst>
            <pc:docMk/>
            <pc:sldMk cId="595390267" sldId="267"/>
            <ac:cxnSpMk id="12" creationId="{D2E57F3D-33BE-4306-87E6-245763719516}"/>
          </ac:cxnSpMkLst>
        </pc:cxnChg>
      </pc:sldChg>
      <pc:sldChg chg="del">
        <pc:chgData name="Kepsel, Andrea" userId="09f79a9d-f767-4759-8ac0-7191aec27779" providerId="ADAL" clId="{D09A7FE8-6DDC-F34A-951B-6D7120B8D604}" dt="2025-04-10T17:27:46.698" v="23" actId="2696"/>
        <pc:sldMkLst>
          <pc:docMk/>
          <pc:sldMk cId="158814335" sldId="268"/>
        </pc:sldMkLst>
      </pc:sldChg>
      <pc:sldChg chg="modSp del mod modNotesTx">
        <pc:chgData name="Kepsel, Andrea" userId="09f79a9d-f767-4759-8ac0-7191aec27779" providerId="ADAL" clId="{D09A7FE8-6DDC-F34A-951B-6D7120B8D604}" dt="2025-04-11T15:56:44.674" v="1120" actId="2696"/>
        <pc:sldMkLst>
          <pc:docMk/>
          <pc:sldMk cId="1815569807" sldId="269"/>
        </pc:sldMkLst>
      </pc:sldChg>
      <pc:sldChg chg="modSp mod">
        <pc:chgData name="Kepsel, Andrea" userId="09f79a9d-f767-4759-8ac0-7191aec27779" providerId="ADAL" clId="{D09A7FE8-6DDC-F34A-951B-6D7120B8D604}" dt="2025-04-11T19:18:23.914" v="4407" actId="20577"/>
        <pc:sldMkLst>
          <pc:docMk/>
          <pc:sldMk cId="4275681135" sldId="270"/>
        </pc:sldMkLst>
        <pc:spChg chg="mod">
          <ac:chgData name="Kepsel, Andrea" userId="09f79a9d-f767-4759-8ac0-7191aec27779" providerId="ADAL" clId="{D09A7FE8-6DDC-F34A-951B-6D7120B8D604}" dt="2025-04-11T19:18:23.914" v="4407" actId="20577"/>
          <ac:spMkLst>
            <pc:docMk/>
            <pc:sldMk cId="4275681135" sldId="270"/>
            <ac:spMk id="3" creationId="{D6F67076-BF35-97B1-A7EC-91A4ECE913FD}"/>
          </ac:spMkLst>
        </pc:spChg>
        <pc:picChg chg="mod">
          <ac:chgData name="Kepsel, Andrea" userId="09f79a9d-f767-4759-8ac0-7191aec27779" providerId="ADAL" clId="{D09A7FE8-6DDC-F34A-951B-6D7120B8D604}" dt="2025-04-11T19:15:22.269" v="4383" actId="962"/>
          <ac:picMkLst>
            <pc:docMk/>
            <pc:sldMk cId="4275681135" sldId="270"/>
            <ac:picMk id="4" creationId="{9547ABBA-D530-AE83-AF22-EF686E6FC256}"/>
          </ac:picMkLst>
        </pc:picChg>
      </pc:sldChg>
      <pc:sldChg chg="modSp mod">
        <pc:chgData name="Kepsel, Andrea" userId="09f79a9d-f767-4759-8ac0-7191aec27779" providerId="ADAL" clId="{D09A7FE8-6DDC-F34A-951B-6D7120B8D604}" dt="2025-04-11T19:17:11.644" v="4398" actId="20577"/>
        <pc:sldMkLst>
          <pc:docMk/>
          <pc:sldMk cId="2496839017" sldId="271"/>
        </pc:sldMkLst>
        <pc:spChg chg="mod">
          <ac:chgData name="Kepsel, Andrea" userId="09f79a9d-f767-4759-8ac0-7191aec27779" providerId="ADAL" clId="{D09A7FE8-6DDC-F34A-951B-6D7120B8D604}" dt="2025-04-11T19:17:11.644" v="4398" actId="20577"/>
          <ac:spMkLst>
            <pc:docMk/>
            <pc:sldMk cId="2496839017" sldId="271"/>
            <ac:spMk id="4" creationId="{8EA07DB7-C104-B9D9-B526-A609BD292303}"/>
          </ac:spMkLst>
        </pc:spChg>
        <pc:picChg chg="mod">
          <ac:chgData name="Kepsel, Andrea" userId="09f79a9d-f767-4759-8ac0-7191aec27779" providerId="ADAL" clId="{D09A7FE8-6DDC-F34A-951B-6D7120B8D604}" dt="2025-04-11T16:15:21.106" v="1861" actId="1076"/>
          <ac:picMkLst>
            <pc:docMk/>
            <pc:sldMk cId="2496839017" sldId="271"/>
            <ac:picMk id="9" creationId="{4B992F12-DA4F-4524-3850-43E2FE4EF0E9}"/>
          </ac:picMkLst>
        </pc:picChg>
      </pc:sldChg>
      <pc:sldChg chg="modSp mod modCm modNotesTx">
        <pc:chgData name="Kepsel, Andrea" userId="09f79a9d-f767-4759-8ac0-7191aec27779" providerId="ADAL" clId="{D09A7FE8-6DDC-F34A-951B-6D7120B8D604}" dt="2025-04-11T18:55:57.748" v="3459" actId="20577"/>
        <pc:sldMkLst>
          <pc:docMk/>
          <pc:sldMk cId="238008698" sldId="272"/>
        </pc:sldMkLst>
        <pc:spChg chg="mod">
          <ac:chgData name="Kepsel, Andrea" userId="09f79a9d-f767-4759-8ac0-7191aec27779" providerId="ADAL" clId="{D09A7FE8-6DDC-F34A-951B-6D7120B8D604}" dt="2025-04-11T18:43:00.094" v="3177" actId="20577"/>
          <ac:spMkLst>
            <pc:docMk/>
            <pc:sldMk cId="238008698" sldId="272"/>
            <ac:spMk id="2" creationId="{CAC2B14D-D71C-076F-EBBD-62E93B97873A}"/>
          </ac:spMkLst>
        </pc:spChg>
        <pc:spChg chg="mod">
          <ac:chgData name="Kepsel, Andrea" userId="09f79a9d-f767-4759-8ac0-7191aec27779" providerId="ADAL" clId="{D09A7FE8-6DDC-F34A-951B-6D7120B8D604}" dt="2025-04-11T18:55:57.748" v="3459" actId="20577"/>
          <ac:spMkLst>
            <pc:docMk/>
            <pc:sldMk cId="238008698" sldId="272"/>
            <ac:spMk id="5" creationId="{A0CE456E-21B5-4D2A-A5D9-D21CA9D96929}"/>
          </ac:spMkLst>
        </pc:spChg>
        <pc:extLst>
          <p:ext xmlns:p="http://schemas.openxmlformats.org/presentationml/2006/main" uri="{D6D511B9-2390-475A-947B-AFAB55BFBCF1}">
            <pc226:cmChg xmlns:pc226="http://schemas.microsoft.com/office/powerpoint/2022/06/main/command" chg="mod">
              <pc226:chgData name="Kepsel, Andrea" userId="09f79a9d-f767-4759-8ac0-7191aec27779" providerId="ADAL" clId="{D09A7FE8-6DDC-F34A-951B-6D7120B8D604}" dt="2025-04-11T18:55:57.748" v="3459" actId="20577"/>
              <pc2:cmMkLst xmlns:pc2="http://schemas.microsoft.com/office/powerpoint/2019/9/main/command">
                <pc:docMk/>
                <pc:sldMk cId="238008698" sldId="272"/>
                <pc2:cmMk id="{788BFCC3-AF5B-4F9C-AA3F-9E2F9623F4AC}"/>
              </pc2:cmMkLst>
            </pc226:cmChg>
          </p:ext>
        </pc:extLst>
      </pc:sldChg>
      <pc:sldChg chg="addSp modSp mod setBg">
        <pc:chgData name="Kepsel, Andrea" userId="09f79a9d-f767-4759-8ac0-7191aec27779" providerId="ADAL" clId="{D09A7FE8-6DDC-F34A-951B-6D7120B8D604}" dt="2025-04-11T19:01:05.825" v="3494" actId="1037"/>
        <pc:sldMkLst>
          <pc:docMk/>
          <pc:sldMk cId="2407512106" sldId="273"/>
        </pc:sldMkLst>
        <pc:spChg chg="add mod">
          <ac:chgData name="Kepsel, Andrea" userId="09f79a9d-f767-4759-8ac0-7191aec27779" providerId="ADAL" clId="{D09A7FE8-6DDC-F34A-951B-6D7120B8D604}" dt="2025-04-11T19:00:45.467" v="3486" actId="14100"/>
          <ac:spMkLst>
            <pc:docMk/>
            <pc:sldMk cId="2407512106" sldId="273"/>
            <ac:spMk id="2" creationId="{0CA62D6B-C5AB-567E-F80C-13EEBBD0A8EE}"/>
          </ac:spMkLst>
        </pc:spChg>
        <pc:spChg chg="add">
          <ac:chgData name="Kepsel, Andrea" userId="09f79a9d-f767-4759-8ac0-7191aec27779" providerId="ADAL" clId="{D09A7FE8-6DDC-F34A-951B-6D7120B8D604}" dt="2025-04-11T19:00:26.336" v="3484" actId="26606"/>
          <ac:spMkLst>
            <pc:docMk/>
            <pc:sldMk cId="2407512106" sldId="273"/>
            <ac:spMk id="15" creationId="{33E93247-6229-44AB-A550-739E971E690B}"/>
          </ac:spMkLst>
        </pc:spChg>
        <pc:graphicFrameChg chg="mod ord">
          <ac:chgData name="Kepsel, Andrea" userId="09f79a9d-f767-4759-8ac0-7191aec27779" providerId="ADAL" clId="{D09A7FE8-6DDC-F34A-951B-6D7120B8D604}" dt="2025-04-11T19:01:05.825" v="3494" actId="1037"/>
          <ac:graphicFrameMkLst>
            <pc:docMk/>
            <pc:sldMk cId="2407512106" sldId="273"/>
            <ac:graphicFrameMk id="6" creationId="{3E241910-21F7-7EDB-3808-BC6B9A08E708}"/>
          </ac:graphicFrameMkLst>
        </pc:graphicFrameChg>
        <pc:cxnChg chg="add">
          <ac:chgData name="Kepsel, Andrea" userId="09f79a9d-f767-4759-8ac0-7191aec27779" providerId="ADAL" clId="{D09A7FE8-6DDC-F34A-951B-6D7120B8D604}" dt="2025-04-11T19:00:26.336" v="3484" actId="26606"/>
          <ac:cxnSpMkLst>
            <pc:docMk/>
            <pc:sldMk cId="2407512106" sldId="273"/>
            <ac:cxnSpMk id="11" creationId="{F64F9B95-9045-48D2-B9F3-2927E98F54AA}"/>
          </ac:cxnSpMkLst>
        </pc:cxnChg>
        <pc:cxnChg chg="add">
          <ac:chgData name="Kepsel, Andrea" userId="09f79a9d-f767-4759-8ac0-7191aec27779" providerId="ADAL" clId="{D09A7FE8-6DDC-F34A-951B-6D7120B8D604}" dt="2025-04-11T19:00:26.336" v="3484" actId="26606"/>
          <ac:cxnSpMkLst>
            <pc:docMk/>
            <pc:sldMk cId="2407512106" sldId="273"/>
            <ac:cxnSpMk id="13" creationId="{085AA86F-6A4D-4BCB-A045-D992CDC2959B}"/>
          </ac:cxnSpMkLst>
        </pc:cxnChg>
        <pc:cxnChg chg="add">
          <ac:chgData name="Kepsel, Andrea" userId="09f79a9d-f767-4759-8ac0-7191aec27779" providerId="ADAL" clId="{D09A7FE8-6DDC-F34A-951B-6D7120B8D604}" dt="2025-04-11T19:00:26.336" v="3484" actId="26606"/>
          <ac:cxnSpMkLst>
            <pc:docMk/>
            <pc:sldMk cId="2407512106" sldId="273"/>
            <ac:cxnSpMk id="17" creationId="{EE2E603F-4A95-4FE8-BB06-211DFD75DBEF}"/>
          </ac:cxnSpMkLst>
        </pc:cxnChg>
      </pc:sldChg>
      <pc:sldChg chg="addSp delSp modSp del mod modClrScheme chgLayout">
        <pc:chgData name="Kepsel, Andrea" userId="09f79a9d-f767-4759-8ac0-7191aec27779" providerId="ADAL" clId="{D09A7FE8-6DDC-F34A-951B-6D7120B8D604}" dt="2025-04-11T19:14:48.035" v="4381" actId="2696"/>
        <pc:sldMkLst>
          <pc:docMk/>
          <pc:sldMk cId="3599530824" sldId="274"/>
        </pc:sldMkLst>
      </pc:sldChg>
      <pc:sldChg chg="modSp new mod">
        <pc:chgData name="Kepsel, Andrea" userId="09f79a9d-f767-4759-8ac0-7191aec27779" providerId="ADAL" clId="{D09A7FE8-6DDC-F34A-951B-6D7120B8D604}" dt="2025-04-11T19:16:26.550" v="4389" actId="20577"/>
        <pc:sldMkLst>
          <pc:docMk/>
          <pc:sldMk cId="763846028" sldId="275"/>
        </pc:sldMkLst>
        <pc:spChg chg="mod">
          <ac:chgData name="Kepsel, Andrea" userId="09f79a9d-f767-4759-8ac0-7191aec27779" providerId="ADAL" clId="{D09A7FE8-6DDC-F34A-951B-6D7120B8D604}" dt="2025-04-11T15:48:07.911" v="444" actId="20577"/>
          <ac:spMkLst>
            <pc:docMk/>
            <pc:sldMk cId="763846028" sldId="275"/>
            <ac:spMk id="2" creationId="{6F221D47-E56F-9AA7-E2AC-08C45C5DD8C1}"/>
          </ac:spMkLst>
        </pc:spChg>
        <pc:spChg chg="mod">
          <ac:chgData name="Kepsel, Andrea" userId="09f79a9d-f767-4759-8ac0-7191aec27779" providerId="ADAL" clId="{D09A7FE8-6DDC-F34A-951B-6D7120B8D604}" dt="2025-04-11T19:16:26.550" v="4389" actId="20577"/>
          <ac:spMkLst>
            <pc:docMk/>
            <pc:sldMk cId="763846028" sldId="275"/>
            <ac:spMk id="3" creationId="{EE65CFF8-CB0A-7132-81DD-E2AB12BA8954}"/>
          </ac:spMkLst>
        </pc:spChg>
      </pc:sldChg>
      <pc:sldChg chg="addSp delSp modSp new mod modClrScheme chgLayout">
        <pc:chgData name="Kepsel, Andrea" userId="09f79a9d-f767-4759-8ac0-7191aec27779" providerId="ADAL" clId="{D09A7FE8-6DDC-F34A-951B-6D7120B8D604}" dt="2025-04-11T19:14:32.245" v="4380" actId="120"/>
        <pc:sldMkLst>
          <pc:docMk/>
          <pc:sldMk cId="1869529875" sldId="276"/>
        </pc:sldMkLst>
        <pc:spChg chg="add mod ord">
          <ac:chgData name="Kepsel, Andrea" userId="09f79a9d-f767-4759-8ac0-7191aec27779" providerId="ADAL" clId="{D09A7FE8-6DDC-F34A-951B-6D7120B8D604}" dt="2025-04-11T19:14:32.245" v="4380" actId="120"/>
          <ac:spMkLst>
            <pc:docMk/>
            <pc:sldMk cId="1869529875" sldId="276"/>
            <ac:spMk id="4" creationId="{37ADBB45-DDAA-9308-4A5F-8029DE3FDD1F}"/>
          </ac:spMkLst>
        </pc:spChg>
        <pc:spChg chg="add mod ord">
          <ac:chgData name="Kepsel, Andrea" userId="09f79a9d-f767-4759-8ac0-7191aec27779" providerId="ADAL" clId="{D09A7FE8-6DDC-F34A-951B-6D7120B8D604}" dt="2025-04-11T19:14:20.743" v="4378" actId="255"/>
          <ac:spMkLst>
            <pc:docMk/>
            <pc:sldMk cId="1869529875" sldId="276"/>
            <ac:spMk id="5" creationId="{E5AB515F-65EB-11FC-981A-5C1DDC992945}"/>
          </ac:spMkLst>
        </pc:spChg>
        <pc:spChg chg="add mod ord">
          <ac:chgData name="Kepsel, Andrea" userId="09f79a9d-f767-4759-8ac0-7191aec27779" providerId="ADAL" clId="{D09A7FE8-6DDC-F34A-951B-6D7120B8D604}" dt="2025-04-11T19:14:20.026" v="4377" actId="255"/>
          <ac:spMkLst>
            <pc:docMk/>
            <pc:sldMk cId="1869529875" sldId="276"/>
            <ac:spMk id="6" creationId="{A79E3236-8C53-8077-1A68-0392B0D8F3E9}"/>
          </ac:spMkLst>
        </pc:spChg>
      </pc:sldChg>
      <pc:sldChg chg="addSp delSp modSp new mod ord setBg modClrScheme chgLayout modNotesTx">
        <pc:chgData name="Kepsel, Andrea" userId="09f79a9d-f767-4759-8ac0-7191aec27779" providerId="ADAL" clId="{D09A7FE8-6DDC-F34A-951B-6D7120B8D604}" dt="2025-04-11T20:34:13.739" v="6925" actId="962"/>
        <pc:sldMkLst>
          <pc:docMk/>
          <pc:sldMk cId="1347445828" sldId="277"/>
        </pc:sldMkLst>
        <pc:spChg chg="mod ord">
          <ac:chgData name="Kepsel, Andrea" userId="09f79a9d-f767-4759-8ac0-7191aec27779" providerId="ADAL" clId="{D09A7FE8-6DDC-F34A-951B-6D7120B8D604}" dt="2025-04-11T20:32:36.408" v="6643" actId="2711"/>
          <ac:spMkLst>
            <pc:docMk/>
            <pc:sldMk cId="1347445828" sldId="277"/>
            <ac:spMk id="2" creationId="{563E4712-B905-5E25-C0DF-FF5049814E41}"/>
          </ac:spMkLst>
        </pc:spChg>
        <pc:spChg chg="add del mod ord">
          <ac:chgData name="Kepsel, Andrea" userId="09f79a9d-f767-4759-8ac0-7191aec27779" providerId="ADAL" clId="{D09A7FE8-6DDC-F34A-951B-6D7120B8D604}" dt="2025-04-11T20:33:37.469" v="6665" actId="1038"/>
          <ac:spMkLst>
            <pc:docMk/>
            <pc:sldMk cId="1347445828" sldId="277"/>
            <ac:spMk id="4" creationId="{8417B1C2-BBD7-8F53-6C22-9CA3A43DC852}"/>
          </ac:spMkLst>
        </pc:spChg>
        <pc:spChg chg="add">
          <ac:chgData name="Kepsel, Andrea" userId="09f79a9d-f767-4759-8ac0-7191aec27779" providerId="ADAL" clId="{D09A7FE8-6DDC-F34A-951B-6D7120B8D604}" dt="2025-04-11T20:32:29.330" v="6642" actId="26606"/>
          <ac:spMkLst>
            <pc:docMk/>
            <pc:sldMk cId="1347445828" sldId="277"/>
            <ac:spMk id="40" creationId="{E49D7415-2F11-44C2-B6AA-13A25B6814B9}"/>
          </ac:spMkLst>
        </pc:spChg>
        <pc:picChg chg="add mod">
          <ac:chgData name="Kepsel, Andrea" userId="09f79a9d-f767-4759-8ac0-7191aec27779" providerId="ADAL" clId="{D09A7FE8-6DDC-F34A-951B-6D7120B8D604}" dt="2025-04-11T20:34:13.739" v="6925" actId="962"/>
          <ac:picMkLst>
            <pc:docMk/>
            <pc:sldMk cId="1347445828" sldId="277"/>
            <ac:picMk id="8" creationId="{7E2B208B-8527-D7D5-8840-E799EF5A2DDB}"/>
          </ac:picMkLst>
        </pc:picChg>
        <pc:cxnChg chg="add">
          <ac:chgData name="Kepsel, Andrea" userId="09f79a9d-f767-4759-8ac0-7191aec27779" providerId="ADAL" clId="{D09A7FE8-6DDC-F34A-951B-6D7120B8D604}" dt="2025-04-11T20:32:29.330" v="6642" actId="26606"/>
          <ac:cxnSpMkLst>
            <pc:docMk/>
            <pc:sldMk cId="1347445828" sldId="277"/>
            <ac:cxnSpMk id="38" creationId="{F64F9B95-9045-48D2-B9F3-2927E98F54AA}"/>
          </ac:cxnSpMkLst>
        </pc:cxnChg>
        <pc:cxnChg chg="add">
          <ac:chgData name="Kepsel, Andrea" userId="09f79a9d-f767-4759-8ac0-7191aec27779" providerId="ADAL" clId="{D09A7FE8-6DDC-F34A-951B-6D7120B8D604}" dt="2025-04-11T20:32:29.330" v="6642" actId="26606"/>
          <ac:cxnSpMkLst>
            <pc:docMk/>
            <pc:sldMk cId="1347445828" sldId="277"/>
            <ac:cxnSpMk id="39" creationId="{085AA86F-6A4D-4BCB-A045-D992CDC2959B}"/>
          </ac:cxnSpMkLst>
        </pc:cxnChg>
        <pc:cxnChg chg="add">
          <ac:chgData name="Kepsel, Andrea" userId="09f79a9d-f767-4759-8ac0-7191aec27779" providerId="ADAL" clId="{D09A7FE8-6DDC-F34A-951B-6D7120B8D604}" dt="2025-04-11T20:32:29.330" v="6642" actId="26606"/>
          <ac:cxnSpMkLst>
            <pc:docMk/>
            <pc:sldMk cId="1347445828" sldId="277"/>
            <ac:cxnSpMk id="41" creationId="{D2E57F3D-33BE-4306-87E6-245763719516}"/>
          </ac:cxnSpMkLst>
        </pc:cxnChg>
      </pc:sldChg>
    </pc:docChg>
  </pc:docChgLst>
  <pc:docChgLst>
    <pc:chgData name="Kovar-Gough, Iris" userId="S::iriskg@msu.edu::bd4406ff-02cb-4b79-a780-886e34ae5c23" providerId="AD" clId="Web-{CEA3B5DD-5593-18D9-AD93-C05F2A6BB449}"/>
    <pc:docChg chg="mod modSld">
      <pc:chgData name="Kovar-Gough, Iris" userId="S::iriskg@msu.edu::bd4406ff-02cb-4b79-a780-886e34ae5c23" providerId="AD" clId="Web-{CEA3B5DD-5593-18D9-AD93-C05F2A6BB449}" dt="2025-04-02T19:19:39.546" v="382" actId="20577"/>
      <pc:docMkLst>
        <pc:docMk/>
      </pc:docMkLst>
      <pc:sldChg chg="addSp delSp modSp">
        <pc:chgData name="Kovar-Gough, Iris" userId="S::iriskg@msu.edu::bd4406ff-02cb-4b79-a780-886e34ae5c23" providerId="AD" clId="Web-{CEA3B5DD-5593-18D9-AD93-C05F2A6BB449}" dt="2025-04-02T19:12:22.467" v="7" actId="1076"/>
        <pc:sldMkLst>
          <pc:docMk/>
          <pc:sldMk cId="2845376961" sldId="257"/>
        </pc:sldMkLst>
        <pc:picChg chg="add mod">
          <ac:chgData name="Kovar-Gough, Iris" userId="S::iriskg@msu.edu::bd4406ff-02cb-4b79-a780-886e34ae5c23" providerId="AD" clId="Web-{CEA3B5DD-5593-18D9-AD93-C05F2A6BB449}" dt="2025-04-02T19:12:22.467" v="7" actId="1076"/>
          <ac:picMkLst>
            <pc:docMk/>
            <pc:sldMk cId="2845376961" sldId="257"/>
            <ac:picMk id="3" creationId="{31F8B13A-67C1-5AE8-81E6-6FFC27D998CA}"/>
          </ac:picMkLst>
        </pc:picChg>
      </pc:sldChg>
      <pc:sldChg chg="modSp">
        <pc:chgData name="Kovar-Gough, Iris" userId="S::iriskg@msu.edu::bd4406ff-02cb-4b79-a780-886e34ae5c23" providerId="AD" clId="Web-{CEA3B5DD-5593-18D9-AD93-C05F2A6BB449}" dt="2025-04-02T19:18:02.042" v="356" actId="20577"/>
        <pc:sldMkLst>
          <pc:docMk/>
          <pc:sldMk cId="595390267" sldId="267"/>
        </pc:sldMkLst>
        <pc:spChg chg="mod">
          <ac:chgData name="Kovar-Gough, Iris" userId="S::iriskg@msu.edu::bd4406ff-02cb-4b79-a780-886e34ae5c23" providerId="AD" clId="Web-{CEA3B5DD-5593-18D9-AD93-C05F2A6BB449}" dt="2025-04-02T19:18:02.042" v="356" actId="20577"/>
          <ac:spMkLst>
            <pc:docMk/>
            <pc:sldMk cId="595390267" sldId="267"/>
            <ac:spMk id="5" creationId="{BB78EF9E-8B0A-1274-1B86-1790A1E8CF58}"/>
          </ac:spMkLst>
        </pc:spChg>
      </pc:sldChg>
      <pc:sldChg chg="modSp modCm">
        <pc:chgData name="Kovar-Gough, Iris" userId="S::iriskg@msu.edu::bd4406ff-02cb-4b79-a780-886e34ae5c23" providerId="AD" clId="Web-{CEA3B5DD-5593-18D9-AD93-C05F2A6BB449}" dt="2025-04-02T19:19:39.546" v="382" actId="20577"/>
        <pc:sldMkLst>
          <pc:docMk/>
          <pc:sldMk cId="158814335" sldId="268"/>
        </pc:sldMkLst>
        <pc:extLst>
          <p:ext xmlns:p="http://schemas.openxmlformats.org/presentationml/2006/main" uri="{D6D511B9-2390-475A-947B-AFAB55BFBCF1}">
            <pc226:cmChg xmlns:pc226="http://schemas.microsoft.com/office/powerpoint/2022/06/main/command" chg="mod">
              <pc226:chgData name="Kovar-Gough, Iris" userId="S::iriskg@msu.edu::bd4406ff-02cb-4b79-a780-886e34ae5c23" providerId="AD" clId="Web-{CEA3B5DD-5593-18D9-AD93-C05F2A6BB449}" dt="2025-04-02T19:19:19.639" v="359" actId="20577"/>
              <pc2:cmMkLst xmlns:pc2="http://schemas.microsoft.com/office/powerpoint/2019/9/main/command">
                <pc:docMk/>
                <pc:sldMk cId="158814335" sldId="268"/>
                <pc2:cmMk id="{04908180-B540-446A-B073-F25D6C8AA244}"/>
              </pc2:cmMkLst>
            </pc226:cmChg>
          </p:ext>
        </pc:extLst>
      </pc:sldChg>
    </pc:docChg>
  </pc:docChgLst>
  <pc:docChgLst>
    <pc:chgData name="Kovar-Gough, Iris" userId="bd4406ff-02cb-4b79-a780-886e34ae5c23" providerId="ADAL" clId="{1A966323-F717-418F-8021-A713A9BC0EA3}"/>
    <pc:docChg chg="custSel modSld sldOrd">
      <pc:chgData name="Kovar-Gough, Iris" userId="bd4406ff-02cb-4b79-a780-886e34ae5c23" providerId="ADAL" clId="{1A966323-F717-418F-8021-A713A9BC0EA3}" dt="2025-04-14T13:53:56.817" v="1913" actId="20577"/>
      <pc:docMkLst>
        <pc:docMk/>
      </pc:docMkLst>
      <pc:sldChg chg="modSp mod">
        <pc:chgData name="Kovar-Gough, Iris" userId="bd4406ff-02cb-4b79-a780-886e34ae5c23" providerId="ADAL" clId="{1A966323-F717-418F-8021-A713A9BC0EA3}" dt="2025-04-10T17:46:37.333" v="639" actId="20577"/>
        <pc:sldMkLst>
          <pc:docMk/>
          <pc:sldMk cId="3121726673" sldId="259"/>
        </pc:sldMkLst>
        <pc:spChg chg="mod">
          <ac:chgData name="Kovar-Gough, Iris" userId="bd4406ff-02cb-4b79-a780-886e34ae5c23" providerId="ADAL" clId="{1A966323-F717-418F-8021-A713A9BC0EA3}" dt="2025-04-10T17:46:37.333" v="639" actId="20577"/>
          <ac:spMkLst>
            <pc:docMk/>
            <pc:sldMk cId="3121726673" sldId="259"/>
            <ac:spMk id="3" creationId="{76B7C067-1CBF-F801-E80D-F70FA5FABE73}"/>
          </ac:spMkLst>
        </pc:spChg>
      </pc:sldChg>
      <pc:sldChg chg="modSp mod modNotesTx">
        <pc:chgData name="Kovar-Gough, Iris" userId="bd4406ff-02cb-4b79-a780-886e34ae5c23" providerId="ADAL" clId="{1A966323-F717-418F-8021-A713A9BC0EA3}" dt="2025-04-14T13:50:36.713" v="1727" actId="20577"/>
        <pc:sldMkLst>
          <pc:docMk/>
          <pc:sldMk cId="834084242" sldId="262"/>
        </pc:sldMkLst>
        <pc:spChg chg="mod">
          <ac:chgData name="Kovar-Gough, Iris" userId="bd4406ff-02cb-4b79-a780-886e34ae5c23" providerId="ADAL" clId="{1A966323-F717-418F-8021-A713A9BC0EA3}" dt="2025-04-10T17:43:56.417" v="571" actId="20577"/>
          <ac:spMkLst>
            <pc:docMk/>
            <pc:sldMk cId="834084242" sldId="262"/>
            <ac:spMk id="6" creationId="{09519D85-AC57-8FFD-7E46-B2B2D7D00829}"/>
          </ac:spMkLst>
        </pc:spChg>
      </pc:sldChg>
      <pc:sldChg chg="modSp mod">
        <pc:chgData name="Kovar-Gough, Iris" userId="bd4406ff-02cb-4b79-a780-886e34ae5c23" providerId="ADAL" clId="{1A966323-F717-418F-8021-A713A9BC0EA3}" dt="2025-04-10T17:40:33.647" v="515" actId="20577"/>
        <pc:sldMkLst>
          <pc:docMk/>
          <pc:sldMk cId="1815569807" sldId="269"/>
        </pc:sldMkLst>
      </pc:sldChg>
      <pc:sldChg chg="modSp mod modNotesTx">
        <pc:chgData name="Kovar-Gough, Iris" userId="bd4406ff-02cb-4b79-a780-886e34ae5c23" providerId="ADAL" clId="{1A966323-F717-418F-8021-A713A9BC0EA3}" dt="2025-04-14T13:53:56.817" v="1913" actId="20577"/>
        <pc:sldMkLst>
          <pc:docMk/>
          <pc:sldMk cId="4275681135" sldId="270"/>
        </pc:sldMkLst>
        <pc:spChg chg="mod">
          <ac:chgData name="Kovar-Gough, Iris" userId="bd4406ff-02cb-4b79-a780-886e34ae5c23" providerId="ADAL" clId="{1A966323-F717-418F-8021-A713A9BC0EA3}" dt="2025-04-10T17:45:23.655" v="595" actId="20577"/>
          <ac:spMkLst>
            <pc:docMk/>
            <pc:sldMk cId="4275681135" sldId="270"/>
            <ac:spMk id="3" creationId="{D6F67076-BF35-97B1-A7EC-91A4ECE913FD}"/>
          </ac:spMkLst>
        </pc:spChg>
      </pc:sldChg>
      <pc:sldChg chg="modNotesTx">
        <pc:chgData name="Kovar-Gough, Iris" userId="bd4406ff-02cb-4b79-a780-886e34ae5c23" providerId="ADAL" clId="{1A966323-F717-418F-8021-A713A9BC0EA3}" dt="2025-04-14T13:51:30.852" v="1901" actId="20577"/>
        <pc:sldMkLst>
          <pc:docMk/>
          <pc:sldMk cId="2496839017" sldId="271"/>
        </pc:sldMkLst>
      </pc:sldChg>
      <pc:sldChg chg="modSp mod modCm modNotesTx">
        <pc:chgData name="Kovar-Gough, Iris" userId="bd4406ff-02cb-4b79-a780-886e34ae5c23" providerId="ADAL" clId="{1A966323-F717-418F-8021-A713A9BC0EA3}" dt="2025-04-14T13:47:47.862" v="1061" actId="20577"/>
        <pc:sldMkLst>
          <pc:docMk/>
          <pc:sldMk cId="238008698" sldId="272"/>
        </pc:sldMkLst>
        <pc:spChg chg="mod">
          <ac:chgData name="Kovar-Gough, Iris" userId="bd4406ff-02cb-4b79-a780-886e34ae5c23" providerId="ADAL" clId="{1A966323-F717-418F-8021-A713A9BC0EA3}" dt="2025-04-10T17:31:38.926" v="168" actId="20577"/>
          <ac:spMkLst>
            <pc:docMk/>
            <pc:sldMk cId="238008698" sldId="272"/>
            <ac:spMk id="5" creationId="{A0CE456E-21B5-4D2A-A5D9-D21CA9D96929}"/>
          </ac:spMkLst>
        </pc:spChg>
        <pc:extLst>
          <p:ext xmlns:p="http://schemas.openxmlformats.org/presentationml/2006/main" uri="{D6D511B9-2390-475A-947B-AFAB55BFBCF1}">
            <pc226:cmChg xmlns:pc226="http://schemas.microsoft.com/office/powerpoint/2022/06/main/command" chg="mod">
              <pc226:chgData name="Kovar-Gough, Iris" userId="bd4406ff-02cb-4b79-a780-886e34ae5c23" providerId="ADAL" clId="{1A966323-F717-418F-8021-A713A9BC0EA3}" dt="2025-04-10T17:31:38.926" v="168" actId="20577"/>
              <pc2:cmMkLst xmlns:pc2="http://schemas.microsoft.com/office/powerpoint/2019/9/main/command">
                <pc:docMk/>
                <pc:sldMk cId="238008698" sldId="272"/>
                <pc2:cmMk id="{788BFCC3-AF5B-4F9C-AA3F-9E2F9623F4AC}"/>
              </pc2:cmMkLst>
            </pc226:cmChg>
          </p:ext>
        </pc:extLst>
      </pc:sldChg>
      <pc:sldChg chg="modNotesTx">
        <pc:chgData name="Kovar-Gough, Iris" userId="bd4406ff-02cb-4b79-a780-886e34ae5c23" providerId="ADAL" clId="{1A966323-F717-418F-8021-A713A9BC0EA3}" dt="2025-04-14T13:48:50.800" v="1237" actId="20577"/>
        <pc:sldMkLst>
          <pc:docMk/>
          <pc:sldMk cId="2407512106" sldId="273"/>
        </pc:sldMkLst>
      </pc:sldChg>
      <pc:sldChg chg="modSp mod">
        <pc:chgData name="Kovar-Gough, Iris" userId="bd4406ff-02cb-4b79-a780-886e34ae5c23" providerId="ADAL" clId="{1A966323-F717-418F-8021-A713A9BC0EA3}" dt="2025-04-10T17:35:24.886" v="175" actId="20577"/>
        <pc:sldMkLst>
          <pc:docMk/>
          <pc:sldMk cId="3599530824" sldId="274"/>
        </pc:sldMkLst>
      </pc:sldChg>
      <pc:sldChg chg="modNotesTx">
        <pc:chgData name="Kovar-Gough, Iris" userId="bd4406ff-02cb-4b79-a780-886e34ae5c23" providerId="ADAL" clId="{1A966323-F717-418F-8021-A713A9BC0EA3}" dt="2025-04-14T13:50:12.634" v="1642" actId="20577"/>
        <pc:sldMkLst>
          <pc:docMk/>
          <pc:sldMk cId="763846028" sldId="275"/>
        </pc:sldMkLst>
      </pc:sldChg>
      <pc:sldChg chg="modNotesTx">
        <pc:chgData name="Kovar-Gough, Iris" userId="bd4406ff-02cb-4b79-a780-886e34ae5c23" providerId="ADAL" clId="{1A966323-F717-418F-8021-A713A9BC0EA3}" dt="2025-04-14T13:49:46.530" v="1516" actId="20577"/>
        <pc:sldMkLst>
          <pc:docMk/>
          <pc:sldMk cId="1869529875" sldId="276"/>
        </pc:sldMkLst>
      </pc:sldChg>
      <pc:sldChg chg="ord modNotesTx">
        <pc:chgData name="Kovar-Gough, Iris" userId="bd4406ff-02cb-4b79-a780-886e34ae5c23" providerId="ADAL" clId="{1A966323-F717-418F-8021-A713A9BC0EA3}" dt="2025-04-14T13:53:03.336" v="1907" actId="20577"/>
        <pc:sldMkLst>
          <pc:docMk/>
          <pc:sldMk cId="1347445828" sldId="277"/>
        </pc:sldMkLst>
      </pc:sldChg>
    </pc:docChg>
  </pc:docChgLst>
  <pc:docChgLst>
    <pc:chgData name="Kovar-Gough, Iris" userId="S::iriskg@msu.edu::bd4406ff-02cb-4b79-a780-886e34ae5c23" providerId="AD" clId="Web-{D5430B16-39AD-AD21-6400-D8708EEB81C2}"/>
    <pc:docChg chg="addSld modSld">
      <pc:chgData name="Kovar-Gough, Iris" userId="S::iriskg@msu.edu::bd4406ff-02cb-4b79-a780-886e34ae5c23" providerId="AD" clId="Web-{D5430B16-39AD-AD21-6400-D8708EEB81C2}" dt="2025-04-03T14:19:45.461" v="1248" actId="20577"/>
      <pc:docMkLst>
        <pc:docMk/>
      </pc:docMkLst>
      <pc:sldChg chg="modSp">
        <pc:chgData name="Kovar-Gough, Iris" userId="S::iriskg@msu.edu::bd4406ff-02cb-4b79-a780-886e34ae5c23" providerId="AD" clId="Web-{D5430B16-39AD-AD21-6400-D8708EEB81C2}" dt="2025-04-03T14:19:45.461" v="1248" actId="20577"/>
        <pc:sldMkLst>
          <pc:docMk/>
          <pc:sldMk cId="3121726673" sldId="259"/>
        </pc:sldMkLst>
        <pc:spChg chg="mod">
          <ac:chgData name="Kovar-Gough, Iris" userId="S::iriskg@msu.edu::bd4406ff-02cb-4b79-a780-886e34ae5c23" providerId="AD" clId="Web-{D5430B16-39AD-AD21-6400-D8708EEB81C2}" dt="2025-04-03T14:19:45.461" v="1248" actId="20577"/>
          <ac:spMkLst>
            <pc:docMk/>
            <pc:sldMk cId="3121726673" sldId="259"/>
            <ac:spMk id="3" creationId="{76B7C067-1CBF-F801-E80D-F70FA5FABE73}"/>
          </ac:spMkLst>
        </pc:spChg>
      </pc:sldChg>
      <pc:sldChg chg="modSp">
        <pc:chgData name="Kovar-Gough, Iris" userId="S::iriskg@msu.edu::bd4406ff-02cb-4b79-a780-886e34ae5c23" providerId="AD" clId="Web-{D5430B16-39AD-AD21-6400-D8708EEB81C2}" dt="2025-04-03T13:42:31.446" v="262" actId="1076"/>
        <pc:sldMkLst>
          <pc:docMk/>
          <pc:sldMk cId="609582086" sldId="261"/>
        </pc:sldMkLst>
        <pc:spChg chg="mod">
          <ac:chgData name="Kovar-Gough, Iris" userId="S::iriskg@msu.edu::bd4406ff-02cb-4b79-a780-886e34ae5c23" providerId="AD" clId="Web-{D5430B16-39AD-AD21-6400-D8708EEB81C2}" dt="2025-04-03T13:41:56.710" v="257" actId="14100"/>
          <ac:spMkLst>
            <pc:docMk/>
            <pc:sldMk cId="609582086" sldId="261"/>
            <ac:spMk id="4" creationId="{51FF1A1F-C7F2-DBC5-FBC6-436A3740F29B}"/>
          </ac:spMkLst>
        </pc:spChg>
        <pc:spChg chg="mod">
          <ac:chgData name="Kovar-Gough, Iris" userId="S::iriskg@msu.edu::bd4406ff-02cb-4b79-a780-886e34ae5c23" providerId="AD" clId="Web-{D5430B16-39AD-AD21-6400-D8708EEB81C2}" dt="2025-04-03T13:42:31.446" v="262" actId="1076"/>
          <ac:spMkLst>
            <pc:docMk/>
            <pc:sldMk cId="609582086" sldId="261"/>
            <ac:spMk id="5" creationId="{EAE24C5F-D056-2D2D-D9C5-711A4D58B9CB}"/>
          </ac:spMkLst>
        </pc:spChg>
        <pc:picChg chg="mod">
          <ac:chgData name="Kovar-Gough, Iris" userId="S::iriskg@msu.edu::bd4406ff-02cb-4b79-a780-886e34ae5c23" providerId="AD" clId="Web-{D5430B16-39AD-AD21-6400-D8708EEB81C2}" dt="2025-04-03T13:40:48.756" v="202" actId="1076"/>
          <ac:picMkLst>
            <pc:docMk/>
            <pc:sldMk cId="609582086" sldId="261"/>
            <ac:picMk id="8" creationId="{F47AF6BF-4C3E-C162-CE74-F68D44D3F4AF}"/>
          </ac:picMkLst>
        </pc:picChg>
      </pc:sldChg>
      <pc:sldChg chg="modSp">
        <pc:chgData name="Kovar-Gough, Iris" userId="S::iriskg@msu.edu::bd4406ff-02cb-4b79-a780-886e34ae5c23" providerId="AD" clId="Web-{D5430B16-39AD-AD21-6400-D8708EEB81C2}" dt="2025-04-03T14:13:15.078" v="1023" actId="20577"/>
        <pc:sldMkLst>
          <pc:docMk/>
          <pc:sldMk cId="834084242" sldId="262"/>
        </pc:sldMkLst>
        <pc:spChg chg="mod">
          <ac:chgData name="Kovar-Gough, Iris" userId="S::iriskg@msu.edu::bd4406ff-02cb-4b79-a780-886e34ae5c23" providerId="AD" clId="Web-{D5430B16-39AD-AD21-6400-D8708EEB81C2}" dt="2025-04-03T14:11:48.592" v="942" actId="20577"/>
          <ac:spMkLst>
            <pc:docMk/>
            <pc:sldMk cId="834084242" sldId="262"/>
            <ac:spMk id="5" creationId="{474DB3B4-2799-F802-D907-EC9B2348E8E4}"/>
          </ac:spMkLst>
        </pc:spChg>
        <pc:spChg chg="mod">
          <ac:chgData name="Kovar-Gough, Iris" userId="S::iriskg@msu.edu::bd4406ff-02cb-4b79-a780-886e34ae5c23" providerId="AD" clId="Web-{D5430B16-39AD-AD21-6400-D8708EEB81C2}" dt="2025-04-03T14:13:15.078" v="1023" actId="20577"/>
          <ac:spMkLst>
            <pc:docMk/>
            <pc:sldMk cId="834084242" sldId="262"/>
            <ac:spMk id="6" creationId="{09519D85-AC57-8FFD-7E46-B2B2D7D00829}"/>
          </ac:spMkLst>
        </pc:spChg>
      </pc:sldChg>
      <pc:sldChg chg="modSp">
        <pc:chgData name="Kovar-Gough, Iris" userId="S::iriskg@msu.edu::bd4406ff-02cb-4b79-a780-886e34ae5c23" providerId="AD" clId="Web-{D5430B16-39AD-AD21-6400-D8708EEB81C2}" dt="2025-04-03T13:38:09.690" v="5" actId="20577"/>
        <pc:sldMkLst>
          <pc:docMk/>
          <pc:sldMk cId="3830357252" sldId="263"/>
        </pc:sldMkLst>
        <pc:spChg chg="mod">
          <ac:chgData name="Kovar-Gough, Iris" userId="S::iriskg@msu.edu::bd4406ff-02cb-4b79-a780-886e34ae5c23" providerId="AD" clId="Web-{D5430B16-39AD-AD21-6400-D8708EEB81C2}" dt="2025-04-03T13:38:09.690" v="5" actId="20577"/>
          <ac:spMkLst>
            <pc:docMk/>
            <pc:sldMk cId="3830357252" sldId="263"/>
            <ac:spMk id="3" creationId="{B81A69B3-A36B-CE8F-9171-843DA7C8C760}"/>
          </ac:spMkLst>
        </pc:spChg>
      </pc:sldChg>
      <pc:sldChg chg="modSp">
        <pc:chgData name="Kovar-Gough, Iris" userId="S::iriskg@msu.edu::bd4406ff-02cb-4b79-a780-886e34ae5c23" providerId="AD" clId="Web-{D5430B16-39AD-AD21-6400-D8708EEB81C2}" dt="2025-04-03T13:43:56.838" v="348" actId="20577"/>
        <pc:sldMkLst>
          <pc:docMk/>
          <pc:sldMk cId="1328106600" sldId="265"/>
        </pc:sldMkLst>
        <pc:spChg chg="mod">
          <ac:chgData name="Kovar-Gough, Iris" userId="S::iriskg@msu.edu::bd4406ff-02cb-4b79-a780-886e34ae5c23" providerId="AD" clId="Web-{D5430B16-39AD-AD21-6400-D8708EEB81C2}" dt="2025-04-03T13:43:56.838" v="348" actId="20577"/>
          <ac:spMkLst>
            <pc:docMk/>
            <pc:sldMk cId="1328106600" sldId="265"/>
            <ac:spMk id="3" creationId="{B0B45BA8-2803-E67D-87E3-2AC3190DB6B5}"/>
          </ac:spMkLst>
        </pc:spChg>
      </pc:sldChg>
      <pc:sldChg chg="modSp">
        <pc:chgData name="Kovar-Gough, Iris" userId="S::iriskg@msu.edu::bd4406ff-02cb-4b79-a780-886e34ae5c23" providerId="AD" clId="Web-{D5430B16-39AD-AD21-6400-D8708EEB81C2}" dt="2025-04-03T13:43:22.650" v="307" actId="20577"/>
        <pc:sldMkLst>
          <pc:docMk/>
          <pc:sldMk cId="3024944817" sldId="266"/>
        </pc:sldMkLst>
        <pc:spChg chg="mod">
          <ac:chgData name="Kovar-Gough, Iris" userId="S::iriskg@msu.edu::bd4406ff-02cb-4b79-a780-886e34ae5c23" providerId="AD" clId="Web-{D5430B16-39AD-AD21-6400-D8708EEB81C2}" dt="2025-04-03T13:43:22.650" v="307" actId="20577"/>
          <ac:spMkLst>
            <pc:docMk/>
            <pc:sldMk cId="3024944817" sldId="266"/>
            <ac:spMk id="33" creationId="{C3EBAE9F-236B-F524-8735-98AB8665D8A4}"/>
          </ac:spMkLst>
        </pc:spChg>
        <pc:spChg chg="mod">
          <ac:chgData name="Kovar-Gough, Iris" userId="S::iriskg@msu.edu::bd4406ff-02cb-4b79-a780-886e34ae5c23" providerId="AD" clId="Web-{D5430B16-39AD-AD21-6400-D8708EEB81C2}" dt="2025-04-03T13:43:16.056" v="306" actId="14100"/>
          <ac:spMkLst>
            <pc:docMk/>
            <pc:sldMk cId="3024944817" sldId="266"/>
            <ac:spMk id="34" creationId="{CDC27A26-78DC-15F0-52C3-06B21ADA4D6A}"/>
          </ac:spMkLst>
        </pc:spChg>
      </pc:sldChg>
      <pc:sldChg chg="modSp">
        <pc:chgData name="Kovar-Gough, Iris" userId="S::iriskg@msu.edu::bd4406ff-02cb-4b79-a780-886e34ae5c23" providerId="AD" clId="Web-{D5430B16-39AD-AD21-6400-D8708EEB81C2}" dt="2025-04-03T13:45:43.496" v="361" actId="20577"/>
        <pc:sldMkLst>
          <pc:docMk/>
          <pc:sldMk cId="595390267" sldId="267"/>
        </pc:sldMkLst>
        <pc:spChg chg="mod">
          <ac:chgData name="Kovar-Gough, Iris" userId="S::iriskg@msu.edu::bd4406ff-02cb-4b79-a780-886e34ae5c23" providerId="AD" clId="Web-{D5430B16-39AD-AD21-6400-D8708EEB81C2}" dt="2025-04-03T13:45:43.496" v="361" actId="20577"/>
          <ac:spMkLst>
            <pc:docMk/>
            <pc:sldMk cId="595390267" sldId="267"/>
            <ac:spMk id="5" creationId="{BB78EF9E-8B0A-1274-1B86-1790A1E8CF58}"/>
          </ac:spMkLst>
        </pc:spChg>
      </pc:sldChg>
      <pc:sldChg chg="modSp">
        <pc:chgData name="Kovar-Gough, Iris" userId="S::iriskg@msu.edu::bd4406ff-02cb-4b79-a780-886e34ae5c23" providerId="AD" clId="Web-{D5430B16-39AD-AD21-6400-D8708EEB81C2}" dt="2025-04-03T14:09:25.136" v="754" actId="20577"/>
        <pc:sldMkLst>
          <pc:docMk/>
          <pc:sldMk cId="1815569807" sldId="269"/>
        </pc:sldMkLst>
      </pc:sldChg>
      <pc:sldChg chg="addSp modSp">
        <pc:chgData name="Kovar-Gough, Iris" userId="S::iriskg@msu.edu::bd4406ff-02cb-4b79-a780-886e34ae5c23" providerId="AD" clId="Web-{D5430B16-39AD-AD21-6400-D8708EEB81C2}" dt="2025-04-03T14:19:04.851" v="1223" actId="1076"/>
        <pc:sldMkLst>
          <pc:docMk/>
          <pc:sldMk cId="4275681135" sldId="270"/>
        </pc:sldMkLst>
        <pc:spChg chg="mod">
          <ac:chgData name="Kovar-Gough, Iris" userId="S::iriskg@msu.edu::bd4406ff-02cb-4b79-a780-886e34ae5c23" providerId="AD" clId="Web-{D5430B16-39AD-AD21-6400-D8708EEB81C2}" dt="2025-04-03T14:16:31.957" v="1220" actId="14100"/>
          <ac:spMkLst>
            <pc:docMk/>
            <pc:sldMk cId="4275681135" sldId="270"/>
            <ac:spMk id="3" creationId="{D6F67076-BF35-97B1-A7EC-91A4ECE913FD}"/>
          </ac:spMkLst>
        </pc:spChg>
        <pc:picChg chg="add mod">
          <ac:chgData name="Kovar-Gough, Iris" userId="S::iriskg@msu.edu::bd4406ff-02cb-4b79-a780-886e34ae5c23" providerId="AD" clId="Web-{D5430B16-39AD-AD21-6400-D8708EEB81C2}" dt="2025-04-03T14:19:04.851" v="1223" actId="1076"/>
          <ac:picMkLst>
            <pc:docMk/>
            <pc:sldMk cId="4275681135" sldId="270"/>
            <ac:picMk id="4" creationId="{9547ABBA-D530-AE83-AF22-EF686E6FC256}"/>
          </ac:picMkLst>
        </pc:picChg>
      </pc:sldChg>
      <pc:sldChg chg="modSp">
        <pc:chgData name="Kovar-Gough, Iris" userId="S::iriskg@msu.edu::bd4406ff-02cb-4b79-a780-886e34ae5c23" providerId="AD" clId="Web-{D5430B16-39AD-AD21-6400-D8708EEB81C2}" dt="2025-04-03T14:11:34.373" v="935" actId="1076"/>
        <pc:sldMkLst>
          <pc:docMk/>
          <pc:sldMk cId="2496839017" sldId="271"/>
        </pc:sldMkLst>
        <pc:spChg chg="mod">
          <ac:chgData name="Kovar-Gough, Iris" userId="S::iriskg@msu.edu::bd4406ff-02cb-4b79-a780-886e34ae5c23" providerId="AD" clId="Web-{D5430B16-39AD-AD21-6400-D8708EEB81C2}" dt="2025-04-03T14:11:30.888" v="934" actId="20577"/>
          <ac:spMkLst>
            <pc:docMk/>
            <pc:sldMk cId="2496839017" sldId="271"/>
            <ac:spMk id="4" creationId="{8EA07DB7-C104-B9D9-B526-A609BD292303}"/>
          </ac:spMkLst>
        </pc:spChg>
        <pc:picChg chg="mod">
          <ac:chgData name="Kovar-Gough, Iris" userId="S::iriskg@msu.edu::bd4406ff-02cb-4b79-a780-886e34ae5c23" providerId="AD" clId="Web-{D5430B16-39AD-AD21-6400-D8708EEB81C2}" dt="2025-04-03T14:11:34.373" v="935" actId="1076"/>
          <ac:picMkLst>
            <pc:docMk/>
            <pc:sldMk cId="2496839017" sldId="271"/>
            <ac:picMk id="9" creationId="{4B992F12-DA4F-4524-3850-43E2FE4EF0E9}"/>
          </ac:picMkLst>
        </pc:picChg>
      </pc:sldChg>
      <pc:sldChg chg="modSp add replId">
        <pc:chgData name="Kovar-Gough, Iris" userId="S::iriskg@msu.edu::bd4406ff-02cb-4b79-a780-886e34ae5c23" providerId="AD" clId="Web-{D5430B16-39AD-AD21-6400-D8708EEB81C2}" dt="2025-04-03T14:01:27.829" v="549" actId="20577"/>
        <pc:sldMkLst>
          <pc:docMk/>
          <pc:sldMk cId="238008698" sldId="272"/>
        </pc:sldMkLst>
        <pc:spChg chg="mod">
          <ac:chgData name="Kovar-Gough, Iris" userId="S::iriskg@msu.edu::bd4406ff-02cb-4b79-a780-886e34ae5c23" providerId="AD" clId="Web-{D5430B16-39AD-AD21-6400-D8708EEB81C2}" dt="2025-04-03T14:01:27.829" v="549" actId="20577"/>
          <ac:spMkLst>
            <pc:docMk/>
            <pc:sldMk cId="238008698" sldId="272"/>
            <ac:spMk id="5" creationId="{A0CE456E-21B5-4D2A-A5D9-D21CA9D96929}"/>
          </ac:spMkLst>
        </pc:spChg>
      </pc:sldChg>
    </pc:docChg>
  </pc:docChgLst>
  <pc:docChgLst>
    <pc:chgData name="Kovar-Gough, Iris" userId="bd4406ff-02cb-4b79-a780-886e34ae5c23" providerId="ADAL" clId="{B53A8A94-D73E-46BB-B827-546B0EEC54F3}"/>
    <pc:docChg chg="undo custSel modSld">
      <pc:chgData name="Kovar-Gough, Iris" userId="bd4406ff-02cb-4b79-a780-886e34ae5c23" providerId="ADAL" clId="{B53A8A94-D73E-46BB-B827-546B0EEC54F3}" dt="2025-04-18T17:27:18.281" v="45" actId="20577"/>
      <pc:docMkLst>
        <pc:docMk/>
      </pc:docMkLst>
      <pc:sldChg chg="modSp mod">
        <pc:chgData name="Kovar-Gough, Iris" userId="bd4406ff-02cb-4b79-a780-886e34ae5c23" providerId="ADAL" clId="{B53A8A94-D73E-46BB-B827-546B0EEC54F3}" dt="2025-04-18T17:09:17.532" v="28" actId="14100"/>
        <pc:sldMkLst>
          <pc:docMk/>
          <pc:sldMk cId="2599636729" sldId="256"/>
        </pc:sldMkLst>
        <pc:spChg chg="mod">
          <ac:chgData name="Kovar-Gough, Iris" userId="bd4406ff-02cb-4b79-a780-886e34ae5c23" providerId="ADAL" clId="{B53A8A94-D73E-46BB-B827-546B0EEC54F3}" dt="2025-04-18T17:09:17.532" v="28" actId="14100"/>
          <ac:spMkLst>
            <pc:docMk/>
            <pc:sldMk cId="2599636729" sldId="256"/>
            <ac:spMk id="3" creationId="{AF213BC0-10A2-26A3-5831-E96D43D47D04}"/>
          </ac:spMkLst>
        </pc:spChg>
      </pc:sldChg>
      <pc:sldChg chg="modSp mod">
        <pc:chgData name="Kovar-Gough, Iris" userId="bd4406ff-02cb-4b79-a780-886e34ae5c23" providerId="ADAL" clId="{B53A8A94-D73E-46BB-B827-546B0EEC54F3}" dt="2025-04-18T17:27:18.281" v="45" actId="20577"/>
        <pc:sldMkLst>
          <pc:docMk/>
          <pc:sldMk cId="609582086" sldId="261"/>
        </pc:sldMkLst>
        <pc:spChg chg="mod">
          <ac:chgData name="Kovar-Gough, Iris" userId="bd4406ff-02cb-4b79-a780-886e34ae5c23" providerId="ADAL" clId="{B53A8A94-D73E-46BB-B827-546B0EEC54F3}" dt="2025-04-18T17:27:18.281" v="45" actId="20577"/>
          <ac:spMkLst>
            <pc:docMk/>
            <pc:sldMk cId="609582086" sldId="261"/>
            <ac:spMk id="5" creationId="{EAE24C5F-D056-2D2D-D9C5-711A4D58B9C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chiganstate-my.sharepoint.com/personal/iriskg_msu_edu/Documents/BTAA%20Symposium_MSUL%20HWI_P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kumimoji="0" lang="en-US" sz="1400" b="0" i="0" u="none" strike="noStrike" kern="1200" cap="none" spc="0" normalizeH="0" baseline="0" noProof="0">
                <a:ln>
                  <a:noFill/>
                </a:ln>
                <a:solidFill>
                  <a:sysClr val="windowText" lastClr="000000">
                    <a:lumMod val="65000"/>
                    <a:lumOff val="35000"/>
                  </a:sysClr>
                </a:solidFill>
                <a:effectLst/>
                <a:uLnTx/>
                <a:uFillTx/>
                <a:latin typeface="Aptos Narrow" panose="02110004020202020204"/>
              </a:rPr>
              <a:t>Collection Subjects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Books</c:v>
                </c:pt>
              </c:strCache>
            </c:strRef>
          </c:tx>
          <c:spPr>
            <a:solidFill>
              <a:schemeClr val="accent1"/>
            </a:solidFill>
            <a:ln>
              <a:noFill/>
            </a:ln>
            <a:effectLst/>
          </c:spPr>
          <c:invertIfNegative val="0"/>
          <c:cat>
            <c:strRef>
              <c:f>Sheet1!$A$2:$A$19</c:f>
              <c:strCache>
                <c:ptCount val="18"/>
                <c:pt idx="0">
                  <c:v>Addiction, Alcohol, and Drug Use</c:v>
                </c:pt>
                <c:pt idx="1">
                  <c:v>Autism</c:v>
                </c:pt>
                <c:pt idx="2">
                  <c:v>Chronic Illness and Cancer</c:v>
                </c:pt>
                <c:pt idx="3">
                  <c:v>Fitness</c:v>
                </c:pt>
                <c:pt idx="4">
                  <c:v>General Health</c:v>
                </c:pt>
                <c:pt idx="5">
                  <c:v>Grief</c:v>
                </c:pt>
                <c:pt idx="6">
                  <c:v>Housing and Legal Issues</c:v>
                </c:pt>
                <c:pt idx="7">
                  <c:v>LGBTQIA2S+</c:v>
                </c:pt>
                <c:pt idx="8">
                  <c:v>Mental Health</c:v>
                </c:pt>
                <c:pt idx="9">
                  <c:v>Mindfullness and Sleep</c:v>
                </c:pt>
                <c:pt idx="10">
                  <c:v>Nutrition</c:v>
                </c:pt>
                <c:pt idx="11">
                  <c:v>Parenting</c:v>
                </c:pt>
                <c:pt idx="12">
                  <c:v>Relationships and Friendships</c:v>
                </c:pt>
                <c:pt idx="13">
                  <c:v>Sexuality and Sexual Health</c:v>
                </c:pt>
                <c:pt idx="14">
                  <c:v>Sexual Abuse and Violence</c:v>
                </c:pt>
                <c:pt idx="15">
                  <c:v>Trauma</c:v>
                </c:pt>
                <c:pt idx="16">
                  <c:v>Veterans and Military Health</c:v>
                </c:pt>
                <c:pt idx="17">
                  <c:v>Women's Health</c:v>
                </c:pt>
              </c:strCache>
            </c:strRef>
          </c:cat>
          <c:val>
            <c:numRef>
              <c:f>Sheet1!$B$2:$B$19</c:f>
              <c:numCache>
                <c:formatCode>General</c:formatCode>
                <c:ptCount val="18"/>
                <c:pt idx="0">
                  <c:v>7</c:v>
                </c:pt>
                <c:pt idx="1">
                  <c:v>5</c:v>
                </c:pt>
                <c:pt idx="2">
                  <c:v>12</c:v>
                </c:pt>
                <c:pt idx="3">
                  <c:v>11</c:v>
                </c:pt>
                <c:pt idx="4">
                  <c:v>8</c:v>
                </c:pt>
                <c:pt idx="5">
                  <c:v>11</c:v>
                </c:pt>
                <c:pt idx="6">
                  <c:v>6</c:v>
                </c:pt>
                <c:pt idx="7">
                  <c:v>10</c:v>
                </c:pt>
                <c:pt idx="8">
                  <c:v>15</c:v>
                </c:pt>
                <c:pt idx="9">
                  <c:v>12</c:v>
                </c:pt>
                <c:pt idx="10">
                  <c:v>12</c:v>
                </c:pt>
                <c:pt idx="11">
                  <c:v>7</c:v>
                </c:pt>
                <c:pt idx="12">
                  <c:v>12</c:v>
                </c:pt>
                <c:pt idx="13">
                  <c:v>14</c:v>
                </c:pt>
                <c:pt idx="14">
                  <c:v>12</c:v>
                </c:pt>
                <c:pt idx="15">
                  <c:v>9</c:v>
                </c:pt>
                <c:pt idx="16">
                  <c:v>5</c:v>
                </c:pt>
                <c:pt idx="17">
                  <c:v>5</c:v>
                </c:pt>
              </c:numCache>
            </c:numRef>
          </c:val>
          <c:extLst>
            <c:ext xmlns:c16="http://schemas.microsoft.com/office/drawing/2014/chart" uri="{C3380CC4-5D6E-409C-BE32-E72D297353CC}">
              <c16:uniqueId val="{00000000-3121-421A-A2BA-95158CD5C46F}"/>
            </c:ext>
          </c:extLst>
        </c:ser>
        <c:dLbls>
          <c:showLegendKey val="0"/>
          <c:showVal val="0"/>
          <c:showCatName val="0"/>
          <c:showSerName val="0"/>
          <c:showPercent val="0"/>
          <c:showBubbleSize val="0"/>
        </c:dLbls>
        <c:gapWidth val="219"/>
        <c:axId val="1712747528"/>
        <c:axId val="1712749576"/>
      </c:barChart>
      <c:catAx>
        <c:axId val="171274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2749576"/>
        <c:crosses val="autoZero"/>
        <c:auto val="1"/>
        <c:lblAlgn val="ctr"/>
        <c:lblOffset val="100"/>
        <c:noMultiLvlLbl val="0"/>
      </c:catAx>
      <c:valAx>
        <c:axId val="1712749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2747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0547F-94D0-E941-BFBE-C75AE8BA0F7D}" type="datetimeFigureOut">
              <a:rPr lang="en-US" smtClean="0"/>
              <a:t>4/18/25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BCBBE-73BF-A14A-A258-864C4AA80414}" type="slidenum">
              <a:rPr lang="en-US" smtClean="0"/>
              <a:t>‹#›</a:t>
            </a:fld>
            <a:endParaRPr lang="en-US"/>
          </a:p>
        </p:txBody>
      </p:sp>
    </p:spTree>
    <p:extLst>
      <p:ext uri="{BB962C8B-B14F-4D97-AF65-F5344CB8AC3E}">
        <p14:creationId xmlns:p14="http://schemas.microsoft.com/office/powerpoint/2010/main" val="13771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a:t>
            </a:fld>
            <a:endParaRPr lang="en-US"/>
          </a:p>
        </p:txBody>
      </p:sp>
    </p:spTree>
    <p:extLst>
      <p:ext uri="{BB962C8B-B14F-4D97-AF65-F5344CB8AC3E}">
        <p14:creationId xmlns:p14="http://schemas.microsoft.com/office/powerpoint/2010/main" val="25539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10</a:t>
            </a:fld>
            <a:endParaRPr lang="en-US"/>
          </a:p>
        </p:txBody>
      </p:sp>
    </p:spTree>
    <p:extLst>
      <p:ext uri="{BB962C8B-B14F-4D97-AF65-F5344CB8AC3E}">
        <p14:creationId xmlns:p14="http://schemas.microsoft.com/office/powerpoint/2010/main" val="146036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11</a:t>
            </a:fld>
            <a:endParaRPr lang="en-US"/>
          </a:p>
        </p:txBody>
      </p:sp>
    </p:spTree>
    <p:extLst>
      <p:ext uri="{BB962C8B-B14F-4D97-AF65-F5344CB8AC3E}">
        <p14:creationId xmlns:p14="http://schemas.microsoft.com/office/powerpoint/2010/main" val="282313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12</a:t>
            </a:fld>
            <a:endParaRPr lang="en-US"/>
          </a:p>
        </p:txBody>
      </p:sp>
    </p:spTree>
    <p:extLst>
      <p:ext uri="{BB962C8B-B14F-4D97-AF65-F5344CB8AC3E}">
        <p14:creationId xmlns:p14="http://schemas.microsoft.com/office/powerpoint/2010/main" val="315815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13</a:t>
            </a:fld>
            <a:endParaRPr lang="en-US"/>
          </a:p>
        </p:txBody>
      </p:sp>
    </p:spTree>
    <p:extLst>
      <p:ext uri="{BB962C8B-B14F-4D97-AF65-F5344CB8AC3E}">
        <p14:creationId xmlns:p14="http://schemas.microsoft.com/office/powerpoint/2010/main" val="338111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14</a:t>
            </a:fld>
            <a:endParaRPr lang="en-US"/>
          </a:p>
        </p:txBody>
      </p:sp>
    </p:spTree>
    <p:extLst>
      <p:ext uri="{BB962C8B-B14F-4D97-AF65-F5344CB8AC3E}">
        <p14:creationId xmlns:p14="http://schemas.microsoft.com/office/powerpoint/2010/main" val="25537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15</a:t>
            </a:fld>
            <a:endParaRPr lang="en-US"/>
          </a:p>
        </p:txBody>
      </p:sp>
    </p:spTree>
    <p:extLst>
      <p:ext uri="{BB962C8B-B14F-4D97-AF65-F5344CB8AC3E}">
        <p14:creationId xmlns:p14="http://schemas.microsoft.com/office/powerpoint/2010/main" val="3149216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16</a:t>
            </a:fld>
            <a:endParaRPr lang="en-US"/>
          </a:p>
        </p:txBody>
      </p:sp>
    </p:spTree>
    <p:extLst>
      <p:ext uri="{BB962C8B-B14F-4D97-AF65-F5344CB8AC3E}">
        <p14:creationId xmlns:p14="http://schemas.microsoft.com/office/powerpoint/2010/main" val="2800823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17</a:t>
            </a:fld>
            <a:endParaRPr lang="en-US"/>
          </a:p>
        </p:txBody>
      </p:sp>
    </p:spTree>
    <p:extLst>
      <p:ext uri="{BB962C8B-B14F-4D97-AF65-F5344CB8AC3E}">
        <p14:creationId xmlns:p14="http://schemas.microsoft.com/office/powerpoint/2010/main" val="3145794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18</a:t>
            </a:fld>
            <a:endParaRPr lang="en-US"/>
          </a:p>
        </p:txBody>
      </p:sp>
    </p:spTree>
    <p:extLst>
      <p:ext uri="{BB962C8B-B14F-4D97-AF65-F5344CB8AC3E}">
        <p14:creationId xmlns:p14="http://schemas.microsoft.com/office/powerpoint/2010/main" val="397243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2</a:t>
            </a:fld>
            <a:endParaRPr lang="en-US"/>
          </a:p>
        </p:txBody>
      </p:sp>
    </p:spTree>
    <p:extLst>
      <p:ext uri="{BB962C8B-B14F-4D97-AF65-F5344CB8AC3E}">
        <p14:creationId xmlns:p14="http://schemas.microsoft.com/office/powerpoint/2010/main" val="168130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3</a:t>
            </a:fld>
            <a:endParaRPr lang="en-US"/>
          </a:p>
        </p:txBody>
      </p:sp>
    </p:spTree>
    <p:extLst>
      <p:ext uri="{BB962C8B-B14F-4D97-AF65-F5344CB8AC3E}">
        <p14:creationId xmlns:p14="http://schemas.microsoft.com/office/powerpoint/2010/main" val="25388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4</a:t>
            </a:fld>
            <a:endParaRPr lang="en-US"/>
          </a:p>
        </p:txBody>
      </p:sp>
    </p:spTree>
    <p:extLst>
      <p:ext uri="{BB962C8B-B14F-4D97-AF65-F5344CB8AC3E}">
        <p14:creationId xmlns:p14="http://schemas.microsoft.com/office/powerpoint/2010/main" val="147789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5</a:t>
            </a:fld>
            <a:endParaRPr lang="en-US"/>
          </a:p>
        </p:txBody>
      </p:sp>
    </p:spTree>
    <p:extLst>
      <p:ext uri="{BB962C8B-B14F-4D97-AF65-F5344CB8AC3E}">
        <p14:creationId xmlns:p14="http://schemas.microsoft.com/office/powerpoint/2010/main" val="403381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931BCBBE-73BF-A14A-A258-864C4AA80414}" type="slidenum">
              <a:rPr lang="en-US" smtClean="0"/>
              <a:t>6</a:t>
            </a:fld>
            <a:endParaRPr lang="en-US"/>
          </a:p>
        </p:txBody>
      </p:sp>
    </p:spTree>
    <p:extLst>
      <p:ext uri="{BB962C8B-B14F-4D97-AF65-F5344CB8AC3E}">
        <p14:creationId xmlns:p14="http://schemas.microsoft.com/office/powerpoint/2010/main" val="14002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931BCBBE-73BF-A14A-A258-864C4AA80414}" type="slidenum">
              <a:rPr lang="en-US" smtClean="0"/>
              <a:t>7</a:t>
            </a:fld>
            <a:endParaRPr lang="en-US"/>
          </a:p>
        </p:txBody>
      </p:sp>
    </p:spTree>
    <p:extLst>
      <p:ext uri="{BB962C8B-B14F-4D97-AF65-F5344CB8AC3E}">
        <p14:creationId xmlns:p14="http://schemas.microsoft.com/office/powerpoint/2010/main" val="4231911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8</a:t>
            </a:fld>
            <a:endParaRPr lang="en-US"/>
          </a:p>
        </p:txBody>
      </p:sp>
    </p:spTree>
    <p:extLst>
      <p:ext uri="{BB962C8B-B14F-4D97-AF65-F5344CB8AC3E}">
        <p14:creationId xmlns:p14="http://schemas.microsoft.com/office/powerpoint/2010/main" val="262189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CBBE-73BF-A14A-A258-864C4AA80414}" type="slidenum">
              <a:rPr lang="en-US" smtClean="0"/>
              <a:t>9</a:t>
            </a:fld>
            <a:endParaRPr lang="en-US"/>
          </a:p>
        </p:txBody>
      </p:sp>
    </p:spTree>
    <p:extLst>
      <p:ext uri="{BB962C8B-B14F-4D97-AF65-F5344CB8AC3E}">
        <p14:creationId xmlns:p14="http://schemas.microsoft.com/office/powerpoint/2010/main" val="333985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4/18/25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927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4/18/25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98674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4/18/25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7582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4/18/25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2036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4/18/25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0008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4/18/25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2934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4/18/25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8756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4/18/25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14829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4/18/25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1255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4/18/25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7287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4/18/25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2750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4/18/25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green text&#10;&#10;AI-generated content may be incorrect.">
            <a:extLst>
              <a:ext uri="{FF2B5EF4-FFF2-40B4-BE49-F238E27FC236}">
                <a16:creationId xmlns:a16="http://schemas.microsoft.com/office/drawing/2014/main" id="{F9191BD3-C3E3-7F1C-B901-39E650FB580D}"/>
              </a:ext>
            </a:extLst>
          </p:cNvPr>
          <p:cNvPicPr>
            <a:picLocks noChangeAspect="1"/>
          </p:cNvPicPr>
          <p:nvPr userDrawn="1"/>
        </p:nvPicPr>
        <p:blipFill>
          <a:blip r:embed="rId13"/>
          <a:stretch>
            <a:fillRect/>
          </a:stretch>
        </p:blipFill>
        <p:spPr>
          <a:xfrm>
            <a:off x="5172529" y="6248257"/>
            <a:ext cx="1846942" cy="466866"/>
          </a:xfrm>
          <a:prstGeom prst="rect">
            <a:avLst/>
          </a:prstGeom>
        </p:spPr>
      </p:pic>
    </p:spTree>
    <p:extLst>
      <p:ext uri="{BB962C8B-B14F-4D97-AF65-F5344CB8AC3E}">
        <p14:creationId xmlns:p14="http://schemas.microsoft.com/office/powerpoint/2010/main" val="89898247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hw.msu.edu/-/media/assets/uhw/docs/academicsuccess_factsheet_2024_tagged_1217.pdf?rev=6589334990b7440b924c59a9d64923d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uhw.msu.edu/about" TargetMode="External"/><Relationship Id="rId5" Type="http://schemas.openxmlformats.org/officeDocument/2006/relationships/hyperlink" Target="https://libguides.lib.msu.edu/HealthWellness" TargetMode="External"/><Relationship Id="rId4" Type="http://schemas.openxmlformats.org/officeDocument/2006/relationships/hyperlink" Target="https://www.goodreads.com/group/bookshelf/776776-consumer-and-patient-health-informatio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akepsel@msu.edu"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hyperlink" Target="mailto:iriskg@msu.edu"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libguides.lib.msu.edu/HealthWellnes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ack of rocks in front of a waterfall">
            <a:extLst>
              <a:ext uri="{FF2B5EF4-FFF2-40B4-BE49-F238E27FC236}">
                <a16:creationId xmlns:a16="http://schemas.microsoft.com/office/drawing/2014/main" id="{D764389F-8704-C468-762E-F3853FD3EAFB}"/>
              </a:ext>
            </a:extLst>
          </p:cNvPr>
          <p:cNvPicPr>
            <a:picLocks noChangeAspect="1"/>
          </p:cNvPicPr>
          <p:nvPr/>
        </p:nvPicPr>
        <p:blipFill>
          <a:blip r:embed="rId3"/>
          <a:srcRect/>
          <a:stretch/>
        </p:blipFill>
        <p:spPr>
          <a:xfrm>
            <a:off x="20" y="10"/>
            <a:ext cx="12191979" cy="6857990"/>
          </a:xfrm>
          <a:prstGeom prst="rect">
            <a:avLst/>
          </a:prstGeom>
        </p:spPr>
      </p:pic>
      <p:sp>
        <p:nvSpPr>
          <p:cNvPr id="31" name="Rectangle 3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0E322-CCD5-0CB4-FB7C-A97BA2314DD9}"/>
              </a:ext>
            </a:extLst>
          </p:cNvPr>
          <p:cNvSpPr>
            <a:spLocks noGrp="1"/>
          </p:cNvSpPr>
          <p:nvPr>
            <p:ph type="ctrTitle"/>
          </p:nvPr>
        </p:nvSpPr>
        <p:spPr>
          <a:xfrm>
            <a:off x="704088" y="871759"/>
            <a:ext cx="5067300" cy="3497042"/>
          </a:xfrm>
        </p:spPr>
        <p:txBody>
          <a:bodyPr anchor="t">
            <a:normAutofit/>
          </a:bodyPr>
          <a:lstStyle/>
          <a:p>
            <a:r>
              <a:rPr lang="en-US">
                <a:solidFill>
                  <a:srgbClr val="FFFFFF"/>
                </a:solidFill>
                <a:latin typeface="Arial" panose="020B0604020202020204" pitchFamily="34" charset="0"/>
                <a:cs typeface="Arial" panose="020B0604020202020204" pitchFamily="34" charset="0"/>
              </a:rPr>
              <a:t>Supporting Student Wellness</a:t>
            </a:r>
          </a:p>
        </p:txBody>
      </p:sp>
      <p:sp>
        <p:nvSpPr>
          <p:cNvPr id="3" name="Subtitle 2">
            <a:extLst>
              <a:ext uri="{FF2B5EF4-FFF2-40B4-BE49-F238E27FC236}">
                <a16:creationId xmlns:a16="http://schemas.microsoft.com/office/drawing/2014/main" id="{AF213BC0-10A2-26A3-5831-E96D43D47D04}"/>
              </a:ext>
            </a:extLst>
          </p:cNvPr>
          <p:cNvSpPr>
            <a:spLocks noGrp="1"/>
          </p:cNvSpPr>
          <p:nvPr>
            <p:ph type="subTitle" idx="1"/>
          </p:nvPr>
        </p:nvSpPr>
        <p:spPr>
          <a:xfrm>
            <a:off x="580519" y="3880597"/>
            <a:ext cx="6067254" cy="2105643"/>
          </a:xfrm>
        </p:spPr>
        <p:txBody>
          <a:bodyPr anchor="t">
            <a:noAutofit/>
          </a:bodyPr>
          <a:lstStyle/>
          <a:p>
            <a:r>
              <a:rPr lang="en-US" sz="2800" b="1">
                <a:solidFill>
                  <a:srgbClr val="FFFFFF"/>
                </a:solidFill>
                <a:latin typeface="Arial" panose="020B0604020202020204" pitchFamily="34" charset="0"/>
                <a:cs typeface="Arial" panose="020B0604020202020204" pitchFamily="34" charset="0"/>
              </a:rPr>
              <a:t>Development and Expansion of the Health and Wellness Collection at the Michigan State University Libraries</a:t>
            </a:r>
          </a:p>
        </p:txBody>
      </p:sp>
      <p:cxnSp>
        <p:nvCxnSpPr>
          <p:cNvPr id="33" name="Straight Connector 3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6367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C525B-A340-2E55-B070-36E8BFD29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2B14D-D71C-076F-EBBD-62E93B97873A}"/>
              </a:ext>
            </a:extLst>
          </p:cNvPr>
          <p:cNvSpPr>
            <a:spLocks noGrp="1"/>
          </p:cNvSpPr>
          <p:nvPr>
            <p:ph type="title"/>
          </p:nvPr>
        </p:nvSpPr>
        <p:spPr/>
        <p:txBody>
          <a:bodyPr/>
          <a:lstStyle/>
          <a:p>
            <a:r>
              <a:rPr lang="en-US">
                <a:latin typeface="Arial"/>
                <a:cs typeface="Arial"/>
              </a:rPr>
              <a:t>Collection Usage</a:t>
            </a:r>
            <a:endParaRPr lang="en-US"/>
          </a:p>
        </p:txBody>
      </p:sp>
      <p:sp>
        <p:nvSpPr>
          <p:cNvPr id="5" name="Content Placeholder 4">
            <a:extLst>
              <a:ext uri="{FF2B5EF4-FFF2-40B4-BE49-F238E27FC236}">
                <a16:creationId xmlns:a16="http://schemas.microsoft.com/office/drawing/2014/main" id="{A0CE456E-21B5-4D2A-A5D9-D21CA9D96929}"/>
              </a:ext>
            </a:extLst>
          </p:cNvPr>
          <p:cNvSpPr>
            <a:spLocks noGrp="1"/>
          </p:cNvSpPr>
          <p:nvPr>
            <p:ph idx="1"/>
          </p:nvPr>
        </p:nvSpPr>
        <p:spPr>
          <a:xfrm>
            <a:off x="700635" y="1717900"/>
            <a:ext cx="10691265" cy="3739896"/>
          </a:xfrm>
        </p:spPr>
        <p:txBody>
          <a:bodyPr vert="horz" lIns="91440" tIns="45720" rIns="91440" bIns="45720" rtlCol="0" anchor="t">
            <a:normAutofit lnSpcReduction="10000"/>
          </a:bodyPr>
          <a:lstStyle/>
          <a:p>
            <a:r>
              <a:rPr lang="en-US">
                <a:latin typeface="Arial"/>
                <a:cs typeface="Arial"/>
              </a:rPr>
              <a:t>Print books = 117; 02/01/2024-02/01/2025 = 50 check outs from 42 books</a:t>
            </a:r>
          </a:p>
          <a:p>
            <a:pPr lvl="1">
              <a:buFont typeface="Courier New" panose="020B0604020202020204" pitchFamily="34" charset="0"/>
              <a:buChar char="o"/>
            </a:pPr>
            <a:r>
              <a:rPr lang="en-US">
                <a:latin typeface="Arial"/>
                <a:cs typeface="Arial"/>
              </a:rPr>
              <a:t>This does not take into consideration in-library use or browsing activities of patrons</a:t>
            </a:r>
          </a:p>
          <a:p>
            <a:r>
              <a:rPr lang="en-US" err="1">
                <a:latin typeface="Arial"/>
                <a:cs typeface="Arial"/>
              </a:rPr>
              <a:t>Ebooks</a:t>
            </a:r>
            <a:r>
              <a:rPr lang="en-US">
                <a:latin typeface="Arial"/>
                <a:cs typeface="Arial"/>
              </a:rPr>
              <a:t> = 61; 02/01/2024-02/01/2025 = 167 </a:t>
            </a:r>
            <a:r>
              <a:rPr lang="en-US" err="1">
                <a:latin typeface="Arial"/>
                <a:cs typeface="Arial"/>
              </a:rPr>
              <a:t>ebook</a:t>
            </a:r>
            <a:r>
              <a:rPr lang="en-US">
                <a:latin typeface="Arial"/>
                <a:cs typeface="Arial"/>
              </a:rPr>
              <a:t> online views + full downloads</a:t>
            </a:r>
            <a:endParaRPr lang="en-US"/>
          </a:p>
          <a:p>
            <a:r>
              <a:rPr lang="en-US" err="1">
                <a:latin typeface="Arial"/>
                <a:cs typeface="Arial"/>
              </a:rPr>
              <a:t>LibGuide</a:t>
            </a:r>
            <a:r>
              <a:rPr lang="en-US">
                <a:latin typeface="Arial"/>
                <a:cs typeface="Arial"/>
              </a:rPr>
              <a:t> views since 02/01/2024 = 995 views</a:t>
            </a:r>
          </a:p>
          <a:p>
            <a:pPr lvl="1"/>
            <a:r>
              <a:rPr lang="en-US">
                <a:latin typeface="Arial"/>
                <a:cs typeface="Arial"/>
              </a:rPr>
              <a:t>The highest number of monthly views was 148 in February 2025</a:t>
            </a:r>
          </a:p>
          <a:p>
            <a:r>
              <a:rPr lang="en-US">
                <a:latin typeface="Arial"/>
                <a:cs typeface="Arial"/>
              </a:rPr>
              <a:t>Handouts have proven difficult to track usage of</a:t>
            </a:r>
          </a:p>
          <a:p>
            <a:pPr lvl="1"/>
            <a:r>
              <a:rPr lang="en-US">
                <a:latin typeface="Arial"/>
                <a:cs typeface="Arial"/>
              </a:rPr>
              <a:t>Based on need to replenish, popular handouts are for the MSU Couple &amp; Family Therapy Clinic, Student Legal Services, and the Student Veterans Resource Center</a:t>
            </a:r>
          </a:p>
          <a:p>
            <a:pPr marL="0" indent="0">
              <a:buNone/>
            </a:pPr>
            <a:r>
              <a:rPr lang="en-US">
                <a:latin typeface="Arial"/>
                <a:cs typeface="Arial"/>
              </a:rPr>
              <a:t>Limitations &amp; Food for Thought: Are usage statistics meaningful for a browsing collection? How would one measure the impact of handouts for community organizations?</a:t>
            </a:r>
          </a:p>
          <a:p>
            <a:endParaRPr lang="en-US">
              <a:latin typeface="Arial"/>
              <a:cs typeface="Arial"/>
            </a:endParaRPr>
          </a:p>
        </p:txBody>
      </p:sp>
    </p:spTree>
    <p:extLst>
      <p:ext uri="{BB962C8B-B14F-4D97-AF65-F5344CB8AC3E}">
        <p14:creationId xmlns:p14="http://schemas.microsoft.com/office/powerpoint/2010/main" val="23800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62D6B-C5AB-567E-F80C-13EEBBD0A8EE}"/>
              </a:ext>
            </a:extLst>
          </p:cNvPr>
          <p:cNvSpPr>
            <a:spLocks noGrp="1"/>
          </p:cNvSpPr>
          <p:nvPr>
            <p:ph type="title"/>
          </p:nvPr>
        </p:nvSpPr>
        <p:spPr>
          <a:xfrm>
            <a:off x="685800" y="899024"/>
            <a:ext cx="3479800" cy="3914947"/>
          </a:xfrm>
        </p:spPr>
        <p:txBody>
          <a:bodyPr vert="horz" lIns="91440" tIns="45720" rIns="91440" bIns="45720" rtlCol="0" anchor="t">
            <a:normAutofit/>
          </a:bodyPr>
          <a:lstStyle/>
          <a:p>
            <a:r>
              <a:rPr lang="en-US"/>
              <a:t>Collection Subjects</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Chart 5" descr="Bar graph displaying collection subjects based on number of books">
            <a:extLst>
              <a:ext uri="{FF2B5EF4-FFF2-40B4-BE49-F238E27FC236}">
                <a16:creationId xmlns:a16="http://schemas.microsoft.com/office/drawing/2014/main" id="{3E241910-21F7-7EDB-3808-BC6B9A08E708}"/>
              </a:ext>
            </a:extLst>
          </p:cNvPr>
          <p:cNvGraphicFramePr>
            <a:graphicFrameLocks/>
          </p:cNvGraphicFramePr>
          <p:nvPr>
            <p:extLst>
              <p:ext uri="{D42A27DB-BD31-4B8C-83A1-F6EECF244321}">
                <p14:modId xmlns:p14="http://schemas.microsoft.com/office/powerpoint/2010/main" val="551737173"/>
              </p:ext>
            </p:extLst>
          </p:nvPr>
        </p:nvGraphicFramePr>
        <p:xfrm>
          <a:off x="3588657" y="508015"/>
          <a:ext cx="8284028" cy="56387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7512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DBB45-DDAA-9308-4A5F-8029DE3FDD1F}"/>
              </a:ext>
            </a:extLst>
          </p:cNvPr>
          <p:cNvSpPr>
            <a:spLocks noGrp="1"/>
          </p:cNvSpPr>
          <p:nvPr>
            <p:ph type="title"/>
          </p:nvPr>
        </p:nvSpPr>
        <p:spPr/>
        <p:txBody>
          <a:bodyPr>
            <a:normAutofit fontScale="90000"/>
          </a:bodyPr>
          <a:lstStyle/>
          <a:p>
            <a:pPr algn="r"/>
            <a:r>
              <a:rPr lang="en-US"/>
              <a:t>Top 10 Print Books By Check Outs</a:t>
            </a:r>
            <a:br>
              <a:rPr lang="en-US"/>
            </a:br>
            <a:r>
              <a:rPr lang="en-US"/>
              <a:t>(2024-2025)</a:t>
            </a:r>
          </a:p>
        </p:txBody>
      </p:sp>
      <p:sp>
        <p:nvSpPr>
          <p:cNvPr id="5" name="Content Placeholder 4">
            <a:extLst>
              <a:ext uri="{FF2B5EF4-FFF2-40B4-BE49-F238E27FC236}">
                <a16:creationId xmlns:a16="http://schemas.microsoft.com/office/drawing/2014/main" id="{E5AB515F-65EB-11FC-981A-5C1DDC992945}"/>
              </a:ext>
            </a:extLst>
          </p:cNvPr>
          <p:cNvSpPr>
            <a:spLocks noGrp="1"/>
          </p:cNvSpPr>
          <p:nvPr>
            <p:ph sz="half" idx="1"/>
          </p:nvPr>
        </p:nvSpPr>
        <p:spPr/>
        <p:txBody>
          <a:bodyPr>
            <a:normAutofit fontScale="92500"/>
          </a:bodyPr>
          <a:lstStyle/>
          <a:p>
            <a:r>
              <a:rPr lang="en-US"/>
              <a:t>Endure: Mind, Body, and the Curiously Elastic Limits of Human Performance</a:t>
            </a:r>
          </a:p>
          <a:p>
            <a:r>
              <a:rPr lang="en-US"/>
              <a:t>Renters’ Rights</a:t>
            </a:r>
          </a:p>
          <a:p>
            <a:r>
              <a:rPr lang="en-US"/>
              <a:t>Quiet Your Mind &amp; Get to Sleep: Solutions to Insomnia for Those With Depression, Anxiety, or Chronic Pain</a:t>
            </a:r>
          </a:p>
          <a:p>
            <a:r>
              <a:rPr lang="en-US"/>
              <a:t>Overcoming Unwanted Intrusive Thoughts: A CBT-Based Guide to Getting Over Frightening, Obsessive, or Disturbing Thoughts</a:t>
            </a:r>
          </a:p>
        </p:txBody>
      </p:sp>
      <p:sp>
        <p:nvSpPr>
          <p:cNvPr id="6" name="Content Placeholder 5">
            <a:extLst>
              <a:ext uri="{FF2B5EF4-FFF2-40B4-BE49-F238E27FC236}">
                <a16:creationId xmlns:a16="http://schemas.microsoft.com/office/drawing/2014/main" id="{A79E3236-8C53-8077-1A68-0392B0D8F3E9}"/>
              </a:ext>
            </a:extLst>
          </p:cNvPr>
          <p:cNvSpPr>
            <a:spLocks noGrp="1"/>
          </p:cNvSpPr>
          <p:nvPr>
            <p:ph sz="half" idx="2"/>
          </p:nvPr>
        </p:nvSpPr>
        <p:spPr/>
        <p:txBody>
          <a:bodyPr>
            <a:normAutofit fontScale="92500"/>
          </a:bodyPr>
          <a:lstStyle/>
          <a:p>
            <a:r>
              <a:rPr lang="en-US"/>
              <a:t>One Year Wiser: An Illustrated Guide to Mindfulness</a:t>
            </a:r>
          </a:p>
          <a:p>
            <a:r>
              <a:rPr lang="en-US"/>
              <a:t>Goodnight Mind: Turn Off Your Noisy Thoughts &amp; Get a Good Night’s Sleep</a:t>
            </a:r>
          </a:p>
          <a:p>
            <a:r>
              <a:rPr lang="en-US"/>
              <a:t>Essentials of Managing Stress</a:t>
            </a:r>
          </a:p>
          <a:p>
            <a:r>
              <a:rPr lang="en-US"/>
              <a:t>Eating Disorders: Your Questions Answered</a:t>
            </a:r>
          </a:p>
          <a:p>
            <a:r>
              <a:rPr lang="en-US"/>
              <a:t>Crip Up the Kitchen: Tools, Tips, and Recipes for the Disabled Cook</a:t>
            </a:r>
          </a:p>
          <a:p>
            <a:r>
              <a:rPr lang="en-US"/>
              <a:t>A Quick &amp; Easy Guide to Asexuality</a:t>
            </a:r>
          </a:p>
        </p:txBody>
      </p:sp>
    </p:spTree>
    <p:extLst>
      <p:ext uri="{BB962C8B-B14F-4D97-AF65-F5344CB8AC3E}">
        <p14:creationId xmlns:p14="http://schemas.microsoft.com/office/powerpoint/2010/main" val="186952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1D47-E56F-9AA7-E2AC-08C45C5DD8C1}"/>
              </a:ext>
            </a:extLst>
          </p:cNvPr>
          <p:cNvSpPr>
            <a:spLocks noGrp="1"/>
          </p:cNvSpPr>
          <p:nvPr>
            <p:ph type="title"/>
          </p:nvPr>
        </p:nvSpPr>
        <p:spPr/>
        <p:txBody>
          <a:bodyPr/>
          <a:lstStyle/>
          <a:p>
            <a:r>
              <a:rPr lang="en-US"/>
              <a:t>University Health and Wellbeing</a:t>
            </a:r>
          </a:p>
        </p:txBody>
      </p:sp>
      <p:sp>
        <p:nvSpPr>
          <p:cNvPr id="3" name="Content Placeholder 2">
            <a:extLst>
              <a:ext uri="{FF2B5EF4-FFF2-40B4-BE49-F238E27FC236}">
                <a16:creationId xmlns:a16="http://schemas.microsoft.com/office/drawing/2014/main" id="{EE65CFF8-CB0A-7132-81DD-E2AB12BA8954}"/>
              </a:ext>
            </a:extLst>
          </p:cNvPr>
          <p:cNvSpPr>
            <a:spLocks noGrp="1"/>
          </p:cNvSpPr>
          <p:nvPr>
            <p:ph idx="1"/>
          </p:nvPr>
        </p:nvSpPr>
        <p:spPr>
          <a:xfrm>
            <a:off x="700635" y="2010119"/>
            <a:ext cx="10691265" cy="3739896"/>
          </a:xfrm>
        </p:spPr>
        <p:txBody>
          <a:bodyPr/>
          <a:lstStyle/>
          <a:p>
            <a:pPr marL="0" indent="0">
              <a:buNone/>
            </a:pPr>
            <a:r>
              <a:rPr lang="en-US"/>
              <a:t>We began a partnership with MSU University Health and Wellbeing (UHW)</a:t>
            </a:r>
            <a:r>
              <a:rPr lang="en-US" baseline="30000"/>
              <a:t>4</a:t>
            </a:r>
            <a:r>
              <a:rPr lang="en-US"/>
              <a:t> in 2024.</a:t>
            </a:r>
          </a:p>
          <a:p>
            <a:r>
              <a:rPr lang="en-US"/>
              <a:t>UHW visited the library for a tour and to learn about library health and wellness resources</a:t>
            </a:r>
          </a:p>
          <a:p>
            <a:r>
              <a:rPr lang="en-US"/>
              <a:t>Following a restructuring of their office, UHW was pursuing new collaboration opportunities</a:t>
            </a:r>
          </a:p>
          <a:p>
            <a:r>
              <a:rPr lang="en-US"/>
              <a:t>Met with members of the Health Promotion &amp; Engagement team to discuss synergies and envision ways to cross-promote our collection and their programming and support</a:t>
            </a:r>
          </a:p>
          <a:p>
            <a:r>
              <a:rPr lang="en-US"/>
              <a:t>Outcomes from UHW meetings include:</a:t>
            </a:r>
          </a:p>
          <a:p>
            <a:pPr lvl="1"/>
            <a:r>
              <a:rPr lang="en-US"/>
              <a:t>Expanded focus of collection to all campus community, not just students</a:t>
            </a:r>
          </a:p>
          <a:p>
            <a:pPr lvl="1"/>
            <a:r>
              <a:rPr lang="en-US"/>
              <a:t>Review of collection by UHW experts and suggestions for titles to purchase</a:t>
            </a:r>
          </a:p>
          <a:p>
            <a:pPr lvl="1"/>
            <a:r>
              <a:rPr lang="en-US"/>
              <a:t>Monthly ‘Shelf Care’ book recommendations</a:t>
            </a:r>
          </a:p>
          <a:p>
            <a:endParaRPr lang="en-US"/>
          </a:p>
        </p:txBody>
      </p:sp>
    </p:spTree>
    <p:extLst>
      <p:ext uri="{BB962C8B-B14F-4D97-AF65-F5344CB8AC3E}">
        <p14:creationId xmlns:p14="http://schemas.microsoft.com/office/powerpoint/2010/main" val="76384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77A5-CBDF-3284-54FB-D63375B09BB1}"/>
              </a:ext>
            </a:extLst>
          </p:cNvPr>
          <p:cNvSpPr>
            <a:spLocks noGrp="1"/>
          </p:cNvSpPr>
          <p:nvPr>
            <p:ph type="title"/>
          </p:nvPr>
        </p:nvSpPr>
        <p:spPr/>
        <p:txBody>
          <a:bodyPr/>
          <a:lstStyle/>
          <a:p>
            <a:r>
              <a:rPr lang="en-US"/>
              <a:t>Shelf Care</a:t>
            </a:r>
          </a:p>
        </p:txBody>
      </p:sp>
      <p:sp>
        <p:nvSpPr>
          <p:cNvPr id="4" name="Content Placeholder 3">
            <a:extLst>
              <a:ext uri="{FF2B5EF4-FFF2-40B4-BE49-F238E27FC236}">
                <a16:creationId xmlns:a16="http://schemas.microsoft.com/office/drawing/2014/main" id="{8EA07DB7-C104-B9D9-B526-A609BD292303}"/>
              </a:ext>
            </a:extLst>
          </p:cNvPr>
          <p:cNvSpPr>
            <a:spLocks noGrp="1"/>
          </p:cNvSpPr>
          <p:nvPr>
            <p:ph sz="half" idx="1"/>
          </p:nvPr>
        </p:nvSpPr>
        <p:spPr>
          <a:xfrm>
            <a:off x="704087" y="1706177"/>
            <a:ext cx="5507142" cy="4382389"/>
          </a:xfrm>
        </p:spPr>
        <p:txBody>
          <a:bodyPr vert="horz" lIns="91440" tIns="45720" rIns="91440" bIns="45720" rtlCol="0" anchor="t">
            <a:noAutofit/>
          </a:bodyPr>
          <a:lstStyle/>
          <a:p>
            <a:r>
              <a:rPr lang="en-US">
                <a:latin typeface="Arial"/>
                <a:cs typeface="Arial"/>
              </a:rPr>
              <a:t>UHW experts provide a book recommendation related to the monthly cross-campus health promotion theme</a:t>
            </a:r>
          </a:p>
          <a:p>
            <a:pPr lvl="1"/>
            <a:r>
              <a:rPr lang="en-US">
                <a:latin typeface="Arial"/>
                <a:cs typeface="Arial"/>
              </a:rPr>
              <a:t>Written recommendations are similar to what you may find in a bookstore or public library</a:t>
            </a:r>
          </a:p>
          <a:p>
            <a:r>
              <a:rPr lang="en-US">
                <a:latin typeface="Arial"/>
                <a:cs typeface="Arial"/>
              </a:rPr>
              <a:t>The selected book is highlighted alongside the ‘Shelf Care’ and health promotion flyers</a:t>
            </a:r>
          </a:p>
          <a:p>
            <a:r>
              <a:rPr lang="en-US">
                <a:latin typeface="Arial"/>
                <a:cs typeface="Arial"/>
              </a:rPr>
              <a:t>The aim is to increase discoverability of the collection and refer users to relevant UHW supports and programs</a:t>
            </a:r>
          </a:p>
        </p:txBody>
      </p:sp>
      <p:pic>
        <p:nvPicPr>
          <p:cNvPr id="9" name="Content Placeholder 8" descr="Shelf of the Health &amp; Wellness collection with Shelf Care and Nourish to Flourish flyers next to feature nutrition book">
            <a:extLst>
              <a:ext uri="{FF2B5EF4-FFF2-40B4-BE49-F238E27FC236}">
                <a16:creationId xmlns:a16="http://schemas.microsoft.com/office/drawing/2014/main" id="{4B992F12-DA4F-4524-3850-43E2FE4EF0E9}"/>
              </a:ext>
            </a:extLst>
          </p:cNvPr>
          <p:cNvPicPr>
            <a:picLocks noGrp="1" noChangeAspect="1"/>
          </p:cNvPicPr>
          <p:nvPr>
            <p:ph sz="half" idx="2"/>
          </p:nvPr>
        </p:nvPicPr>
        <p:blipFill>
          <a:blip r:embed="rId3"/>
          <a:stretch>
            <a:fillRect/>
          </a:stretch>
        </p:blipFill>
        <p:spPr>
          <a:xfrm>
            <a:off x="6295759" y="1935548"/>
            <a:ext cx="5456683" cy="2986903"/>
          </a:xfrm>
        </p:spPr>
      </p:pic>
    </p:spTree>
    <p:extLst>
      <p:ext uri="{BB962C8B-B14F-4D97-AF65-F5344CB8AC3E}">
        <p14:creationId xmlns:p14="http://schemas.microsoft.com/office/powerpoint/2010/main" val="249683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4DB3B4-2799-F802-D907-EC9B2348E8E4}"/>
              </a:ext>
            </a:extLst>
          </p:cNvPr>
          <p:cNvSpPr>
            <a:spLocks noGrp="1"/>
          </p:cNvSpPr>
          <p:nvPr>
            <p:ph type="title"/>
          </p:nvPr>
        </p:nvSpPr>
        <p:spPr/>
        <p:txBody>
          <a:bodyPr/>
          <a:lstStyle/>
          <a:p>
            <a:r>
              <a:rPr lang="en-US">
                <a:latin typeface="Arial"/>
                <a:cs typeface="Arial"/>
              </a:rPr>
              <a:t>Changes Since 2020</a:t>
            </a:r>
            <a:endParaRPr lang="en-US"/>
          </a:p>
        </p:txBody>
      </p:sp>
      <p:sp>
        <p:nvSpPr>
          <p:cNvPr id="6" name="Content Placeholder 5">
            <a:extLst>
              <a:ext uri="{FF2B5EF4-FFF2-40B4-BE49-F238E27FC236}">
                <a16:creationId xmlns:a16="http://schemas.microsoft.com/office/drawing/2014/main" id="{09519D85-AC57-8FFD-7E46-B2B2D7D00829}"/>
              </a:ext>
            </a:extLst>
          </p:cNvPr>
          <p:cNvSpPr>
            <a:spLocks noGrp="1"/>
          </p:cNvSpPr>
          <p:nvPr>
            <p:ph idx="1"/>
          </p:nvPr>
        </p:nvSpPr>
        <p:spPr>
          <a:xfrm>
            <a:off x="700635" y="2057400"/>
            <a:ext cx="10691265" cy="3739896"/>
          </a:xfrm>
        </p:spPr>
        <p:txBody>
          <a:bodyPr vert="horz" lIns="91440" tIns="45720" rIns="91440" bIns="45720" rtlCol="0" anchor="t">
            <a:normAutofit/>
          </a:bodyPr>
          <a:lstStyle/>
          <a:p>
            <a:r>
              <a:rPr lang="en-US"/>
              <a:t>Removed ‘student’ from the name of the collection so it is attractive to all campus users</a:t>
            </a:r>
          </a:p>
          <a:p>
            <a:pPr lvl="1"/>
            <a:r>
              <a:rPr lang="en-US"/>
              <a:t>Added books on health topics from different life stages (not just student/young adult ages) including books on menopause and parenting</a:t>
            </a:r>
          </a:p>
          <a:p>
            <a:r>
              <a:rPr lang="en-US"/>
              <a:t>Revising subjects on the guide and signage</a:t>
            </a:r>
          </a:p>
          <a:p>
            <a:pPr lvl="1"/>
            <a:r>
              <a:rPr lang="en-US"/>
              <a:t>Changed ‘women’s health’ to ‘sexual health’ to be more inclusive</a:t>
            </a:r>
          </a:p>
          <a:p>
            <a:pPr lvl="1"/>
            <a:r>
              <a:rPr lang="en-US">
                <a:latin typeface="Arial"/>
                <a:cs typeface="Arial"/>
              </a:rPr>
              <a:t>Removed ‘sexuality’ section and moved books to ‘sexual health’ (and some to LGBTQIA2S+)</a:t>
            </a:r>
          </a:p>
          <a:p>
            <a:r>
              <a:rPr lang="en-US">
                <a:latin typeface="Arial"/>
                <a:cs typeface="Arial"/>
              </a:rPr>
              <a:t>Stronger ties with university health and wellness division to integrate their programming and supports into the collection information. Starting with the "shelf care" book recommendations, information flyers on monthly themes like flu and cold season or responsible drinking behaviors.</a:t>
            </a:r>
          </a:p>
        </p:txBody>
      </p:sp>
    </p:spTree>
    <p:extLst>
      <p:ext uri="{BB962C8B-B14F-4D97-AF65-F5344CB8AC3E}">
        <p14:creationId xmlns:p14="http://schemas.microsoft.com/office/powerpoint/2010/main" val="834084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3E4712-B905-5E25-C0DF-FF5049814E41}"/>
              </a:ext>
            </a:extLst>
          </p:cNvPr>
          <p:cNvSpPr>
            <a:spLocks noGrp="1"/>
          </p:cNvSpPr>
          <p:nvPr>
            <p:ph type="title"/>
          </p:nvPr>
        </p:nvSpPr>
        <p:spPr>
          <a:xfrm>
            <a:off x="5742672" y="909638"/>
            <a:ext cx="5848694" cy="1318062"/>
          </a:xfrm>
        </p:spPr>
        <p:txBody>
          <a:bodyPr vert="horz" lIns="91440" tIns="45720" rIns="91440" bIns="45720" rtlCol="0" anchor="t">
            <a:normAutofit/>
          </a:bodyPr>
          <a:lstStyle/>
          <a:p>
            <a:r>
              <a:rPr lang="en-US"/>
              <a:t>What We Learned</a:t>
            </a:r>
          </a:p>
        </p:txBody>
      </p:sp>
      <p:pic>
        <p:nvPicPr>
          <p:cNvPr id="8" name="Content Placeholder 7" descr="Student Health and Wellness Information Center flyer with description of collection and contact information for librarians">
            <a:extLst>
              <a:ext uri="{FF2B5EF4-FFF2-40B4-BE49-F238E27FC236}">
                <a16:creationId xmlns:a16="http://schemas.microsoft.com/office/drawing/2014/main" id="{7E2B208B-8527-D7D5-8840-E799EF5A2DDB}"/>
              </a:ext>
            </a:extLst>
          </p:cNvPr>
          <p:cNvPicPr>
            <a:picLocks noGrp="1" noChangeAspect="1"/>
          </p:cNvPicPr>
          <p:nvPr>
            <p:ph sz="half" idx="1"/>
          </p:nvPr>
        </p:nvPicPr>
        <p:blipFill>
          <a:blip r:embed="rId3"/>
          <a:stretch>
            <a:fillRect/>
          </a:stretch>
        </p:blipFill>
        <p:spPr>
          <a:xfrm>
            <a:off x="870289" y="723900"/>
            <a:ext cx="4314634" cy="5410200"/>
          </a:xfrm>
          <a:prstGeom prst="rect">
            <a:avLst/>
          </a:prstGeom>
        </p:spPr>
      </p:pic>
      <p:cxnSp>
        <p:nvCxnSpPr>
          <p:cNvPr id="41" name="Straight Connector 4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0661"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17B1C2-BBD7-8F53-6C22-9CA3A43DC852}"/>
              </a:ext>
            </a:extLst>
          </p:cNvPr>
          <p:cNvSpPr>
            <a:spLocks noGrp="1"/>
          </p:cNvSpPr>
          <p:nvPr>
            <p:ph sz="half" idx="2"/>
          </p:nvPr>
        </p:nvSpPr>
        <p:spPr>
          <a:xfrm>
            <a:off x="5652656" y="1633539"/>
            <a:ext cx="6289964" cy="4933513"/>
          </a:xfrm>
        </p:spPr>
        <p:txBody>
          <a:bodyPr vert="horz" lIns="91440" tIns="45720" rIns="91440" bIns="45720" rtlCol="0">
            <a:noAutofit/>
          </a:bodyPr>
          <a:lstStyle/>
          <a:p>
            <a:pPr>
              <a:lnSpc>
                <a:spcPct val="100000"/>
              </a:lnSpc>
            </a:pPr>
            <a:r>
              <a:rPr lang="en-US"/>
              <a:t>Tracking usage is complex, especially with a collection originally designed for browsing</a:t>
            </a:r>
          </a:p>
          <a:p>
            <a:pPr lvl="1">
              <a:lnSpc>
                <a:spcPct val="100000"/>
              </a:lnSpc>
            </a:pPr>
            <a:r>
              <a:rPr lang="en-US"/>
              <a:t>No way to measure print books that are not checked out</a:t>
            </a:r>
          </a:p>
          <a:p>
            <a:pPr lvl="1">
              <a:lnSpc>
                <a:spcPct val="100000"/>
              </a:lnSpc>
            </a:pPr>
            <a:r>
              <a:rPr lang="en-US"/>
              <a:t>Measuring usage of </a:t>
            </a:r>
            <a:r>
              <a:rPr lang="en-US" err="1"/>
              <a:t>ebooks</a:t>
            </a:r>
            <a:r>
              <a:rPr lang="en-US"/>
              <a:t> is not straightforward, but did show they are not as popular as the print titles</a:t>
            </a:r>
          </a:p>
          <a:p>
            <a:pPr lvl="1">
              <a:lnSpc>
                <a:spcPct val="100000"/>
              </a:lnSpc>
            </a:pPr>
            <a:r>
              <a:rPr lang="en-US"/>
              <a:t>Documenting meaningful usage of handouts is challenging</a:t>
            </a:r>
          </a:p>
          <a:p>
            <a:pPr>
              <a:lnSpc>
                <a:spcPct val="100000"/>
              </a:lnSpc>
            </a:pPr>
            <a:r>
              <a:rPr lang="en-US"/>
              <a:t>Communication is key</a:t>
            </a:r>
          </a:p>
          <a:p>
            <a:pPr lvl="1">
              <a:lnSpc>
                <a:spcPct val="100000"/>
              </a:lnSpc>
            </a:pPr>
            <a:r>
              <a:rPr lang="en-US"/>
              <a:t>There are many people involved in getting books on shelves</a:t>
            </a:r>
          </a:p>
          <a:p>
            <a:pPr lvl="1">
              <a:lnSpc>
                <a:spcPct val="100000"/>
              </a:lnSpc>
            </a:pPr>
            <a:r>
              <a:rPr lang="en-US"/>
              <a:t>Frequent and repeated outreach and promotion leads to collection success</a:t>
            </a:r>
          </a:p>
          <a:p>
            <a:pPr>
              <a:lnSpc>
                <a:spcPct val="100000"/>
              </a:lnSpc>
            </a:pPr>
            <a:r>
              <a:rPr lang="en-US"/>
              <a:t>Flexibility and adaptation is necessary</a:t>
            </a:r>
          </a:p>
          <a:p>
            <a:pPr>
              <a:lnSpc>
                <a:spcPct val="100000"/>
              </a:lnSpc>
            </a:pPr>
            <a:endParaRPr lang="en-US"/>
          </a:p>
        </p:txBody>
      </p:sp>
    </p:spTree>
    <p:extLst>
      <p:ext uri="{BB962C8B-B14F-4D97-AF65-F5344CB8AC3E}">
        <p14:creationId xmlns:p14="http://schemas.microsoft.com/office/powerpoint/2010/main" val="1347445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423A-1156-29F4-60E8-206E08B559CA}"/>
              </a:ext>
            </a:extLst>
          </p:cNvPr>
          <p:cNvSpPr>
            <a:spLocks noGrp="1"/>
          </p:cNvSpPr>
          <p:nvPr>
            <p:ph type="title"/>
          </p:nvPr>
        </p:nvSpPr>
        <p:spPr/>
        <p:txBody>
          <a:bodyPr/>
          <a:lstStyle/>
          <a:p>
            <a:r>
              <a:rPr lang="en-US"/>
              <a:t>Future Directions</a:t>
            </a:r>
          </a:p>
        </p:txBody>
      </p:sp>
      <p:sp>
        <p:nvSpPr>
          <p:cNvPr id="3" name="Content Placeholder 2">
            <a:extLst>
              <a:ext uri="{FF2B5EF4-FFF2-40B4-BE49-F238E27FC236}">
                <a16:creationId xmlns:a16="http://schemas.microsoft.com/office/drawing/2014/main" id="{D6F67076-BF35-97B1-A7EC-91A4ECE913FD}"/>
              </a:ext>
            </a:extLst>
          </p:cNvPr>
          <p:cNvSpPr>
            <a:spLocks noGrp="1"/>
          </p:cNvSpPr>
          <p:nvPr>
            <p:ph idx="1"/>
          </p:nvPr>
        </p:nvSpPr>
        <p:spPr>
          <a:xfrm>
            <a:off x="536512" y="1717900"/>
            <a:ext cx="7045389" cy="4220542"/>
          </a:xfrm>
        </p:spPr>
        <p:txBody>
          <a:bodyPr vert="horz" lIns="91440" tIns="45720" rIns="91440" bIns="45720" rtlCol="0" anchor="t">
            <a:normAutofit lnSpcReduction="10000"/>
          </a:bodyPr>
          <a:lstStyle/>
          <a:p>
            <a:r>
              <a:rPr lang="en-US">
                <a:latin typeface="Arial"/>
                <a:cs typeface="Arial"/>
              </a:rPr>
              <a:t>Implement the "stall stories" from UHW into all the bathrooms of the Main Library</a:t>
            </a:r>
          </a:p>
          <a:p>
            <a:r>
              <a:rPr lang="en-US">
                <a:latin typeface="Arial"/>
                <a:cs typeface="Arial"/>
              </a:rPr>
              <a:t>Increase collaboration with UHW to include programming at the Main Library and support mutually beneficial outreach strategies</a:t>
            </a:r>
          </a:p>
          <a:p>
            <a:r>
              <a:rPr lang="en-US">
                <a:latin typeface="Arial"/>
                <a:cs typeface="Arial"/>
              </a:rPr>
              <a:t>Continue to grow the print collection on topics that resonate with our campus community and uplift the values of UHW and MSU's mission to support student and employee success</a:t>
            </a:r>
          </a:p>
          <a:p>
            <a:r>
              <a:rPr lang="en-US">
                <a:latin typeface="Arial"/>
                <a:cs typeface="Arial"/>
              </a:rPr>
              <a:t>Find ways to demonstrate the value of the collection and the role of the Libraries as a connector to supports and services at MSU and the broader community</a:t>
            </a:r>
            <a:endParaRPr lang="en-US"/>
          </a:p>
        </p:txBody>
      </p:sp>
      <p:pic>
        <p:nvPicPr>
          <p:cNvPr id="4" name="Picture 3" descr="Shelf Care flyer with recommendation for Complete Guide to Symptoms, Illness, &amp; Surgery">
            <a:extLst>
              <a:ext uri="{FF2B5EF4-FFF2-40B4-BE49-F238E27FC236}">
                <a16:creationId xmlns:a16="http://schemas.microsoft.com/office/drawing/2014/main" id="{9547ABBA-D530-AE83-AF22-EF686E6FC256}"/>
              </a:ext>
            </a:extLst>
          </p:cNvPr>
          <p:cNvPicPr>
            <a:picLocks noChangeAspect="1"/>
          </p:cNvPicPr>
          <p:nvPr/>
        </p:nvPicPr>
        <p:blipFill>
          <a:blip r:embed="rId3"/>
          <a:stretch>
            <a:fillRect/>
          </a:stretch>
        </p:blipFill>
        <p:spPr>
          <a:xfrm>
            <a:off x="7584486" y="1113692"/>
            <a:ext cx="3810690" cy="4923693"/>
          </a:xfrm>
          <a:prstGeom prst="rect">
            <a:avLst/>
          </a:prstGeom>
        </p:spPr>
      </p:pic>
    </p:spTree>
    <p:extLst>
      <p:ext uri="{BB962C8B-B14F-4D97-AF65-F5344CB8AC3E}">
        <p14:creationId xmlns:p14="http://schemas.microsoft.com/office/powerpoint/2010/main" val="4275681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D35B-A125-EFB6-F580-55801B06693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76B7C067-1CBF-F801-E80D-F70FA5FABE73}"/>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a:hlinkClick r:id="rId3"/>
              </a:rPr>
              <a:t>The State of Spartan Health 2024: Impediments to Academic Success</a:t>
            </a:r>
            <a:endParaRPr lang="en-US"/>
          </a:p>
          <a:p>
            <a:pPr marL="457200" indent="-457200">
              <a:buFont typeface="+mj-lt"/>
              <a:buAutoNum type="arabicPeriod"/>
            </a:pPr>
            <a:r>
              <a:rPr lang="en-US">
                <a:hlinkClick r:id="rId4"/>
              </a:rPr>
              <a:t>Medical Library Association Consumer and Patient Health Information Services Book List</a:t>
            </a:r>
            <a:endParaRPr lang="en-US"/>
          </a:p>
          <a:p>
            <a:pPr marL="457200" indent="-457200">
              <a:buFont typeface="+mj-lt"/>
              <a:buAutoNum type="arabicPeriod"/>
            </a:pPr>
            <a:r>
              <a:rPr lang="en-US">
                <a:latin typeface="Arial"/>
                <a:cs typeface="Arial"/>
                <a:hlinkClick r:id="rId5"/>
              </a:rPr>
              <a:t>MSU Libraries Health and Wellness Libguide</a:t>
            </a:r>
            <a:endParaRPr lang="en-US">
              <a:latin typeface="Arial"/>
              <a:cs typeface="Arial"/>
            </a:endParaRPr>
          </a:p>
          <a:p>
            <a:pPr marL="457200" indent="-457200">
              <a:buFont typeface="+mj-lt"/>
              <a:buAutoNum type="arabicPeriod"/>
            </a:pPr>
            <a:r>
              <a:rPr lang="en-US">
                <a:latin typeface="Arial"/>
                <a:cs typeface="Arial"/>
                <a:hlinkClick r:id="rId6"/>
              </a:rPr>
              <a:t>MSU University Health and Wellbeing – About Us</a:t>
            </a:r>
            <a:endParaRPr lang="en-US">
              <a:latin typeface="Arial"/>
              <a:cs typeface="Arial"/>
            </a:endParaRPr>
          </a:p>
        </p:txBody>
      </p:sp>
    </p:spTree>
    <p:extLst>
      <p:ext uri="{BB962C8B-B14F-4D97-AF65-F5344CB8AC3E}">
        <p14:creationId xmlns:p14="http://schemas.microsoft.com/office/powerpoint/2010/main" val="3121726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8544-C20B-0A6D-F02E-F33F98721112}"/>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Who We Are</a:t>
            </a:r>
          </a:p>
        </p:txBody>
      </p:sp>
      <p:sp>
        <p:nvSpPr>
          <p:cNvPr id="6" name="Text Placeholder 5">
            <a:extLst>
              <a:ext uri="{FF2B5EF4-FFF2-40B4-BE49-F238E27FC236}">
                <a16:creationId xmlns:a16="http://schemas.microsoft.com/office/drawing/2014/main" id="{A084BB99-6015-BD97-1078-151A61F66D7D}"/>
              </a:ext>
            </a:extLst>
          </p:cNvPr>
          <p:cNvSpPr>
            <a:spLocks noGrp="1"/>
          </p:cNvSpPr>
          <p:nvPr>
            <p:ph type="body" idx="1"/>
          </p:nvPr>
        </p:nvSpPr>
        <p:spPr>
          <a:xfrm>
            <a:off x="1640788" y="1756538"/>
            <a:ext cx="3299200" cy="1120477"/>
          </a:xfrm>
        </p:spPr>
        <p:txBody>
          <a:bodyPr>
            <a:normAutofit/>
          </a:bodyPr>
          <a:lstStyle/>
          <a:p>
            <a:r>
              <a:rPr lang="en-US" sz="2000" b="0">
                <a:latin typeface="Arial" panose="020B0604020202020204" pitchFamily="34" charset="0"/>
                <a:cs typeface="Arial" panose="020B0604020202020204" pitchFamily="34" charset="0"/>
              </a:rPr>
              <a:t>Andrea Kepsel</a:t>
            </a:r>
            <a:br>
              <a:rPr lang="en-US" sz="2000" b="0">
                <a:latin typeface="Arial" panose="020B0604020202020204" pitchFamily="34" charset="0"/>
                <a:cs typeface="Arial" panose="020B0604020202020204" pitchFamily="34" charset="0"/>
              </a:rPr>
            </a:br>
            <a:r>
              <a:rPr lang="en-US" sz="2000" b="0">
                <a:latin typeface="Arial" panose="020B0604020202020204" pitchFamily="34" charset="0"/>
                <a:cs typeface="Arial" panose="020B0604020202020204" pitchFamily="34" charset="0"/>
              </a:rPr>
              <a:t>Health Sciences Librarian</a:t>
            </a:r>
            <a:br>
              <a:rPr lang="en-US" sz="2000" b="0">
                <a:latin typeface="Arial" panose="020B0604020202020204" pitchFamily="34" charset="0"/>
                <a:cs typeface="Arial" panose="020B0604020202020204" pitchFamily="34" charset="0"/>
              </a:rPr>
            </a:br>
            <a:r>
              <a:rPr lang="en-US" sz="2000" b="0">
                <a:latin typeface="Arial" panose="020B0604020202020204" pitchFamily="34" charset="0"/>
                <a:cs typeface="Arial" panose="020B0604020202020204" pitchFamily="34" charset="0"/>
                <a:hlinkClick r:id="rId3"/>
              </a:rPr>
              <a:t>akepsel@msu.edu</a:t>
            </a:r>
            <a:endParaRPr lang="en-US" sz="2000" b="0">
              <a:latin typeface="Arial" panose="020B0604020202020204" pitchFamily="34" charset="0"/>
              <a:cs typeface="Arial" panose="020B0604020202020204" pitchFamily="34" charset="0"/>
            </a:endParaRPr>
          </a:p>
        </p:txBody>
      </p:sp>
      <p:pic>
        <p:nvPicPr>
          <p:cNvPr id="15" name="Content Placeholder 14" descr="A close-up of a person with medium length brown hair and a black and white shirt">
            <a:extLst>
              <a:ext uri="{FF2B5EF4-FFF2-40B4-BE49-F238E27FC236}">
                <a16:creationId xmlns:a16="http://schemas.microsoft.com/office/drawing/2014/main" id="{321E48E3-76CD-801C-C3EF-0B2A562D1FA5}"/>
              </a:ext>
            </a:extLst>
          </p:cNvPr>
          <p:cNvPicPr>
            <a:picLocks noGrp="1" noChangeAspect="1"/>
          </p:cNvPicPr>
          <p:nvPr>
            <p:ph sz="half" idx="2"/>
          </p:nvPr>
        </p:nvPicPr>
        <p:blipFill>
          <a:blip r:embed="rId4"/>
          <a:stretch>
            <a:fillRect/>
          </a:stretch>
        </p:blipFill>
        <p:spPr>
          <a:xfrm>
            <a:off x="1735276" y="3137389"/>
            <a:ext cx="1689100" cy="2533650"/>
          </a:xfrm>
        </p:spPr>
      </p:pic>
      <p:sp>
        <p:nvSpPr>
          <p:cNvPr id="16" name="Text Placeholder 5">
            <a:extLst>
              <a:ext uri="{FF2B5EF4-FFF2-40B4-BE49-F238E27FC236}">
                <a16:creationId xmlns:a16="http://schemas.microsoft.com/office/drawing/2014/main" id="{F0114413-3F5E-2744-CD72-CA2CA5C47C9B}"/>
              </a:ext>
            </a:extLst>
          </p:cNvPr>
          <p:cNvSpPr txBox="1">
            <a:spLocks/>
          </p:cNvSpPr>
          <p:nvPr/>
        </p:nvSpPr>
        <p:spPr>
          <a:xfrm>
            <a:off x="7252014" y="1727598"/>
            <a:ext cx="3299200" cy="1120477"/>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Font typeface="Arial" panose="020B0604020202020204" pitchFamily="34" charset="0"/>
              <a:buNone/>
              <a:defRPr sz="1600" b="1" kern="1200">
                <a:solidFill>
                  <a:schemeClr val="tx1"/>
                </a:solidFill>
                <a:latin typeface="+mj-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0">
                <a:latin typeface="Arial" panose="020B0604020202020204" pitchFamily="34" charset="0"/>
                <a:cs typeface="Arial" panose="020B0604020202020204" pitchFamily="34" charset="0"/>
              </a:rPr>
              <a:t>Iris Kovar-Gough</a:t>
            </a:r>
            <a:br>
              <a:rPr lang="en-US" sz="2000" b="0">
                <a:latin typeface="Arial" panose="020B0604020202020204" pitchFamily="34" charset="0"/>
                <a:cs typeface="Arial" panose="020B0604020202020204" pitchFamily="34" charset="0"/>
              </a:rPr>
            </a:br>
            <a:r>
              <a:rPr lang="en-US" sz="2000" b="0">
                <a:latin typeface="Arial" panose="020B0604020202020204" pitchFamily="34" charset="0"/>
                <a:cs typeface="Arial" panose="020B0604020202020204" pitchFamily="34" charset="0"/>
              </a:rPr>
              <a:t>Health Sciences Librarian</a:t>
            </a:r>
            <a:br>
              <a:rPr lang="en-US" sz="2000" b="0">
                <a:latin typeface="Arial" panose="020B0604020202020204" pitchFamily="34" charset="0"/>
                <a:cs typeface="Arial" panose="020B0604020202020204" pitchFamily="34" charset="0"/>
              </a:rPr>
            </a:br>
            <a:r>
              <a:rPr lang="en-US" sz="2000" b="0">
                <a:latin typeface="Arial" panose="020B0604020202020204" pitchFamily="34" charset="0"/>
                <a:cs typeface="Arial" panose="020B0604020202020204" pitchFamily="34" charset="0"/>
                <a:hlinkClick r:id="rId5"/>
              </a:rPr>
              <a:t>iriskg@msu.edu</a:t>
            </a:r>
            <a:endParaRPr lang="en-US" sz="2000" b="0">
              <a:latin typeface="Arial" panose="020B0604020202020204" pitchFamily="34" charset="0"/>
              <a:cs typeface="Arial" panose="020B0604020202020204" pitchFamily="34" charset="0"/>
            </a:endParaRPr>
          </a:p>
        </p:txBody>
      </p:sp>
      <p:pic>
        <p:nvPicPr>
          <p:cNvPr id="3" name="Picture 2" descr="A person wearing glasses and a blue jacket">
            <a:extLst>
              <a:ext uri="{FF2B5EF4-FFF2-40B4-BE49-F238E27FC236}">
                <a16:creationId xmlns:a16="http://schemas.microsoft.com/office/drawing/2014/main" id="{31F8B13A-67C1-5AE8-81E6-6FFC27D998CA}"/>
              </a:ext>
            </a:extLst>
          </p:cNvPr>
          <p:cNvPicPr>
            <a:picLocks noChangeAspect="1"/>
          </p:cNvPicPr>
          <p:nvPr/>
        </p:nvPicPr>
        <p:blipFill>
          <a:blip r:embed="rId6"/>
          <a:stretch>
            <a:fillRect/>
          </a:stretch>
        </p:blipFill>
        <p:spPr>
          <a:xfrm>
            <a:off x="7257789" y="3134550"/>
            <a:ext cx="1868313" cy="2536728"/>
          </a:xfrm>
          <a:prstGeom prst="rect">
            <a:avLst/>
          </a:prstGeom>
        </p:spPr>
      </p:pic>
    </p:spTree>
    <p:extLst>
      <p:ext uri="{BB962C8B-B14F-4D97-AF65-F5344CB8AC3E}">
        <p14:creationId xmlns:p14="http://schemas.microsoft.com/office/powerpoint/2010/main" val="2845376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2671F0-E405-8072-2745-98CD8B08C94E}"/>
              </a:ext>
            </a:extLst>
          </p:cNvPr>
          <p:cNvSpPr>
            <a:spLocks noGrp="1"/>
          </p:cNvSpPr>
          <p:nvPr>
            <p:ph type="title"/>
          </p:nvPr>
        </p:nvSpPr>
        <p:spPr/>
        <p:txBody>
          <a:bodyPr/>
          <a:lstStyle/>
          <a:p>
            <a:r>
              <a:rPr lang="en-US"/>
              <a:t>Introduction</a:t>
            </a:r>
          </a:p>
        </p:txBody>
      </p:sp>
      <p:sp>
        <p:nvSpPr>
          <p:cNvPr id="8" name="Content Placeholder 7">
            <a:extLst>
              <a:ext uri="{FF2B5EF4-FFF2-40B4-BE49-F238E27FC236}">
                <a16:creationId xmlns:a16="http://schemas.microsoft.com/office/drawing/2014/main" id="{A502E42E-24A0-037F-4472-F415BB19D9F6}"/>
              </a:ext>
            </a:extLst>
          </p:cNvPr>
          <p:cNvSpPr>
            <a:spLocks noGrp="1"/>
          </p:cNvSpPr>
          <p:nvPr>
            <p:ph sz="half" idx="1"/>
          </p:nvPr>
        </p:nvSpPr>
        <p:spPr>
          <a:xfrm>
            <a:off x="700635" y="1720187"/>
            <a:ext cx="6413843" cy="4379530"/>
          </a:xfrm>
        </p:spPr>
        <p:txBody>
          <a:bodyPr>
            <a:noAutofit/>
          </a:bodyPr>
          <a:lstStyle/>
          <a:p>
            <a:r>
              <a:rPr lang="en-US" sz="1900"/>
              <a:t>Student health and wellness is directly tied to academic performance</a:t>
            </a:r>
          </a:p>
          <a:p>
            <a:r>
              <a:rPr lang="en-US" sz="1900"/>
              <a:t>The top 5 impediments to academic success, as reported by MSU students</a:t>
            </a:r>
            <a:r>
              <a:rPr lang="en-US" sz="1900" baseline="30000"/>
              <a:t>1</a:t>
            </a:r>
            <a:r>
              <a:rPr lang="en-US" sz="1900"/>
              <a:t>, are:</a:t>
            </a:r>
          </a:p>
          <a:p>
            <a:pPr lvl="1"/>
            <a:r>
              <a:rPr lang="en-US"/>
              <a:t>Stress</a:t>
            </a:r>
          </a:p>
          <a:p>
            <a:pPr lvl="1"/>
            <a:r>
              <a:rPr lang="en-US"/>
              <a:t>Anxiety</a:t>
            </a:r>
          </a:p>
          <a:p>
            <a:pPr lvl="1"/>
            <a:r>
              <a:rPr lang="en-US"/>
              <a:t>Sleep Difficulties</a:t>
            </a:r>
          </a:p>
          <a:p>
            <a:pPr lvl="1"/>
            <a:r>
              <a:rPr lang="en-US"/>
              <a:t>Depression</a:t>
            </a:r>
          </a:p>
          <a:p>
            <a:pPr lvl="1"/>
            <a:r>
              <a:rPr lang="en-US"/>
              <a:t>Attention Deficit Disorder</a:t>
            </a:r>
          </a:p>
          <a:p>
            <a:r>
              <a:rPr lang="en-US" sz="1900"/>
              <a:t>Other areas of importance include use of alcohol and other drugs, physical health, sexual health, and emotional wellness</a:t>
            </a:r>
          </a:p>
        </p:txBody>
      </p:sp>
      <p:pic>
        <p:nvPicPr>
          <p:cNvPr id="4" name="Content Placeholder 3" descr="A graph showing the top five impediments to academic success; stress, anxiety, sleep difficulties, depression, and attention deifict disorder">
            <a:extLst>
              <a:ext uri="{FF2B5EF4-FFF2-40B4-BE49-F238E27FC236}">
                <a16:creationId xmlns:a16="http://schemas.microsoft.com/office/drawing/2014/main" id="{05AC1CDB-8F10-DEEE-332D-9EFD577D89AB}"/>
              </a:ext>
            </a:extLst>
          </p:cNvPr>
          <p:cNvPicPr>
            <a:picLocks noGrp="1" noChangeAspect="1"/>
          </p:cNvPicPr>
          <p:nvPr>
            <p:ph sz="half" idx="2"/>
          </p:nvPr>
        </p:nvPicPr>
        <p:blipFill>
          <a:blip r:embed="rId3"/>
          <a:stretch>
            <a:fillRect/>
          </a:stretch>
        </p:blipFill>
        <p:spPr>
          <a:xfrm>
            <a:off x="7036419" y="2395990"/>
            <a:ext cx="4277422" cy="3027924"/>
          </a:xfrm>
        </p:spPr>
      </p:pic>
    </p:spTree>
    <p:extLst>
      <p:ext uri="{BB962C8B-B14F-4D97-AF65-F5344CB8AC3E}">
        <p14:creationId xmlns:p14="http://schemas.microsoft.com/office/powerpoint/2010/main" val="326728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112C-1D37-A8BF-571E-9930915F87DB}"/>
              </a:ext>
            </a:extLst>
          </p:cNvPr>
          <p:cNvSpPr>
            <a:spLocks noGrp="1"/>
          </p:cNvSpPr>
          <p:nvPr>
            <p:ph type="title"/>
          </p:nvPr>
        </p:nvSpPr>
        <p:spPr/>
        <p:txBody>
          <a:bodyPr/>
          <a:lstStyle/>
          <a:p>
            <a:r>
              <a:rPr lang="en-US"/>
              <a:t>Background</a:t>
            </a:r>
          </a:p>
        </p:txBody>
      </p:sp>
      <p:sp>
        <p:nvSpPr>
          <p:cNvPr id="3" name="Content Placeholder 2">
            <a:extLst>
              <a:ext uri="{FF2B5EF4-FFF2-40B4-BE49-F238E27FC236}">
                <a16:creationId xmlns:a16="http://schemas.microsoft.com/office/drawing/2014/main" id="{A32B175E-8578-91E5-C134-9F322598640C}"/>
              </a:ext>
            </a:extLst>
          </p:cNvPr>
          <p:cNvSpPr>
            <a:spLocks noGrp="1"/>
          </p:cNvSpPr>
          <p:nvPr>
            <p:ph idx="1"/>
          </p:nvPr>
        </p:nvSpPr>
        <p:spPr>
          <a:xfrm>
            <a:off x="700635" y="1849852"/>
            <a:ext cx="10691265" cy="3739896"/>
          </a:xfrm>
        </p:spPr>
        <p:txBody>
          <a:bodyPr/>
          <a:lstStyle/>
          <a:p>
            <a:r>
              <a:rPr lang="en-US"/>
              <a:t>Prior to 2019 there was not a designated consumer health collection at the MSU Libraries</a:t>
            </a:r>
          </a:p>
          <a:p>
            <a:pPr lvl="1"/>
            <a:r>
              <a:rPr lang="en-US"/>
              <a:t>While some consumer-level materials were collected, they were shelved alongside professional-level health and medical materials in the main collection, with no single location for browsing</a:t>
            </a:r>
          </a:p>
          <a:p>
            <a:r>
              <a:rPr lang="en-US"/>
              <a:t>At the time, we were seeing increased importance placed upon the health and wellbeing of students at Michigan State University</a:t>
            </a:r>
          </a:p>
          <a:p>
            <a:r>
              <a:rPr lang="en-US"/>
              <a:t>An internal microgrant program at the MSU Libraries provided the perfect opportunity to develop the new student health and wellness collection</a:t>
            </a:r>
          </a:p>
          <a:p>
            <a:pPr lvl="1"/>
            <a:r>
              <a:rPr lang="en-US"/>
              <a:t>Our successful proposal presented an innovative project that supported the library’s mission and vision of being at the center of campus life and promoting equal access to information and spaces for all</a:t>
            </a:r>
          </a:p>
        </p:txBody>
      </p:sp>
    </p:spTree>
    <p:extLst>
      <p:ext uri="{BB962C8B-B14F-4D97-AF65-F5344CB8AC3E}">
        <p14:creationId xmlns:p14="http://schemas.microsoft.com/office/powerpoint/2010/main" val="1681578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F1A1F-C7F2-DBC5-FBC6-436A3740F29B}"/>
              </a:ext>
            </a:extLst>
          </p:cNvPr>
          <p:cNvSpPr>
            <a:spLocks noGrp="1"/>
          </p:cNvSpPr>
          <p:nvPr>
            <p:ph type="title"/>
          </p:nvPr>
        </p:nvSpPr>
        <p:spPr>
          <a:xfrm>
            <a:off x="700635" y="808892"/>
            <a:ext cx="10691265" cy="756608"/>
          </a:xfrm>
        </p:spPr>
        <p:txBody>
          <a:bodyPr/>
          <a:lstStyle/>
          <a:p>
            <a:r>
              <a:rPr lang="en-US"/>
              <a:t>Developing the Collection</a:t>
            </a:r>
          </a:p>
        </p:txBody>
      </p:sp>
      <p:sp>
        <p:nvSpPr>
          <p:cNvPr id="5" name="Content Placeholder 4">
            <a:extLst>
              <a:ext uri="{FF2B5EF4-FFF2-40B4-BE49-F238E27FC236}">
                <a16:creationId xmlns:a16="http://schemas.microsoft.com/office/drawing/2014/main" id="{EAE24C5F-D056-2D2D-D9C5-711A4D58B9CB}"/>
              </a:ext>
            </a:extLst>
          </p:cNvPr>
          <p:cNvSpPr>
            <a:spLocks noGrp="1"/>
          </p:cNvSpPr>
          <p:nvPr>
            <p:ph sz="half" idx="1"/>
          </p:nvPr>
        </p:nvSpPr>
        <p:spPr>
          <a:xfrm>
            <a:off x="457904" y="1542055"/>
            <a:ext cx="6737066" cy="4818417"/>
          </a:xfrm>
        </p:spPr>
        <p:txBody>
          <a:bodyPr vert="horz" lIns="91440" tIns="45720" rIns="91440" bIns="45720" rtlCol="0" anchor="t">
            <a:normAutofit fontScale="92500" lnSpcReduction="20000"/>
          </a:bodyPr>
          <a:lstStyle/>
          <a:p>
            <a:pPr marL="0" indent="0">
              <a:buNone/>
            </a:pPr>
            <a:r>
              <a:rPr lang="en-US">
                <a:latin typeface="Arial"/>
                <a:cs typeface="Arial"/>
              </a:rPr>
              <a:t>Our development process included:</a:t>
            </a:r>
          </a:p>
          <a:p>
            <a:r>
              <a:rPr lang="en-US">
                <a:latin typeface="Arial"/>
                <a:cs typeface="Arial"/>
              </a:rPr>
              <a:t>Writing and submitting a microgrant proposal to fund the purchase of a shelving unit and printing costs</a:t>
            </a:r>
          </a:p>
          <a:p>
            <a:r>
              <a:rPr lang="en-US">
                <a:latin typeface="Arial"/>
                <a:cs typeface="Arial"/>
              </a:rPr>
              <a:t>Identifying a location for the collection</a:t>
            </a:r>
            <a:endParaRPr lang="en-US"/>
          </a:p>
          <a:p>
            <a:r>
              <a:rPr lang="en-US">
                <a:latin typeface="Arial"/>
                <a:cs typeface="Arial"/>
              </a:rPr>
              <a:t>Performing an environmental scan of campus and community resources</a:t>
            </a:r>
          </a:p>
          <a:p>
            <a:r>
              <a:rPr lang="en-US">
                <a:latin typeface="Arial"/>
                <a:cs typeface="Arial"/>
              </a:rPr>
              <a:t>Contacting campus partners for handouts</a:t>
            </a:r>
          </a:p>
          <a:p>
            <a:r>
              <a:rPr lang="en-US">
                <a:latin typeface="Arial"/>
                <a:cs typeface="Arial"/>
              </a:rPr>
              <a:t>Selecting new print titles (CAPHIS</a:t>
            </a:r>
            <a:r>
              <a:rPr lang="en-US" baseline="30000">
                <a:latin typeface="Arial"/>
                <a:cs typeface="Arial"/>
              </a:rPr>
              <a:t>2</a:t>
            </a:r>
            <a:r>
              <a:rPr lang="en-US">
                <a:latin typeface="Arial"/>
                <a:cs typeface="Arial"/>
              </a:rPr>
              <a:t>, other libraries/guides)</a:t>
            </a:r>
          </a:p>
          <a:p>
            <a:r>
              <a:rPr lang="en-US">
                <a:latin typeface="Arial"/>
                <a:cs typeface="Arial"/>
              </a:rPr>
              <a:t>Relocating existing materials</a:t>
            </a:r>
          </a:p>
          <a:p>
            <a:r>
              <a:rPr lang="en-US">
                <a:latin typeface="Arial"/>
                <a:cs typeface="Arial"/>
              </a:rPr>
              <a:t>Developing a shelving and cataloging workflow with Technical Services for the new collection</a:t>
            </a:r>
          </a:p>
          <a:p>
            <a:r>
              <a:rPr lang="en-US">
                <a:latin typeface="Arial"/>
                <a:cs typeface="Arial"/>
              </a:rPr>
              <a:t>Creating signage, shelf labels, location in catalog, promotional flyer</a:t>
            </a:r>
          </a:p>
        </p:txBody>
      </p:sp>
      <p:pic>
        <p:nvPicPr>
          <p:cNvPr id="8" name="Content Placeholder 7" descr="Shelf sign that says &quot;Health and Wellness Collection Subjects&quot; and then lists the following topics: nutrition, fitenss, sexuality, sexual abuse and violece, autism, stress, anxiety, grief, trauma, mindfulness, LGBTQI, consumer health, mental health, women's health, fodd insecurity, and housing">
            <a:extLst>
              <a:ext uri="{FF2B5EF4-FFF2-40B4-BE49-F238E27FC236}">
                <a16:creationId xmlns:a16="http://schemas.microsoft.com/office/drawing/2014/main" id="{F47AF6BF-4C3E-C162-CE74-F68D44D3F4AF}"/>
              </a:ext>
            </a:extLst>
          </p:cNvPr>
          <p:cNvPicPr>
            <a:picLocks noGrp="1" noChangeAspect="1"/>
          </p:cNvPicPr>
          <p:nvPr>
            <p:ph sz="half" idx="2"/>
          </p:nvPr>
        </p:nvPicPr>
        <p:blipFill>
          <a:blip r:embed="rId3"/>
          <a:stretch>
            <a:fillRect/>
          </a:stretch>
        </p:blipFill>
        <p:spPr>
          <a:xfrm>
            <a:off x="7375032" y="1571654"/>
            <a:ext cx="4022734" cy="4390996"/>
          </a:xfrm>
        </p:spPr>
      </p:pic>
    </p:spTree>
    <p:extLst>
      <p:ext uri="{BB962C8B-B14F-4D97-AF65-F5344CB8AC3E}">
        <p14:creationId xmlns:p14="http://schemas.microsoft.com/office/powerpoint/2010/main" val="60958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329107-7434-B506-AF1F-357E838D23A1}"/>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t>Key Features of the Collection</a:t>
            </a:r>
          </a:p>
        </p:txBody>
      </p:sp>
      <p:pic>
        <p:nvPicPr>
          <p:cNvPr id="12" name="Content Placeholder 11" descr="Health and Wellness collection shelves, shown next to seating areas in the library lobby with browsing shelves in the background">
            <a:extLst>
              <a:ext uri="{FF2B5EF4-FFF2-40B4-BE49-F238E27FC236}">
                <a16:creationId xmlns:a16="http://schemas.microsoft.com/office/drawing/2014/main" id="{9D222F85-BB29-9961-4114-73024DCAC049}"/>
              </a:ext>
            </a:extLst>
          </p:cNvPr>
          <p:cNvPicPr>
            <a:picLocks noGrp="1" noChangeAspect="1"/>
          </p:cNvPicPr>
          <p:nvPr>
            <p:ph sz="half" idx="2"/>
          </p:nvPr>
        </p:nvPicPr>
        <p:blipFill>
          <a:blip r:embed="rId3"/>
          <a:srcRect l="6825" r="11612" b="1"/>
          <a:stretch/>
        </p:blipFill>
        <p:spPr>
          <a:xfrm>
            <a:off x="20" y="-17929"/>
            <a:ext cx="4206220" cy="6875929"/>
          </a:xfrm>
          <a:prstGeom prst="rect">
            <a:avLst/>
          </a:prstGeom>
        </p:spPr>
      </p:pic>
      <p:cxnSp>
        <p:nvCxnSpPr>
          <p:cNvPr id="23" name="Straight Connector 22">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1A69B3-A36B-CE8F-9171-843DA7C8C760}"/>
              </a:ext>
            </a:extLst>
          </p:cNvPr>
          <p:cNvSpPr>
            <a:spLocks noGrp="1"/>
          </p:cNvSpPr>
          <p:nvPr>
            <p:ph sz="half" idx="1"/>
          </p:nvPr>
        </p:nvSpPr>
        <p:spPr>
          <a:xfrm>
            <a:off x="4866968" y="2221992"/>
            <a:ext cx="6763754" cy="3739896"/>
          </a:xfrm>
        </p:spPr>
        <p:txBody>
          <a:bodyPr vert="horz" lIns="91440" tIns="45720" rIns="91440" bIns="45720" rtlCol="0">
            <a:normAutofit fontScale="92500" lnSpcReduction="10000"/>
          </a:bodyPr>
          <a:lstStyle/>
          <a:p>
            <a:pPr>
              <a:lnSpc>
                <a:spcPct val="100000"/>
              </a:lnSpc>
            </a:pPr>
            <a:r>
              <a:rPr lang="en-US"/>
              <a:t>Considers health and wellness broadly and has materials on a wide of variety of topics</a:t>
            </a:r>
          </a:p>
          <a:p>
            <a:pPr>
              <a:lnSpc>
                <a:spcPct val="100000"/>
              </a:lnSpc>
            </a:pPr>
            <a:r>
              <a:rPr lang="en-US"/>
              <a:t>Low-barrier and stigma-free access to materials in a centralized location</a:t>
            </a:r>
          </a:p>
          <a:p>
            <a:pPr>
              <a:lnSpc>
                <a:spcPct val="100000"/>
              </a:lnSpc>
            </a:pPr>
            <a:r>
              <a:rPr lang="en-US"/>
              <a:t>Pairs books in the collection with informational handouts from campus and community organizations</a:t>
            </a:r>
          </a:p>
          <a:p>
            <a:pPr lvl="1">
              <a:lnSpc>
                <a:spcPct val="100000"/>
              </a:lnSpc>
            </a:pPr>
            <a:r>
              <a:rPr lang="en-US"/>
              <a:t>Encourages informed health consumers and connects them to available services and support</a:t>
            </a:r>
          </a:p>
          <a:p>
            <a:pPr>
              <a:lnSpc>
                <a:spcPct val="100000"/>
              </a:lnSpc>
            </a:pPr>
            <a:r>
              <a:rPr lang="en-US"/>
              <a:t>Designed as a browsing collection and items have standard circulation rules</a:t>
            </a:r>
          </a:p>
          <a:p>
            <a:pPr lvl="1">
              <a:lnSpc>
                <a:spcPct val="100000"/>
              </a:lnSpc>
            </a:pPr>
            <a:r>
              <a:rPr lang="en-US"/>
              <a:t>Eliminates restrictions such as in-building use or shorter check-out periods</a:t>
            </a:r>
          </a:p>
        </p:txBody>
      </p:sp>
      <p:cxnSp>
        <p:nvCxnSpPr>
          <p:cNvPr id="25" name="Straight Connector 24">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357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A09EF7A-BC7C-8559-CEF8-00685E3837BF}"/>
              </a:ext>
            </a:extLst>
          </p:cNvPr>
          <p:cNvSpPr>
            <a:spLocks noGrp="1"/>
          </p:cNvSpPr>
          <p:nvPr>
            <p:ph type="title"/>
          </p:nvPr>
        </p:nvSpPr>
        <p:spPr/>
        <p:txBody>
          <a:bodyPr/>
          <a:lstStyle/>
          <a:p>
            <a:r>
              <a:rPr lang="en-US"/>
              <a:t>Collection Debut – October 2019</a:t>
            </a:r>
          </a:p>
        </p:txBody>
      </p:sp>
      <p:pic>
        <p:nvPicPr>
          <p:cNvPr id="9" name="Picture Placeholder 8" descr="The front and back side of the Student Health and Wellness Collection, showing books and handouts on the shelves and a green &quot;Health &amp; Wellness&quot; sign on the top">
            <a:extLst>
              <a:ext uri="{FF2B5EF4-FFF2-40B4-BE49-F238E27FC236}">
                <a16:creationId xmlns:a16="http://schemas.microsoft.com/office/drawing/2014/main" id="{E78FC059-5101-0647-7225-111E853DBD23}"/>
              </a:ext>
            </a:extLst>
          </p:cNvPr>
          <p:cNvPicPr>
            <a:picLocks noGrp="1" noChangeAspect="1"/>
          </p:cNvPicPr>
          <p:nvPr>
            <p:ph sz="half" idx="2"/>
          </p:nvPr>
        </p:nvPicPr>
        <p:blipFill>
          <a:blip r:embed="rId3"/>
          <a:stretch>
            <a:fillRect/>
          </a:stretch>
        </p:blipFill>
        <p:spPr>
          <a:xfrm>
            <a:off x="1030239" y="1885228"/>
            <a:ext cx="4560985" cy="3519487"/>
          </a:xfrm>
        </p:spPr>
      </p:pic>
      <p:sp>
        <p:nvSpPr>
          <p:cNvPr id="33" name="Text Placeholder 32">
            <a:extLst>
              <a:ext uri="{FF2B5EF4-FFF2-40B4-BE49-F238E27FC236}">
                <a16:creationId xmlns:a16="http://schemas.microsoft.com/office/drawing/2014/main" id="{C3EBAE9F-236B-F524-8735-98AB8665D8A4}"/>
              </a:ext>
            </a:extLst>
          </p:cNvPr>
          <p:cNvSpPr>
            <a:spLocks noGrp="1"/>
          </p:cNvSpPr>
          <p:nvPr>
            <p:ph type="body" idx="1"/>
          </p:nvPr>
        </p:nvSpPr>
        <p:spPr>
          <a:xfrm>
            <a:off x="1030239" y="5483476"/>
            <a:ext cx="5212080" cy="365007"/>
          </a:xfrm>
        </p:spPr>
        <p:txBody>
          <a:bodyPr>
            <a:normAutofit/>
          </a:bodyPr>
          <a:lstStyle/>
          <a:p>
            <a:r>
              <a:rPr lang="en-US">
                <a:latin typeface="Arial"/>
                <a:cs typeface="Arial"/>
              </a:rPr>
              <a:t>Front and back of the shelving unit</a:t>
            </a:r>
            <a:endParaRPr lang="en-US"/>
          </a:p>
        </p:txBody>
      </p:sp>
      <p:pic>
        <p:nvPicPr>
          <p:cNvPr id="32" name="Content Placeholder 31" descr="Close up view of a shelf in the Student Health and Wellness collection showing a row of books with purple stickers on their spine">
            <a:extLst>
              <a:ext uri="{FF2B5EF4-FFF2-40B4-BE49-F238E27FC236}">
                <a16:creationId xmlns:a16="http://schemas.microsoft.com/office/drawing/2014/main" id="{CBC67858-044A-97C2-FFD2-2A37903790FA}"/>
              </a:ext>
            </a:extLst>
          </p:cNvPr>
          <p:cNvPicPr>
            <a:picLocks noGrp="1" noChangeAspect="1"/>
          </p:cNvPicPr>
          <p:nvPr>
            <p:ph sz="quarter" idx="4"/>
          </p:nvPr>
        </p:nvPicPr>
        <p:blipFill>
          <a:blip r:embed="rId4"/>
          <a:stretch>
            <a:fillRect/>
          </a:stretch>
        </p:blipFill>
        <p:spPr>
          <a:xfrm>
            <a:off x="6048755" y="2055318"/>
            <a:ext cx="5211763" cy="2926147"/>
          </a:xfrm>
        </p:spPr>
      </p:pic>
      <p:sp>
        <p:nvSpPr>
          <p:cNvPr id="34" name="Text Placeholder 33">
            <a:extLst>
              <a:ext uri="{FF2B5EF4-FFF2-40B4-BE49-F238E27FC236}">
                <a16:creationId xmlns:a16="http://schemas.microsoft.com/office/drawing/2014/main" id="{CDC27A26-78DC-15F0-52C3-06B21ADA4D6A}"/>
              </a:ext>
            </a:extLst>
          </p:cNvPr>
          <p:cNvSpPr>
            <a:spLocks noGrp="1"/>
          </p:cNvSpPr>
          <p:nvPr>
            <p:ph type="body" sz="quarter" idx="3"/>
          </p:nvPr>
        </p:nvSpPr>
        <p:spPr>
          <a:xfrm>
            <a:off x="6096000" y="5054518"/>
            <a:ext cx="5212080" cy="657225"/>
          </a:xfrm>
        </p:spPr>
        <p:txBody>
          <a:bodyPr>
            <a:normAutofit/>
          </a:bodyPr>
          <a:lstStyle/>
          <a:p>
            <a:r>
              <a:rPr lang="en-US"/>
              <a:t>Close up showing purple spine labels to easily identify books as part of the collection</a:t>
            </a:r>
          </a:p>
        </p:txBody>
      </p:sp>
    </p:spTree>
    <p:extLst>
      <p:ext uri="{BB962C8B-B14F-4D97-AF65-F5344CB8AC3E}">
        <p14:creationId xmlns:p14="http://schemas.microsoft.com/office/powerpoint/2010/main" val="3024944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A4863-C01B-7CCF-3139-0D6BF917C280}"/>
              </a:ext>
            </a:extLst>
          </p:cNvPr>
          <p:cNvSpPr>
            <a:spLocks noGrp="1"/>
          </p:cNvSpPr>
          <p:nvPr>
            <p:ph type="title"/>
          </p:nvPr>
        </p:nvSpPr>
        <p:spPr>
          <a:xfrm>
            <a:off x="5248656" y="914400"/>
            <a:ext cx="6236208" cy="1307592"/>
          </a:xfrm>
        </p:spPr>
        <p:txBody>
          <a:bodyPr vert="horz" lIns="91440" tIns="45720" rIns="91440" bIns="45720" rtlCol="0" anchor="t">
            <a:normAutofit/>
          </a:bodyPr>
          <a:lstStyle/>
          <a:p>
            <a:r>
              <a:rPr lang="en-US"/>
              <a:t>And Then…..COVID-19</a:t>
            </a:r>
          </a:p>
        </p:txBody>
      </p:sp>
      <p:pic>
        <p:nvPicPr>
          <p:cNvPr id="5" name="Google Shape;81;p17" descr="Instagram post from user 'lsjnews' with an image of COVID-19 informational flyers under a sign that says 'Health &amp; Wellness'">
            <a:extLst>
              <a:ext uri="{FF2B5EF4-FFF2-40B4-BE49-F238E27FC236}">
                <a16:creationId xmlns:a16="http://schemas.microsoft.com/office/drawing/2014/main" id="{8B6CE373-C902-CF50-FB2C-DDA40C936B94}"/>
              </a:ext>
            </a:extLst>
          </p:cNvPr>
          <p:cNvPicPr preferRelativeResize="0">
            <a:picLocks/>
          </p:cNvPicPr>
          <p:nvPr/>
        </p:nvPicPr>
        <p:blipFill>
          <a:blip r:embed="rId3"/>
          <a:srcRect t="8455" r="2" b="2"/>
          <a:stretch/>
        </p:blipFill>
        <p:spPr>
          <a:xfrm>
            <a:off x="20" y="-1"/>
            <a:ext cx="4663420" cy="6858001"/>
          </a:xfrm>
          <a:prstGeom prst="rect">
            <a:avLst/>
          </a:prstGeom>
          <a:noFill/>
        </p:spPr>
      </p:pic>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B45BA8-2803-E67D-87E3-2AC3190DB6B5}"/>
              </a:ext>
            </a:extLst>
          </p:cNvPr>
          <p:cNvSpPr>
            <a:spLocks noGrp="1"/>
          </p:cNvSpPr>
          <p:nvPr>
            <p:ph sz="half" idx="1"/>
          </p:nvPr>
        </p:nvSpPr>
        <p:spPr>
          <a:xfrm>
            <a:off x="5248656" y="2221992"/>
            <a:ext cx="6236208" cy="3941064"/>
          </a:xfrm>
        </p:spPr>
        <p:txBody>
          <a:bodyPr vert="horz" lIns="91440" tIns="45720" rIns="91440" bIns="45720" rtlCol="0">
            <a:normAutofit/>
          </a:bodyPr>
          <a:lstStyle/>
          <a:p>
            <a:r>
              <a:rPr lang="en-US"/>
              <a:t>We printed handouts in multiple languages on COVID from the CDC, and then everything shut down.</a:t>
            </a:r>
          </a:p>
          <a:p>
            <a:r>
              <a:rPr lang="en-US"/>
              <a:t>How do you have a successful print-only browsing collection when nobody is in the library?</a:t>
            </a:r>
          </a:p>
        </p:txBody>
      </p:sp>
    </p:spTree>
    <p:extLst>
      <p:ext uri="{BB962C8B-B14F-4D97-AF65-F5344CB8AC3E}">
        <p14:creationId xmlns:p14="http://schemas.microsoft.com/office/powerpoint/2010/main" val="1328106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8F2420-D401-F7FD-0A9E-B183E04D2D46}"/>
              </a:ext>
            </a:extLst>
          </p:cNvPr>
          <p:cNvSpPr>
            <a:spLocks noGrp="1"/>
          </p:cNvSpPr>
          <p:nvPr>
            <p:ph type="title"/>
          </p:nvPr>
        </p:nvSpPr>
        <p:spPr>
          <a:xfrm>
            <a:off x="704088" y="914400"/>
            <a:ext cx="4815766" cy="710227"/>
          </a:xfrm>
        </p:spPr>
        <p:txBody>
          <a:bodyPr vert="horz" lIns="91440" tIns="45720" rIns="91440" bIns="45720" rtlCol="0" anchor="t">
            <a:normAutofit/>
          </a:bodyPr>
          <a:lstStyle/>
          <a:p>
            <a:r>
              <a:rPr lang="en-US" sz="3600"/>
              <a:t>Digital Additions</a:t>
            </a:r>
          </a:p>
        </p:txBody>
      </p:sp>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B78EF9E-8B0A-1274-1B86-1790A1E8CF58}"/>
              </a:ext>
            </a:extLst>
          </p:cNvPr>
          <p:cNvSpPr>
            <a:spLocks noGrp="1"/>
          </p:cNvSpPr>
          <p:nvPr>
            <p:ph sz="half" idx="1"/>
          </p:nvPr>
        </p:nvSpPr>
        <p:spPr>
          <a:xfrm>
            <a:off x="704088" y="1700129"/>
            <a:ext cx="5640956" cy="4339802"/>
          </a:xfrm>
        </p:spPr>
        <p:txBody>
          <a:bodyPr vert="horz" lIns="91440" tIns="45720" rIns="91440" bIns="45720" rtlCol="0">
            <a:noAutofit/>
          </a:bodyPr>
          <a:lstStyle/>
          <a:p>
            <a:pPr>
              <a:lnSpc>
                <a:spcPct val="100000"/>
              </a:lnSpc>
            </a:pPr>
            <a:r>
              <a:rPr lang="en-US" sz="1800"/>
              <a:t>March and April 2020 we realized we needed to move to digital because of the ongoing closure of the physical library building</a:t>
            </a:r>
          </a:p>
          <a:p>
            <a:pPr>
              <a:lnSpc>
                <a:spcPct val="100000"/>
              </a:lnSpc>
            </a:pPr>
            <a:r>
              <a:rPr lang="en-US" sz="1800"/>
              <a:t>We purchased electronic duplicates of existing print titles and focused our collection development over the next 18 months on </a:t>
            </a:r>
            <a:r>
              <a:rPr lang="en-US" sz="1800" err="1"/>
              <a:t>ebooks</a:t>
            </a:r>
            <a:endParaRPr lang="en-US" sz="1800"/>
          </a:p>
          <a:p>
            <a:pPr>
              <a:lnSpc>
                <a:spcPct val="100000"/>
              </a:lnSpc>
            </a:pPr>
            <a:r>
              <a:rPr lang="en-US" sz="1800"/>
              <a:t>This meant we kept the collection current and accessible despite the limitations of in-person contact</a:t>
            </a:r>
          </a:p>
          <a:p>
            <a:pPr>
              <a:lnSpc>
                <a:spcPct val="100000"/>
              </a:lnSpc>
            </a:pPr>
            <a:r>
              <a:rPr lang="en-US" sz="1800"/>
              <a:t>We also created </a:t>
            </a:r>
            <a:r>
              <a:rPr lang="en-US" sz="1800">
                <a:hlinkClick r:id="rId3"/>
              </a:rPr>
              <a:t>a libguide for the collection</a:t>
            </a:r>
            <a:r>
              <a:rPr lang="en-US" sz="1800" baseline="30000"/>
              <a:t>3</a:t>
            </a:r>
            <a:r>
              <a:rPr lang="en-US" sz="1800"/>
              <a:t> listing both the print and electronic books and linking to MSU units and local organizations in our county that could support users (e.g. the MSU student food pantry and the Greater Lansing Food Bank)</a:t>
            </a:r>
          </a:p>
        </p:txBody>
      </p:sp>
      <p:pic>
        <p:nvPicPr>
          <p:cNvPr id="6" name="Content Placeholder 5" descr="Screenshot of the Health and Wellness guide, showing general information and the list of topic pages">
            <a:extLst>
              <a:ext uri="{FF2B5EF4-FFF2-40B4-BE49-F238E27FC236}">
                <a16:creationId xmlns:a16="http://schemas.microsoft.com/office/drawing/2014/main" id="{AA21792B-A487-921A-DD03-9C29AEFE31AB}"/>
              </a:ext>
            </a:extLst>
          </p:cNvPr>
          <p:cNvPicPr>
            <a:picLocks noGrp="1" noChangeAspect="1"/>
          </p:cNvPicPr>
          <p:nvPr>
            <p:ph sz="half" idx="2"/>
          </p:nvPr>
        </p:nvPicPr>
        <p:blipFill>
          <a:blip r:embed="rId4"/>
          <a:srcRect l="1006" r="19597" b="-2"/>
          <a:stretch/>
        </p:blipFill>
        <p:spPr>
          <a:xfrm>
            <a:off x="6433389" y="1624627"/>
            <a:ext cx="5200928" cy="4339797"/>
          </a:xfrm>
          <a:prstGeom prst="rect">
            <a:avLst/>
          </a:prstGeom>
        </p:spPr>
      </p:pic>
    </p:spTree>
    <p:extLst>
      <p:ext uri="{BB962C8B-B14F-4D97-AF65-F5344CB8AC3E}">
        <p14:creationId xmlns:p14="http://schemas.microsoft.com/office/powerpoint/2010/main" val="595390267"/>
      </p:ext>
    </p:extLst>
  </p:cSld>
  <p:clrMapOvr>
    <a:masterClrMapping/>
  </p:clrMapOvr>
</p:sld>
</file>

<file path=ppt/theme/theme1.xml><?xml version="1.0" encoding="utf-8"?>
<a:theme xmlns:a="http://schemas.openxmlformats.org/drawingml/2006/main" name="ChronicleVTI">
  <a:themeElements>
    <a:clrScheme name="Custom 2">
      <a:dk1>
        <a:srgbClr val="000000"/>
      </a:dk1>
      <a:lt1>
        <a:srgbClr val="FEFFFF"/>
      </a:lt1>
      <a:dk2>
        <a:srgbClr val="000000"/>
      </a:dk2>
      <a:lt2>
        <a:srgbClr val="FEFFFF"/>
      </a:lt2>
      <a:accent1>
        <a:srgbClr val="004432"/>
      </a:accent1>
      <a:accent2>
        <a:srgbClr val="5B0E4B"/>
      </a:accent2>
      <a:accent3>
        <a:srgbClr val="007472"/>
      </a:accent3>
      <a:accent4>
        <a:srgbClr val="8B93AA"/>
      </a:accent4>
      <a:accent5>
        <a:srgbClr val="009849"/>
      </a:accent5>
      <a:accent6>
        <a:srgbClr val="BB552D"/>
      </a:accent6>
      <a:hlink>
        <a:srgbClr val="000000"/>
      </a:hlink>
      <a:folHlink>
        <a:srgbClr val="272A2A"/>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otalTime>0</TotalTime>
  <Words>1332</Words>
  <Application>Microsoft Macintosh PowerPoint</Application>
  <PresentationFormat>Widescreen</PresentationFormat>
  <Paragraphs>128</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Narrow</vt:lpstr>
      <vt:lpstr>Arial</vt:lpstr>
      <vt:lpstr>Calisto MT</vt:lpstr>
      <vt:lpstr>Courier New</vt:lpstr>
      <vt:lpstr>Univers Condensed</vt:lpstr>
      <vt:lpstr>ChronicleVTI</vt:lpstr>
      <vt:lpstr>Supporting Student Wellness</vt:lpstr>
      <vt:lpstr>Who We Are</vt:lpstr>
      <vt:lpstr>Introduction</vt:lpstr>
      <vt:lpstr>Background</vt:lpstr>
      <vt:lpstr>Developing the Collection</vt:lpstr>
      <vt:lpstr>Key Features of the Collection</vt:lpstr>
      <vt:lpstr>Collection Debut – October 2019</vt:lpstr>
      <vt:lpstr>And Then…..COVID-19</vt:lpstr>
      <vt:lpstr>Digital Additions</vt:lpstr>
      <vt:lpstr>Collection Usage</vt:lpstr>
      <vt:lpstr>Collection Subjects</vt:lpstr>
      <vt:lpstr>Top 10 Print Books By Check Outs (2024-2025)</vt:lpstr>
      <vt:lpstr>University Health and Wellbeing</vt:lpstr>
      <vt:lpstr>Shelf Care</vt:lpstr>
      <vt:lpstr>Changes Since 2020</vt:lpstr>
      <vt:lpstr>What We Learned</vt:lpstr>
      <vt:lpstr>Future Directions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Kepsel, Andrea</dc:creator>
  <cp:lastModifiedBy>Kepsel, Andrea</cp:lastModifiedBy>
  <cp:revision>1</cp:revision>
  <dcterms:created xsi:type="dcterms:W3CDTF">2025-04-02T14:52:13Z</dcterms:created>
  <dcterms:modified xsi:type="dcterms:W3CDTF">2025-04-18T17:51:16Z</dcterms:modified>
</cp:coreProperties>
</file>