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4A_5157B0E9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3B_5E16A947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256" r:id="rId2"/>
    <p:sldId id="319" r:id="rId3"/>
    <p:sldId id="284" r:id="rId4"/>
    <p:sldId id="258" r:id="rId5"/>
    <p:sldId id="260" r:id="rId6"/>
    <p:sldId id="323" r:id="rId7"/>
    <p:sldId id="321" r:id="rId8"/>
    <p:sldId id="330" r:id="rId9"/>
    <p:sldId id="326" r:id="rId10"/>
    <p:sldId id="307" r:id="rId11"/>
    <p:sldId id="341" r:id="rId12"/>
    <p:sldId id="335" r:id="rId13"/>
    <p:sldId id="347" r:id="rId14"/>
    <p:sldId id="337" r:id="rId15"/>
    <p:sldId id="315" r:id="rId16"/>
    <p:sldId id="316" r:id="rId17"/>
    <p:sldId id="317" r:id="rId18"/>
    <p:sldId id="318" r:id="rId19"/>
    <p:sldId id="308" r:id="rId20"/>
    <p:sldId id="346" r:id="rId21"/>
    <p:sldId id="331" r:id="rId22"/>
    <p:sldId id="338" r:id="rId23"/>
    <p:sldId id="343" r:id="rId24"/>
    <p:sldId id="270" r:id="rId25"/>
    <p:sldId id="345" r:id="rId26"/>
    <p:sldId id="342" r:id="rId27"/>
    <p:sldId id="309" r:id="rId28"/>
    <p:sldId id="340" r:id="rId29"/>
    <p:sldId id="329" r:id="rId30"/>
    <p:sldId id="322" r:id="rId31"/>
    <p:sldId id="286" r:id="rId3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4"/>
    </p:embeddedFont>
    <p:embeddedFont>
      <p:font typeface="Maven Pro" panose="020B0604020202020204" charset="0"/>
      <p:regular r:id="rId35"/>
      <p:bold r:id="rId36"/>
    </p:embeddedFont>
    <p:embeddedFont>
      <p:font typeface="Old Standard TT" panose="020B0604020202020204" charset="0"/>
      <p:regular r:id="rId37"/>
      <p:bold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B213D9AF-9695-412A-A9D8-7E0C006CD803}">
          <p14:sldIdLst>
            <p14:sldId id="256"/>
            <p14:sldId id="319"/>
            <p14:sldId id="284"/>
            <p14:sldId id="258"/>
          </p14:sldIdLst>
        </p14:section>
        <p14:section name="Background" id="{33293EC0-650B-4372-876A-756487B80EED}">
          <p14:sldIdLst>
            <p14:sldId id="260"/>
            <p14:sldId id="323"/>
            <p14:sldId id="321"/>
            <p14:sldId id="330"/>
            <p14:sldId id="326"/>
          </p14:sldIdLst>
        </p14:section>
        <p14:section name="Library Quest" id="{7590DEFF-6160-49E0-9735-2CF0EF6C72D5}">
          <p14:sldIdLst>
            <p14:sldId id="307"/>
            <p14:sldId id="341"/>
            <p14:sldId id="335"/>
            <p14:sldId id="347"/>
            <p14:sldId id="337"/>
            <p14:sldId id="315"/>
            <p14:sldId id="316"/>
            <p14:sldId id="317"/>
            <p14:sldId id="318"/>
          </p14:sldIdLst>
        </p14:section>
        <p14:section name="Brain Breaks" id="{7A791349-7082-4F34-BCB0-F6442F55B5AA}">
          <p14:sldIdLst>
            <p14:sldId id="308"/>
            <p14:sldId id="346"/>
            <p14:sldId id="331"/>
            <p14:sldId id="338"/>
            <p14:sldId id="343"/>
            <p14:sldId id="270"/>
            <p14:sldId id="345"/>
            <p14:sldId id="342"/>
          </p14:sldIdLst>
        </p14:section>
        <p14:section name="Impact and Takeaways" id="{D1D425F2-307C-4946-8462-A422CB592227}">
          <p14:sldIdLst>
            <p14:sldId id="309"/>
            <p14:sldId id="340"/>
            <p14:sldId id="329"/>
            <p14:sldId id="322"/>
          </p14:sldIdLst>
        </p14:section>
        <p14:section name="Conclusion" id="{F49A6DEE-176A-4A84-885C-B4E84D4DCE5D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E3F714-7A2E-D7C2-8C7A-6C0DA3840BA6}" name="Founds, Stephanie" initials="SF" userId="S::founds.8@osu.edu::525bd2ae-306f-4963-aace-ec8c318c957f" providerId="AD"/>
  <p188:author id="{3A48537C-E953-DAE3-011C-74DDD2F09CC6}" name="Gondek, Angel" initials="GA" userId="S::gondek.7@osu.edu::7d7e3648-42c9-411e-9f4a-d7f76b127f9e" providerId="AD"/>
  <p188:author id="{2265DB80-E444-839F-F2A5-EBDA5BC48CAC}" name="Primeau, Hanna" initials="PH" userId="S::primeau.8@osu.edu::a77449a3-0bc6-4d9d-9eea-2d51b993f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47B3C5-7BD7-46C1-97B8-18ABD3C8C48B}" v="1" dt="2025-04-18T18:25:47.867"/>
    <p1510:client id="{C046D4F0-E10C-C4FC-15A4-9F89C95EA4AD}" v="7" dt="2025-04-18T16:19:46.389"/>
  </p1510:revLst>
</p1510:revInfo>
</file>

<file path=ppt/tableStyles.xml><?xml version="1.0" encoding="utf-8"?>
<a:tblStyleLst xmlns:a="http://schemas.openxmlformats.org/drawingml/2006/main" def="{7937044C-9FEF-48C2-894A-38075DE08CBF}">
  <a:tblStyle styleId="{7937044C-9FEF-48C2-894A-38075DE08C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ifert, Christopher" userId="S::seifert.148@osu.edu::4a27e877-d7c5-4b21-bc25-dde871cfce83" providerId="AD" clId="Web-{C046D4F0-E10C-C4FC-15A4-9F89C95EA4AD}"/>
    <pc:docChg chg="modSld">
      <pc:chgData name="Seifert, Christopher" userId="S::seifert.148@osu.edu::4a27e877-d7c5-4b21-bc25-dde871cfce83" providerId="AD" clId="Web-{C046D4F0-E10C-C4FC-15A4-9F89C95EA4AD}" dt="2025-04-18T16:19:46.389" v="4"/>
      <pc:docMkLst>
        <pc:docMk/>
      </pc:docMkLst>
      <pc:sldChg chg="delSp modSp">
        <pc:chgData name="Seifert, Christopher" userId="S::seifert.148@osu.edu::4a27e877-d7c5-4b21-bc25-dde871cfce83" providerId="AD" clId="Web-{C046D4F0-E10C-C4FC-15A4-9F89C95EA4AD}" dt="2025-04-18T16:19:46.389" v="4"/>
        <pc:sldMkLst>
          <pc:docMk/>
          <pc:sldMk cId="1429485553" sldId="342"/>
        </pc:sldMkLst>
        <pc:spChg chg="del">
          <ac:chgData name="Seifert, Christopher" userId="S::seifert.148@osu.edu::4a27e877-d7c5-4b21-bc25-dde871cfce83" providerId="AD" clId="Web-{C046D4F0-E10C-C4FC-15A4-9F89C95EA4AD}" dt="2025-04-18T16:19:41.217" v="1"/>
          <ac:spMkLst>
            <pc:docMk/>
            <pc:sldMk cId="1429485553" sldId="342"/>
            <ac:spMk id="17" creationId="{FE63A476-969A-40F0-BB68-5AA19B54E99C}"/>
          </ac:spMkLst>
        </pc:spChg>
        <pc:spChg chg="del mod">
          <ac:chgData name="Seifert, Christopher" userId="S::seifert.148@osu.edu::4a27e877-d7c5-4b21-bc25-dde871cfce83" providerId="AD" clId="Web-{C046D4F0-E10C-C4FC-15A4-9F89C95EA4AD}" dt="2025-04-18T16:19:46.389" v="4"/>
          <ac:spMkLst>
            <pc:docMk/>
            <pc:sldMk cId="1429485553" sldId="342"/>
            <ac:spMk id="18" creationId="{A9169E3C-A08A-4518-B2A8-34B175EA9E88}"/>
          </ac:spMkLst>
        </pc:spChg>
        <pc:picChg chg="del">
          <ac:chgData name="Seifert, Christopher" userId="S::seifert.148@osu.edu::4a27e877-d7c5-4b21-bc25-dde871cfce83" providerId="AD" clId="Web-{C046D4F0-E10C-C4FC-15A4-9F89C95EA4AD}" dt="2025-04-18T16:19:38.405" v="0"/>
          <ac:picMkLst>
            <pc:docMk/>
            <pc:sldMk cId="1429485553" sldId="342"/>
            <ac:picMk id="16" creationId="{56FAE73B-760E-44C2-8C02-8751848D4E2F}"/>
          </ac:picMkLst>
        </pc:picChg>
      </pc:sldChg>
    </pc:docChg>
  </pc:docChgLst>
  <pc:docChgLst>
    <pc:chgData name="Founds, Stephanie" userId="525bd2ae-306f-4963-aace-ec8c318c957f" providerId="ADAL" clId="{FAD89984-9B76-4420-B5A6-282E7005E168}"/>
    <pc:docChg chg="undo custSel addSld delSld modSld sldOrd modSection">
      <pc:chgData name="Founds, Stephanie" userId="525bd2ae-306f-4963-aace-ec8c318c957f" providerId="ADAL" clId="{FAD89984-9B76-4420-B5A6-282E7005E168}" dt="2025-03-13T19:51:59.047" v="1378" actId="113"/>
      <pc:docMkLst>
        <pc:docMk/>
      </pc:docMkLst>
      <pc:sldChg chg="modSp mod">
        <pc:chgData name="Founds, Stephanie" userId="525bd2ae-306f-4963-aace-ec8c318c957f" providerId="ADAL" clId="{FAD89984-9B76-4420-B5A6-282E7005E168}" dt="2025-03-06T15:46:49.959" v="51" actId="20577"/>
        <pc:sldMkLst>
          <pc:docMk/>
          <pc:sldMk cId="0" sldId="256"/>
        </pc:sldMkLst>
        <pc:spChg chg="mod">
          <ac:chgData name="Founds, Stephanie" userId="525bd2ae-306f-4963-aace-ec8c318c957f" providerId="ADAL" clId="{FAD89984-9B76-4420-B5A6-282E7005E168}" dt="2025-03-06T15:46:38.073" v="10" actId="20577"/>
          <ac:spMkLst>
            <pc:docMk/>
            <pc:sldMk cId="0" sldId="256"/>
            <ac:spMk id="377" creationId="{00000000-0000-0000-0000-000000000000}"/>
          </ac:spMkLst>
        </pc:spChg>
        <pc:spChg chg="mod">
          <ac:chgData name="Founds, Stephanie" userId="525bd2ae-306f-4963-aace-ec8c318c957f" providerId="ADAL" clId="{FAD89984-9B76-4420-B5A6-282E7005E168}" dt="2025-03-06T15:46:49.959" v="51" actId="20577"/>
          <ac:spMkLst>
            <pc:docMk/>
            <pc:sldMk cId="0" sldId="256"/>
            <ac:spMk id="378" creationId="{00000000-0000-0000-0000-000000000000}"/>
          </ac:spMkLst>
        </pc:spChg>
      </pc:sldChg>
      <pc:sldChg chg="modSp mod">
        <pc:chgData name="Founds, Stephanie" userId="525bd2ae-306f-4963-aace-ec8c318c957f" providerId="ADAL" clId="{FAD89984-9B76-4420-B5A6-282E7005E168}" dt="2025-03-13T19:13:27.327" v="60" actId="14100"/>
        <pc:sldMkLst>
          <pc:docMk/>
          <pc:sldMk cId="0" sldId="284"/>
        </pc:sldMkLst>
        <pc:picChg chg="mod modCrop">
          <ac:chgData name="Founds, Stephanie" userId="525bd2ae-306f-4963-aace-ec8c318c957f" providerId="ADAL" clId="{FAD89984-9B76-4420-B5A6-282E7005E168}" dt="2025-03-13T19:13:27.327" v="60" actId="14100"/>
          <ac:picMkLst>
            <pc:docMk/>
            <pc:sldMk cId="0" sldId="284"/>
            <ac:picMk id="2105" creationId="{00000000-0000-0000-0000-000000000000}"/>
          </ac:picMkLst>
        </pc:picChg>
      </pc:sldChg>
      <pc:sldChg chg="modSp mod">
        <pc:chgData name="Founds, Stephanie" userId="525bd2ae-306f-4963-aace-ec8c318c957f" providerId="ADAL" clId="{FAD89984-9B76-4420-B5A6-282E7005E168}" dt="2025-03-13T19:50:21.388" v="1365" actId="20577"/>
        <pc:sldMkLst>
          <pc:docMk/>
          <pc:sldMk cId="2960715488" sldId="320"/>
        </pc:sldMkLst>
      </pc:sldChg>
      <pc:sldChg chg="del">
        <pc:chgData name="Founds, Stephanie" userId="525bd2ae-306f-4963-aace-ec8c318c957f" providerId="ADAL" clId="{FAD89984-9B76-4420-B5A6-282E7005E168}" dt="2025-03-13T19:14:54.907" v="63" actId="47"/>
        <pc:sldMkLst>
          <pc:docMk/>
          <pc:sldMk cId="937945662" sldId="325"/>
        </pc:sldMkLst>
      </pc:sldChg>
      <pc:sldChg chg="modSp mod">
        <pc:chgData name="Founds, Stephanie" userId="525bd2ae-306f-4963-aace-ec8c318c957f" providerId="ADAL" clId="{FAD89984-9B76-4420-B5A6-282E7005E168}" dt="2025-03-13T19:51:16.342" v="1377" actId="14100"/>
        <pc:sldMkLst>
          <pc:docMk/>
          <pc:sldMk cId="2451802512" sldId="326"/>
        </pc:sldMkLst>
        <pc:spChg chg="mod">
          <ac:chgData name="Founds, Stephanie" userId="525bd2ae-306f-4963-aace-ec8c318c957f" providerId="ADAL" clId="{FAD89984-9B76-4420-B5A6-282E7005E168}" dt="2025-03-13T19:51:08.520" v="1376" actId="20577"/>
          <ac:spMkLst>
            <pc:docMk/>
            <pc:sldMk cId="2451802512" sldId="326"/>
            <ac:spMk id="1815" creationId="{EEE3B0D8-3AB3-9217-9AA1-7F0B8F503334}"/>
          </ac:spMkLst>
        </pc:spChg>
        <pc:spChg chg="mod">
          <ac:chgData name="Founds, Stephanie" userId="525bd2ae-306f-4963-aace-ec8c318c957f" providerId="ADAL" clId="{FAD89984-9B76-4420-B5A6-282E7005E168}" dt="2025-03-13T19:51:16.342" v="1377" actId="14100"/>
          <ac:spMkLst>
            <pc:docMk/>
            <pc:sldMk cId="2451802512" sldId="326"/>
            <ac:spMk id="1821" creationId="{FBCE8E98-03CF-1ED8-C953-63046BF4218B}"/>
          </ac:spMkLst>
        </pc:spChg>
      </pc:sldChg>
      <pc:sldChg chg="del">
        <pc:chgData name="Founds, Stephanie" userId="525bd2ae-306f-4963-aace-ec8c318c957f" providerId="ADAL" clId="{FAD89984-9B76-4420-B5A6-282E7005E168}" dt="2025-03-13T19:14:57.576" v="64" actId="47"/>
        <pc:sldMkLst>
          <pc:docMk/>
          <pc:sldMk cId="1641527759" sldId="327"/>
        </pc:sldMkLst>
      </pc:sldChg>
      <pc:sldChg chg="ord">
        <pc:chgData name="Founds, Stephanie" userId="525bd2ae-306f-4963-aace-ec8c318c957f" providerId="ADAL" clId="{FAD89984-9B76-4420-B5A6-282E7005E168}" dt="2025-03-13T19:15:03.576" v="66"/>
        <pc:sldMkLst>
          <pc:docMk/>
          <pc:sldMk cId="1364701417" sldId="330"/>
        </pc:sldMkLst>
      </pc:sldChg>
      <pc:sldChg chg="modSp mod">
        <pc:chgData name="Founds, Stephanie" userId="525bd2ae-306f-4963-aace-ec8c318c957f" providerId="ADAL" clId="{FAD89984-9B76-4420-B5A6-282E7005E168}" dt="2025-03-13T19:45:47.493" v="1224" actId="113"/>
        <pc:sldMkLst>
          <pc:docMk/>
          <pc:sldMk cId="3536303429" sldId="331"/>
        </pc:sldMkLst>
        <pc:spChg chg="mod">
          <ac:chgData name="Founds, Stephanie" userId="525bd2ae-306f-4963-aace-ec8c318c957f" providerId="ADAL" clId="{FAD89984-9B76-4420-B5A6-282E7005E168}" dt="2025-03-13T19:45:47.493" v="1224" actId="113"/>
          <ac:spMkLst>
            <pc:docMk/>
            <pc:sldMk cId="3536303429" sldId="331"/>
            <ac:spMk id="1914" creationId="{8B6EF07F-C425-E561-E160-E9360FE689B0}"/>
          </ac:spMkLst>
        </pc:spChg>
        <pc:picChg chg="mod">
          <ac:chgData name="Founds, Stephanie" userId="525bd2ae-306f-4963-aace-ec8c318c957f" providerId="ADAL" clId="{FAD89984-9B76-4420-B5A6-282E7005E168}" dt="2025-03-13T19:45:35.773" v="1220" actId="1076"/>
          <ac:picMkLst>
            <pc:docMk/>
            <pc:sldMk cId="3536303429" sldId="331"/>
            <ac:picMk id="3" creationId="{F0669482-B211-D394-3D81-5D25984BCC9E}"/>
          </ac:picMkLst>
        </pc:picChg>
      </pc:sldChg>
      <pc:sldChg chg="ord">
        <pc:chgData name="Founds, Stephanie" userId="525bd2ae-306f-4963-aace-ec8c318c957f" providerId="ADAL" clId="{FAD89984-9B76-4420-B5A6-282E7005E168}" dt="2025-03-13T19:14:44.158" v="62"/>
        <pc:sldMkLst>
          <pc:docMk/>
          <pc:sldMk cId="1527911314" sldId="332"/>
        </pc:sldMkLst>
      </pc:sldChg>
      <pc:sldChg chg="addSp delSp modSp mod modAnim">
        <pc:chgData name="Founds, Stephanie" userId="525bd2ae-306f-4963-aace-ec8c318c957f" providerId="ADAL" clId="{FAD89984-9B76-4420-B5A6-282E7005E168}" dt="2025-03-13T19:48:55.120" v="1264" actId="6549"/>
        <pc:sldMkLst>
          <pc:docMk/>
          <pc:sldMk cId="2486892341" sldId="338"/>
        </pc:sldMkLst>
        <pc:spChg chg="add mod">
          <ac:chgData name="Founds, Stephanie" userId="525bd2ae-306f-4963-aace-ec8c318c957f" providerId="ADAL" clId="{FAD89984-9B76-4420-B5A6-282E7005E168}" dt="2025-03-13T19:48:55.120" v="1264" actId="6549"/>
          <ac:spMkLst>
            <pc:docMk/>
            <pc:sldMk cId="2486892341" sldId="338"/>
            <ac:spMk id="5" creationId="{F5071DBF-DA8C-963F-CB06-0B75F7B7FDAE}"/>
          </ac:spMkLst>
        </pc:spChg>
        <pc:spChg chg="add mod">
          <ac:chgData name="Founds, Stephanie" userId="525bd2ae-306f-4963-aace-ec8c318c957f" providerId="ADAL" clId="{FAD89984-9B76-4420-B5A6-282E7005E168}" dt="2025-03-13T19:41:18.941" v="961" actId="1076"/>
          <ac:spMkLst>
            <pc:docMk/>
            <pc:sldMk cId="2486892341" sldId="338"/>
            <ac:spMk id="7" creationId="{A3D35AEC-9F09-BD3B-E2E3-1FC4F2CCAB05}"/>
          </ac:spMkLst>
        </pc:spChg>
        <pc:spChg chg="mod">
          <ac:chgData name="Founds, Stephanie" userId="525bd2ae-306f-4963-aace-ec8c318c957f" providerId="ADAL" clId="{FAD89984-9B76-4420-B5A6-282E7005E168}" dt="2025-03-13T19:37:16.741" v="866" actId="20577"/>
          <ac:spMkLst>
            <pc:docMk/>
            <pc:sldMk cId="2486892341" sldId="338"/>
            <ac:spMk id="1911" creationId="{55C8CF61-77A5-10B0-6525-6D3EFE33205D}"/>
          </ac:spMkLst>
        </pc:spChg>
        <pc:spChg chg="mod">
          <ac:chgData name="Founds, Stephanie" userId="525bd2ae-306f-4963-aace-ec8c318c957f" providerId="ADAL" clId="{FAD89984-9B76-4420-B5A6-282E7005E168}" dt="2025-03-13T19:43:21.951" v="1038" actId="1076"/>
          <ac:spMkLst>
            <pc:docMk/>
            <pc:sldMk cId="2486892341" sldId="338"/>
            <ac:spMk id="1914" creationId="{13963520-334B-075F-4CCB-3C9700EC526A}"/>
          </ac:spMkLst>
        </pc:spChg>
        <pc:grpChg chg="mod">
          <ac:chgData name="Founds, Stephanie" userId="525bd2ae-306f-4963-aace-ec8c318c957f" providerId="ADAL" clId="{FAD89984-9B76-4420-B5A6-282E7005E168}" dt="2025-03-13T19:43:13.201" v="1037" actId="1076"/>
          <ac:grpSpMkLst>
            <pc:docMk/>
            <pc:sldMk cId="2486892341" sldId="338"/>
            <ac:grpSpMk id="1922" creationId="{103CA5C7-0402-498E-989D-C5CA6DC4C556}"/>
          </ac:grpSpMkLst>
        </pc:grpChg>
      </pc:sldChg>
      <pc:sldChg chg="modSp mod">
        <pc:chgData name="Founds, Stephanie" userId="525bd2ae-306f-4963-aace-ec8c318c957f" providerId="ADAL" clId="{FAD89984-9B76-4420-B5A6-282E7005E168}" dt="2025-03-13T19:22:26.437" v="264" actId="20577"/>
        <pc:sldMkLst>
          <pc:docMk/>
          <pc:sldMk cId="330065592" sldId="344"/>
        </pc:sldMkLst>
      </pc:sldChg>
      <pc:sldChg chg="addSp delSp modSp add mod">
        <pc:chgData name="Founds, Stephanie" userId="525bd2ae-306f-4963-aace-ec8c318c957f" providerId="ADAL" clId="{FAD89984-9B76-4420-B5A6-282E7005E168}" dt="2025-03-13T19:49:40.492" v="1355" actId="1076"/>
        <pc:sldMkLst>
          <pc:docMk/>
          <pc:sldMk cId="809862190" sldId="345"/>
        </pc:sldMkLst>
        <pc:spChg chg="add mod">
          <ac:chgData name="Founds, Stephanie" userId="525bd2ae-306f-4963-aace-ec8c318c957f" providerId="ADAL" clId="{FAD89984-9B76-4420-B5A6-282E7005E168}" dt="2025-03-13T19:49:40.492" v="1355" actId="1076"/>
          <ac:spMkLst>
            <pc:docMk/>
            <pc:sldMk cId="809862190" sldId="345"/>
            <ac:spMk id="5" creationId="{A137DA3B-050F-D6DF-4786-CA485703457A}"/>
          </ac:spMkLst>
        </pc:spChg>
        <pc:spChg chg="mod">
          <ac:chgData name="Founds, Stephanie" userId="525bd2ae-306f-4963-aace-ec8c318c957f" providerId="ADAL" clId="{FAD89984-9B76-4420-B5A6-282E7005E168}" dt="2025-03-13T19:21:49.424" v="254" actId="1076"/>
          <ac:spMkLst>
            <pc:docMk/>
            <pc:sldMk cId="809862190" sldId="345"/>
            <ac:spMk id="6" creationId="{EF2AC5FC-ACEB-4C43-CD3F-71CDE37085BB}"/>
          </ac:spMkLst>
        </pc:spChg>
        <pc:picChg chg="add mod">
          <ac:chgData name="Founds, Stephanie" userId="525bd2ae-306f-4963-aace-ec8c318c957f" providerId="ADAL" clId="{FAD89984-9B76-4420-B5A6-282E7005E168}" dt="2025-03-13T19:19:47.280" v="101" actId="1076"/>
          <ac:picMkLst>
            <pc:docMk/>
            <pc:sldMk cId="809862190" sldId="345"/>
            <ac:picMk id="3" creationId="{2C0FFBAF-F2BA-95F0-EE5D-B60CB3B71BC8}"/>
          </ac:picMkLst>
        </pc:picChg>
      </pc:sldChg>
      <pc:sldChg chg="addSp modSp new mod modAnim">
        <pc:chgData name="Founds, Stephanie" userId="525bd2ae-306f-4963-aace-ec8c318c957f" providerId="ADAL" clId="{FAD89984-9B76-4420-B5A6-282E7005E168}" dt="2025-03-13T19:51:59.047" v="1378" actId="113"/>
        <pc:sldMkLst>
          <pc:docMk/>
          <pc:sldMk cId="921392155" sldId="346"/>
        </pc:sldMkLst>
        <pc:spChg chg="mod">
          <ac:chgData name="Founds, Stephanie" userId="525bd2ae-306f-4963-aace-ec8c318c957f" providerId="ADAL" clId="{FAD89984-9B76-4420-B5A6-282E7005E168}" dt="2025-03-13T19:26:57.123" v="407" actId="1076"/>
          <ac:spMkLst>
            <pc:docMk/>
            <pc:sldMk cId="921392155" sldId="346"/>
            <ac:spMk id="2" creationId="{654DAC8F-E9D4-A4C1-43E7-DD02EF7BB735}"/>
          </ac:spMkLst>
        </pc:spChg>
        <pc:spChg chg="mod">
          <ac:chgData name="Founds, Stephanie" userId="525bd2ae-306f-4963-aace-ec8c318c957f" providerId="ADAL" clId="{FAD89984-9B76-4420-B5A6-282E7005E168}" dt="2025-03-13T19:32:07.064" v="662" actId="1076"/>
          <ac:spMkLst>
            <pc:docMk/>
            <pc:sldMk cId="921392155" sldId="346"/>
            <ac:spMk id="3" creationId="{446AB34A-7EF3-E957-CADD-7E3EB3F37CDB}"/>
          </ac:spMkLst>
        </pc:spChg>
        <pc:spChg chg="mod">
          <ac:chgData name="Founds, Stephanie" userId="525bd2ae-306f-4963-aace-ec8c318c957f" providerId="ADAL" clId="{FAD89984-9B76-4420-B5A6-282E7005E168}" dt="2025-03-13T19:51:59.047" v="1378" actId="113"/>
          <ac:spMkLst>
            <pc:docMk/>
            <pc:sldMk cId="921392155" sldId="346"/>
            <ac:spMk id="4" creationId="{447891FC-F291-5CFF-E054-6ECDE85A6EFA}"/>
          </ac:spMkLst>
        </pc:spChg>
        <pc:spChg chg="mod">
          <ac:chgData name="Founds, Stephanie" userId="525bd2ae-306f-4963-aace-ec8c318c957f" providerId="ADAL" clId="{FAD89984-9B76-4420-B5A6-282E7005E168}" dt="2025-03-13T19:34:49.566" v="760" actId="5793"/>
          <ac:spMkLst>
            <pc:docMk/>
            <pc:sldMk cId="921392155" sldId="346"/>
            <ac:spMk id="5" creationId="{24D157FB-D9F2-7E90-F79E-8A9312CA9C3D}"/>
          </ac:spMkLst>
        </pc:spChg>
        <pc:spChg chg="mod">
          <ac:chgData name="Founds, Stephanie" userId="525bd2ae-306f-4963-aace-ec8c318c957f" providerId="ADAL" clId="{FAD89984-9B76-4420-B5A6-282E7005E168}" dt="2025-03-13T19:48:29.476" v="1249" actId="27107"/>
          <ac:spMkLst>
            <pc:docMk/>
            <pc:sldMk cId="921392155" sldId="346"/>
            <ac:spMk id="6" creationId="{C87F778D-C186-95F8-2B88-333631775894}"/>
          </ac:spMkLst>
        </pc:spChg>
        <pc:spChg chg="add mod">
          <ac:chgData name="Founds, Stephanie" userId="525bd2ae-306f-4963-aace-ec8c318c957f" providerId="ADAL" clId="{FAD89984-9B76-4420-B5A6-282E7005E168}" dt="2025-03-13T19:24:58.062" v="281"/>
          <ac:spMkLst>
            <pc:docMk/>
            <pc:sldMk cId="921392155" sldId="346"/>
            <ac:spMk id="7" creationId="{AC244F36-4A08-2D63-7285-662231C36BC9}"/>
          </ac:spMkLst>
        </pc:spChg>
      </pc:sldChg>
    </pc:docChg>
  </pc:docChgLst>
  <pc:docChgLst>
    <pc:chgData name="Founds, Stephanie" userId="525bd2ae-306f-4963-aace-ec8c318c957f" providerId="ADAL" clId="{4547B3C5-7BD7-46C1-97B8-18ABD3C8C48B}"/>
    <pc:docChg chg="undo custSel addSld delSld modSld sldOrd delMainMaster addSection delSection modSection">
      <pc:chgData name="Founds, Stephanie" userId="525bd2ae-306f-4963-aace-ec8c318c957f" providerId="ADAL" clId="{4547B3C5-7BD7-46C1-97B8-18ABD3C8C48B}" dt="2025-04-18T18:25:47.867" v="636" actId="1076"/>
      <pc:docMkLst>
        <pc:docMk/>
      </pc:docMkLst>
      <pc:sldChg chg="modSp mod">
        <pc:chgData name="Founds, Stephanie" userId="525bd2ae-306f-4963-aace-ec8c318c957f" providerId="ADAL" clId="{4547B3C5-7BD7-46C1-97B8-18ABD3C8C48B}" dt="2025-04-02T13:36:49.482" v="84" actId="113"/>
        <pc:sldMkLst>
          <pc:docMk/>
          <pc:sldMk cId="0" sldId="256"/>
        </pc:sldMkLst>
        <pc:spChg chg="mod">
          <ac:chgData name="Founds, Stephanie" userId="525bd2ae-306f-4963-aace-ec8c318c957f" providerId="ADAL" clId="{4547B3C5-7BD7-46C1-97B8-18ABD3C8C48B}" dt="2025-04-02T13:36:49.482" v="84" actId="113"/>
          <ac:spMkLst>
            <pc:docMk/>
            <pc:sldMk cId="0" sldId="256"/>
            <ac:spMk id="378" creationId="{00000000-0000-0000-0000-000000000000}"/>
          </ac:spMkLst>
        </pc:spChg>
        <pc:spChg chg="mod">
          <ac:chgData name="Founds, Stephanie" userId="525bd2ae-306f-4963-aace-ec8c318c957f" providerId="ADAL" clId="{4547B3C5-7BD7-46C1-97B8-18ABD3C8C48B}" dt="2025-04-02T13:36:26.394" v="83" actId="1076"/>
          <ac:spMkLst>
            <pc:docMk/>
            <pc:sldMk cId="0" sldId="256"/>
            <ac:spMk id="498" creationId="{00000000-0000-0000-0000-000000000000}"/>
          </ac:spMkLst>
        </pc:spChg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57"/>
        </pc:sldMkLst>
      </pc:sldChg>
      <pc:sldChg chg="modSp mod">
        <pc:chgData name="Founds, Stephanie" userId="525bd2ae-306f-4963-aace-ec8c318c957f" providerId="ADAL" clId="{4547B3C5-7BD7-46C1-97B8-18ABD3C8C48B}" dt="2025-04-02T13:56:21.770" v="487" actId="20577"/>
        <pc:sldMkLst>
          <pc:docMk/>
          <pc:sldMk cId="0" sldId="258"/>
        </pc:sldMkLst>
        <pc:spChg chg="mod">
          <ac:chgData name="Founds, Stephanie" userId="525bd2ae-306f-4963-aace-ec8c318c957f" providerId="ADAL" clId="{4547B3C5-7BD7-46C1-97B8-18ABD3C8C48B}" dt="2025-04-02T13:56:21.770" v="487" actId="20577"/>
          <ac:spMkLst>
            <pc:docMk/>
            <pc:sldMk cId="0" sldId="258"/>
            <ac:spMk id="517" creationId="{00000000-0000-0000-0000-000000000000}"/>
          </ac:spMkLst>
        </pc:spChg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59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1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2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3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4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5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6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7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8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69"/>
        </pc:sldMkLst>
      </pc:sldChg>
      <pc:sldChg chg="modSp mod ord setBg">
        <pc:chgData name="Founds, Stephanie" userId="525bd2ae-306f-4963-aace-ec8c318c957f" providerId="ADAL" clId="{4547B3C5-7BD7-46C1-97B8-18ABD3C8C48B}" dt="2025-04-09T19:18:38.135" v="580" actId="1076"/>
        <pc:sldMkLst>
          <pc:docMk/>
          <pc:sldMk cId="0" sldId="270"/>
        </pc:sldMkLst>
        <pc:spChg chg="mod">
          <ac:chgData name="Founds, Stephanie" userId="525bd2ae-306f-4963-aace-ec8c318c957f" providerId="ADAL" clId="{4547B3C5-7BD7-46C1-97B8-18ABD3C8C48B}" dt="2025-04-09T19:18:38.135" v="580" actId="1076"/>
          <ac:spMkLst>
            <pc:docMk/>
            <pc:sldMk cId="0" sldId="270"/>
            <ac:spMk id="1639" creationId="{00000000-0000-0000-0000-000000000000}"/>
          </ac:spMkLst>
        </pc:spChg>
      </pc:sldChg>
      <pc:sldChg chg="del">
        <pc:chgData name="Founds, Stephanie" userId="525bd2ae-306f-4963-aace-ec8c318c957f" providerId="ADAL" clId="{4547B3C5-7BD7-46C1-97B8-18ABD3C8C48B}" dt="2025-04-02T13:55:44.399" v="483" actId="47"/>
        <pc:sldMkLst>
          <pc:docMk/>
          <pc:sldMk cId="0" sldId="271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2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3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4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5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6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7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8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79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0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1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2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3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7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8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89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0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1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2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3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4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5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6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7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8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299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0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1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2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3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4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5"/>
        </pc:sldMkLst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0" sldId="306"/>
        </pc:sldMkLst>
      </pc:sldChg>
      <pc:sldChg chg="modNotesTx">
        <pc:chgData name="Founds, Stephanie" userId="525bd2ae-306f-4963-aace-ec8c318c957f" providerId="ADAL" clId="{4547B3C5-7BD7-46C1-97B8-18ABD3C8C48B}" dt="2025-04-09T20:09:18.236" v="587" actId="20577"/>
        <pc:sldMkLst>
          <pc:docMk/>
          <pc:sldMk cId="107873173" sldId="307"/>
        </pc:sldMkLst>
      </pc:sldChg>
      <pc:sldChg chg="modSp mod">
        <pc:chgData name="Founds, Stephanie" userId="525bd2ae-306f-4963-aace-ec8c318c957f" providerId="ADAL" clId="{4547B3C5-7BD7-46C1-97B8-18ABD3C8C48B}" dt="2025-04-02T13:56:02.362" v="485" actId="1076"/>
        <pc:sldMkLst>
          <pc:docMk/>
          <pc:sldMk cId="123036978" sldId="309"/>
        </pc:sldMkLst>
        <pc:spChg chg="mod">
          <ac:chgData name="Founds, Stephanie" userId="525bd2ae-306f-4963-aace-ec8c318c957f" providerId="ADAL" clId="{4547B3C5-7BD7-46C1-97B8-18ABD3C8C48B}" dt="2025-04-02T13:56:02.362" v="485" actId="1076"/>
          <ac:spMkLst>
            <pc:docMk/>
            <pc:sldMk cId="123036978" sldId="309"/>
            <ac:spMk id="573" creationId="{E3A570AA-9C72-B772-B198-F5429C9BDE22}"/>
          </ac:spMkLst>
        </pc:spChg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2311518492" sldId="311"/>
        </pc:sldMkLst>
      </pc:sldChg>
      <pc:sldChg chg="mod modShow">
        <pc:chgData name="Founds, Stephanie" userId="525bd2ae-306f-4963-aace-ec8c318c957f" providerId="ADAL" clId="{4547B3C5-7BD7-46C1-97B8-18ABD3C8C48B}" dt="2025-04-09T20:08:33.578" v="581" actId="729"/>
        <pc:sldMkLst>
          <pc:docMk/>
          <pc:sldMk cId="1084129190" sldId="317"/>
        </pc:sldMkLst>
      </pc:sldChg>
      <pc:sldChg chg="mod modShow">
        <pc:chgData name="Founds, Stephanie" userId="525bd2ae-306f-4963-aace-ec8c318c957f" providerId="ADAL" clId="{4547B3C5-7BD7-46C1-97B8-18ABD3C8C48B}" dt="2025-04-09T20:08:36.163" v="582" actId="729"/>
        <pc:sldMkLst>
          <pc:docMk/>
          <pc:sldMk cId="1102752952" sldId="318"/>
        </pc:sldMkLst>
      </pc:sldChg>
      <pc:sldChg chg="modSp mod modNotesTx">
        <pc:chgData name="Founds, Stephanie" userId="525bd2ae-306f-4963-aace-ec8c318c957f" providerId="ADAL" clId="{4547B3C5-7BD7-46C1-97B8-18ABD3C8C48B}" dt="2025-04-18T18:25:47.867" v="636" actId="1076"/>
        <pc:sldMkLst>
          <pc:docMk/>
          <pc:sldMk cId="2239013409" sldId="319"/>
        </pc:sldMkLst>
        <pc:spChg chg="mod">
          <ac:chgData name="Founds, Stephanie" userId="525bd2ae-306f-4963-aace-ec8c318c957f" providerId="ADAL" clId="{4547B3C5-7BD7-46C1-97B8-18ABD3C8C48B}" dt="2025-04-18T18:25:19.827" v="610" actId="20577"/>
          <ac:spMkLst>
            <pc:docMk/>
            <pc:sldMk cId="2239013409" sldId="319"/>
            <ac:spMk id="2" creationId="{88CAB432-3762-DA21-95F7-B8DE6C9D827A}"/>
          </ac:spMkLst>
        </pc:spChg>
        <pc:spChg chg="mod">
          <ac:chgData name="Founds, Stephanie" userId="525bd2ae-306f-4963-aace-ec8c318c957f" providerId="ADAL" clId="{4547B3C5-7BD7-46C1-97B8-18ABD3C8C48B}" dt="2025-04-18T18:25:43.333" v="635" actId="14100"/>
          <ac:spMkLst>
            <pc:docMk/>
            <pc:sldMk cId="2239013409" sldId="319"/>
            <ac:spMk id="792" creationId="{F570C4EB-4E03-36DA-4172-355810DC47E0}"/>
          </ac:spMkLst>
        </pc:spChg>
        <pc:picChg chg="mod">
          <ac:chgData name="Founds, Stephanie" userId="525bd2ae-306f-4963-aace-ec8c318c957f" providerId="ADAL" clId="{4547B3C5-7BD7-46C1-97B8-18ABD3C8C48B}" dt="2025-04-18T18:25:47.867" v="636" actId="1076"/>
          <ac:picMkLst>
            <pc:docMk/>
            <pc:sldMk cId="2239013409" sldId="319"/>
            <ac:picMk id="1026" creationId="{9371954B-7812-2520-24EB-A14198020FDF}"/>
          </ac:picMkLst>
        </pc:picChg>
      </pc:sldChg>
      <pc:sldChg chg="del">
        <pc:chgData name="Founds, Stephanie" userId="525bd2ae-306f-4963-aace-ec8c318c957f" providerId="ADAL" clId="{4547B3C5-7BD7-46C1-97B8-18ABD3C8C48B}" dt="2025-04-02T13:54:24.575" v="432" actId="47"/>
        <pc:sldMkLst>
          <pc:docMk/>
          <pc:sldMk cId="2960715488" sldId="320"/>
        </pc:sldMkLst>
      </pc:sldChg>
      <pc:sldChg chg="modSp mod">
        <pc:chgData name="Founds, Stephanie" userId="525bd2ae-306f-4963-aace-ec8c318c957f" providerId="ADAL" clId="{4547B3C5-7BD7-46C1-97B8-18ABD3C8C48B}" dt="2025-04-02T13:55:25.658" v="482" actId="1076"/>
        <pc:sldMkLst>
          <pc:docMk/>
          <pc:sldMk cId="1333261779" sldId="322"/>
        </pc:sldMkLst>
        <pc:spChg chg="mod">
          <ac:chgData name="Founds, Stephanie" userId="525bd2ae-306f-4963-aace-ec8c318c957f" providerId="ADAL" clId="{4547B3C5-7BD7-46C1-97B8-18ABD3C8C48B}" dt="2025-04-02T13:55:14.017" v="481" actId="20577"/>
          <ac:spMkLst>
            <pc:docMk/>
            <pc:sldMk cId="1333261779" sldId="322"/>
            <ac:spMk id="2363" creationId="{2D39E1C0-5E29-A881-3BB6-3C576F2694C5}"/>
          </ac:spMkLst>
        </pc:spChg>
        <pc:grpChg chg="mod">
          <ac:chgData name="Founds, Stephanie" userId="525bd2ae-306f-4963-aace-ec8c318c957f" providerId="ADAL" clId="{4547B3C5-7BD7-46C1-97B8-18ABD3C8C48B}" dt="2025-04-02T13:55:25.658" v="482" actId="1076"/>
          <ac:grpSpMkLst>
            <pc:docMk/>
            <pc:sldMk cId="1333261779" sldId="322"/>
            <ac:grpSpMk id="2364" creationId="{4681B44D-11D2-65CF-053A-D00C4F078317}"/>
          </ac:grpSpMkLst>
        </pc:grpChg>
      </pc:sldChg>
      <pc:sldChg chg="del">
        <pc:chgData name="Founds, Stephanie" userId="525bd2ae-306f-4963-aace-ec8c318c957f" providerId="ADAL" clId="{4547B3C5-7BD7-46C1-97B8-18ABD3C8C48B}" dt="2025-04-02T13:50:09.709" v="364" actId="47"/>
        <pc:sldMkLst>
          <pc:docMk/>
          <pc:sldMk cId="3727429467" sldId="324"/>
        </pc:sldMkLst>
      </pc:sldChg>
      <pc:sldChg chg="modSp mod">
        <pc:chgData name="Founds, Stephanie" userId="525bd2ae-306f-4963-aace-ec8c318c957f" providerId="ADAL" clId="{4547B3C5-7BD7-46C1-97B8-18ABD3C8C48B}" dt="2025-04-02T13:38:46.673" v="188" actId="20577"/>
        <pc:sldMkLst>
          <pc:docMk/>
          <pc:sldMk cId="2451802512" sldId="326"/>
        </pc:sldMkLst>
        <pc:spChg chg="mod">
          <ac:chgData name="Founds, Stephanie" userId="525bd2ae-306f-4963-aace-ec8c318c957f" providerId="ADAL" clId="{4547B3C5-7BD7-46C1-97B8-18ABD3C8C48B}" dt="2025-04-02T13:37:51.724" v="85" actId="6549"/>
          <ac:spMkLst>
            <pc:docMk/>
            <pc:sldMk cId="2451802512" sldId="326"/>
            <ac:spMk id="1815" creationId="{EEE3B0D8-3AB3-9217-9AA1-7F0B8F503334}"/>
          </ac:spMkLst>
        </pc:spChg>
        <pc:spChg chg="mod">
          <ac:chgData name="Founds, Stephanie" userId="525bd2ae-306f-4963-aace-ec8c318c957f" providerId="ADAL" clId="{4547B3C5-7BD7-46C1-97B8-18ABD3C8C48B}" dt="2025-04-02T13:38:46.673" v="188" actId="20577"/>
          <ac:spMkLst>
            <pc:docMk/>
            <pc:sldMk cId="2451802512" sldId="326"/>
            <ac:spMk id="1821" creationId="{FBCE8E98-03CF-1ED8-C953-63046BF4218B}"/>
          </ac:spMkLst>
        </pc:spChg>
        <pc:spChg chg="mod">
          <ac:chgData name="Founds, Stephanie" userId="525bd2ae-306f-4963-aace-ec8c318c957f" providerId="ADAL" clId="{4547B3C5-7BD7-46C1-97B8-18ABD3C8C48B}" dt="2025-04-02T13:38:23.735" v="128" actId="120"/>
          <ac:spMkLst>
            <pc:docMk/>
            <pc:sldMk cId="2451802512" sldId="326"/>
            <ac:spMk id="1823" creationId="{AD103EB8-2173-48E7-7383-637F00F3C1F7}"/>
          </ac:spMkLst>
        </pc:spChg>
      </pc:sldChg>
      <pc:sldChg chg="del">
        <pc:chgData name="Founds, Stephanie" userId="525bd2ae-306f-4963-aace-ec8c318c957f" providerId="ADAL" clId="{4547B3C5-7BD7-46C1-97B8-18ABD3C8C48B}" dt="2025-04-18T18:21:04.009" v="598" actId="18676"/>
        <pc:sldMkLst>
          <pc:docMk/>
          <pc:sldMk cId="2763495262" sldId="328"/>
        </pc:sldMkLst>
      </pc:sldChg>
      <pc:sldChg chg="modSp mod">
        <pc:chgData name="Founds, Stephanie" userId="525bd2ae-306f-4963-aace-ec8c318c957f" providerId="ADAL" clId="{4547B3C5-7BD7-46C1-97B8-18ABD3C8C48B}" dt="2025-04-09T18:58:36.194" v="548" actId="20577"/>
        <pc:sldMkLst>
          <pc:docMk/>
          <pc:sldMk cId="329312727" sldId="329"/>
        </pc:sldMkLst>
        <pc:spChg chg="mod">
          <ac:chgData name="Founds, Stephanie" userId="525bd2ae-306f-4963-aace-ec8c318c957f" providerId="ADAL" clId="{4547B3C5-7BD7-46C1-97B8-18ABD3C8C48B}" dt="2025-04-09T18:58:36.194" v="548" actId="20577"/>
          <ac:spMkLst>
            <pc:docMk/>
            <pc:sldMk cId="329312727" sldId="329"/>
            <ac:spMk id="1914" creationId="{2A518A0D-4825-C679-674C-04EBD4A9CABF}"/>
          </ac:spMkLst>
        </pc:spChg>
        <pc:spChg chg="mod">
          <ac:chgData name="Founds, Stephanie" userId="525bd2ae-306f-4963-aace-ec8c318c957f" providerId="ADAL" clId="{4547B3C5-7BD7-46C1-97B8-18ABD3C8C48B}" dt="2025-04-02T13:49:18.866" v="332" actId="6549"/>
          <ac:spMkLst>
            <pc:docMk/>
            <pc:sldMk cId="329312727" sldId="329"/>
            <ac:spMk id="1915" creationId="{3A7ADA90-8B76-F0D1-E938-9B5D33FFFF7E}"/>
          </ac:spMkLst>
        </pc:spChg>
      </pc:sldChg>
      <pc:sldChg chg="del">
        <pc:chgData name="Founds, Stephanie" userId="525bd2ae-306f-4963-aace-ec8c318c957f" providerId="ADAL" clId="{4547B3C5-7BD7-46C1-97B8-18ABD3C8C48B}" dt="2025-04-02T13:50:25.747" v="365" actId="47"/>
        <pc:sldMkLst>
          <pc:docMk/>
          <pc:sldMk cId="1527911314" sldId="332"/>
        </pc:sldMkLst>
      </pc:sldChg>
      <pc:sldChg chg="addSp delSp modSp mod">
        <pc:chgData name="Founds, Stephanie" userId="525bd2ae-306f-4963-aace-ec8c318c957f" providerId="ADAL" clId="{4547B3C5-7BD7-46C1-97B8-18ABD3C8C48B}" dt="2025-04-02T13:52:39.942" v="431" actId="1076"/>
        <pc:sldMkLst>
          <pc:docMk/>
          <pc:sldMk cId="1207689225" sldId="335"/>
        </pc:sldMkLst>
        <pc:spChg chg="mod">
          <ac:chgData name="Founds, Stephanie" userId="525bd2ae-306f-4963-aace-ec8c318c957f" providerId="ADAL" clId="{4547B3C5-7BD7-46C1-97B8-18ABD3C8C48B}" dt="2025-04-02T13:51:37.246" v="393" actId="20577"/>
          <ac:spMkLst>
            <pc:docMk/>
            <pc:sldMk cId="1207689225" sldId="335"/>
            <ac:spMk id="5" creationId="{9148AB84-DF51-2C43-679C-89CE89E374BF}"/>
          </ac:spMkLst>
        </pc:spChg>
        <pc:spChg chg="mod">
          <ac:chgData name="Founds, Stephanie" userId="525bd2ae-306f-4963-aace-ec8c318c957f" providerId="ADAL" clId="{4547B3C5-7BD7-46C1-97B8-18ABD3C8C48B}" dt="2025-04-02T13:51:59.139" v="424" actId="6549"/>
          <ac:spMkLst>
            <pc:docMk/>
            <pc:sldMk cId="1207689225" sldId="335"/>
            <ac:spMk id="6" creationId="{505C4F69-E597-C0E9-3538-4945BEAFB90C}"/>
          </ac:spMkLst>
        </pc:spChg>
        <pc:picChg chg="add mod">
          <ac:chgData name="Founds, Stephanie" userId="525bd2ae-306f-4963-aace-ec8c318c957f" providerId="ADAL" clId="{4547B3C5-7BD7-46C1-97B8-18ABD3C8C48B}" dt="2025-04-02T13:52:39.942" v="431" actId="1076"/>
          <ac:picMkLst>
            <pc:docMk/>
            <pc:sldMk cId="1207689225" sldId="335"/>
            <ac:picMk id="8" creationId="{11F4491A-E834-6D62-995A-53C2A7B575BF}"/>
          </ac:picMkLst>
        </pc:picChg>
      </pc:sldChg>
      <pc:sldChg chg="modSp mod">
        <pc:chgData name="Founds, Stephanie" userId="525bd2ae-306f-4963-aace-ec8c318c957f" providerId="ADAL" clId="{4547B3C5-7BD7-46C1-97B8-18ABD3C8C48B}" dt="2025-04-02T13:47:46.016" v="239" actId="20577"/>
        <pc:sldMkLst>
          <pc:docMk/>
          <pc:sldMk cId="2486892341" sldId="338"/>
        </pc:sldMkLst>
        <pc:spChg chg="mod">
          <ac:chgData name="Founds, Stephanie" userId="525bd2ae-306f-4963-aace-ec8c318c957f" providerId="ADAL" clId="{4547B3C5-7BD7-46C1-97B8-18ABD3C8C48B}" dt="2025-04-02T13:47:46.016" v="239" actId="20577"/>
          <ac:spMkLst>
            <pc:docMk/>
            <pc:sldMk cId="2486892341" sldId="338"/>
            <ac:spMk id="1914" creationId="{13963520-334B-075F-4CCB-3C9700EC526A}"/>
          </ac:spMkLst>
        </pc:spChg>
      </pc:sldChg>
      <pc:sldChg chg="modNotesTx">
        <pc:chgData name="Founds, Stephanie" userId="525bd2ae-306f-4963-aace-ec8c318c957f" providerId="ADAL" clId="{4547B3C5-7BD7-46C1-97B8-18ABD3C8C48B}" dt="2025-04-09T18:58:06.033" v="492" actId="20577"/>
        <pc:sldMkLst>
          <pc:docMk/>
          <pc:sldMk cId="1429485553" sldId="342"/>
        </pc:sldMkLst>
      </pc:sldChg>
      <pc:sldChg chg="modSp mod modNotesTx">
        <pc:chgData name="Founds, Stephanie" userId="525bd2ae-306f-4963-aace-ec8c318c957f" providerId="ADAL" clId="{4547B3C5-7BD7-46C1-97B8-18ABD3C8C48B}" dt="2025-04-09T20:11:36.029" v="595" actId="5793"/>
        <pc:sldMkLst>
          <pc:docMk/>
          <pc:sldMk cId="1734979561" sldId="343"/>
        </pc:sldMkLst>
        <pc:picChg chg="mod">
          <ac:chgData name="Founds, Stephanie" userId="525bd2ae-306f-4963-aace-ec8c318c957f" providerId="ADAL" clId="{4547B3C5-7BD7-46C1-97B8-18ABD3C8C48B}" dt="2025-04-02T13:48:27.682" v="243" actId="1076"/>
          <ac:picMkLst>
            <pc:docMk/>
            <pc:sldMk cId="1734979561" sldId="343"/>
            <ac:picMk id="12" creationId="{CB18EE4B-8F65-4300-83C4-5522D0F88D2C}"/>
          </ac:picMkLst>
        </pc:picChg>
      </pc:sldChg>
      <pc:sldChg chg="del">
        <pc:chgData name="Founds, Stephanie" userId="525bd2ae-306f-4963-aace-ec8c318c957f" providerId="ADAL" clId="{4547B3C5-7BD7-46C1-97B8-18ABD3C8C48B}" dt="2025-04-02T13:56:05.516" v="486" actId="47"/>
        <pc:sldMkLst>
          <pc:docMk/>
          <pc:sldMk cId="330065592" sldId="344"/>
        </pc:sldMkLst>
      </pc:sldChg>
      <pc:sldChg chg="addSp delSp modSp add mod ord delAnim">
        <pc:chgData name="Founds, Stephanie" userId="525bd2ae-306f-4963-aace-ec8c318c957f" providerId="ADAL" clId="{4547B3C5-7BD7-46C1-97B8-18ABD3C8C48B}" dt="2025-04-02T13:46:09.414" v="225" actId="1076"/>
        <pc:sldMkLst>
          <pc:docMk/>
          <pc:sldMk cId="2121021252" sldId="347"/>
        </pc:sldMkLst>
        <pc:spChg chg="mod">
          <ac:chgData name="Founds, Stephanie" userId="525bd2ae-306f-4963-aace-ec8c318c957f" providerId="ADAL" clId="{4547B3C5-7BD7-46C1-97B8-18ABD3C8C48B}" dt="2025-04-02T13:45:57.727" v="223" actId="14100"/>
          <ac:spMkLst>
            <pc:docMk/>
            <pc:sldMk cId="2121021252" sldId="347"/>
            <ac:spMk id="6" creationId="{4D985316-D75A-567D-C005-438A7C628158}"/>
          </ac:spMkLst>
        </pc:spChg>
        <pc:picChg chg="add mod">
          <ac:chgData name="Founds, Stephanie" userId="525bd2ae-306f-4963-aace-ec8c318c957f" providerId="ADAL" clId="{4547B3C5-7BD7-46C1-97B8-18ABD3C8C48B}" dt="2025-04-02T13:46:09.414" v="225" actId="1076"/>
          <ac:picMkLst>
            <pc:docMk/>
            <pc:sldMk cId="2121021252" sldId="347"/>
            <ac:picMk id="17" creationId="{6F64DF0D-08C9-7084-1165-D0495A141BF2}"/>
          </ac:picMkLst>
        </pc:picChg>
      </pc:sldChg>
      <pc:sldMasterChg chg="delSldLayout">
        <pc:chgData name="Founds, Stephanie" userId="525bd2ae-306f-4963-aace-ec8c318c957f" providerId="ADAL" clId="{4547B3C5-7BD7-46C1-97B8-18ABD3C8C48B}" dt="2025-04-18T18:21:04.009" v="598" actId="18676"/>
        <pc:sldMasterMkLst>
          <pc:docMk/>
          <pc:sldMasterMk cId="0" sldId="2147483677"/>
        </pc:sldMasterMkLst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55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57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61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63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66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67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7"/>
            <pc:sldLayoutMk cId="0" sldId="2147483668"/>
          </pc:sldLayoutMkLst>
        </pc:sldLayoutChg>
      </pc:sldMasterChg>
      <pc:sldMasterChg chg="del delSldLayout">
        <pc:chgData name="Founds, Stephanie" userId="525bd2ae-306f-4963-aace-ec8c318c957f" providerId="ADAL" clId="{4547B3C5-7BD7-46C1-97B8-18ABD3C8C48B}" dt="2025-04-18T18:21:04.009" v="598" actId="18676"/>
        <pc:sldMasterMkLst>
          <pc:docMk/>
          <pc:sldMasterMk cId="0" sldId="2147483678"/>
        </pc:sldMasterMkLst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8"/>
            <pc:sldLayoutMk cId="0" sldId="2147483675"/>
          </pc:sldLayoutMkLst>
        </pc:sldLayoutChg>
        <pc:sldLayoutChg chg="del">
          <pc:chgData name="Founds, Stephanie" userId="525bd2ae-306f-4963-aace-ec8c318c957f" providerId="ADAL" clId="{4547B3C5-7BD7-46C1-97B8-18ABD3C8C48B}" dt="2025-04-18T18:21:04.009" v="598" actId="18676"/>
          <pc:sldLayoutMkLst>
            <pc:docMk/>
            <pc:sldMasterMk cId="0" sldId="2147483678"/>
            <pc:sldLayoutMk cId="0" sldId="2147483676"/>
          </pc:sldLayoutMkLst>
        </pc:sldLayoutChg>
      </pc:sldMasterChg>
    </pc:docChg>
  </pc:docChgLst>
  <pc:docChgLst>
    <pc:chgData name="Primeau, Hanna" userId="a77449a3-0bc6-4d9d-9eea-2d51b993f046" providerId="ADAL" clId="{D60B278D-5C4C-4ED2-B40F-B95A0FB28883}"/>
    <pc:docChg chg="modSld sldOrd">
      <pc:chgData name="Primeau, Hanna" userId="a77449a3-0bc6-4d9d-9eea-2d51b993f046" providerId="ADAL" clId="{D60B278D-5C4C-4ED2-B40F-B95A0FB28883}" dt="2025-04-10T12:21:56.569" v="100" actId="6549"/>
      <pc:docMkLst>
        <pc:docMk/>
      </pc:docMkLst>
      <pc:sldChg chg="modSp mod modAnim">
        <pc:chgData name="Primeau, Hanna" userId="a77449a3-0bc6-4d9d-9eea-2d51b993f046" providerId="ADAL" clId="{D60B278D-5C4C-4ED2-B40F-B95A0FB28883}" dt="2025-04-10T12:21:00.663" v="81"/>
        <pc:sldMkLst>
          <pc:docMk/>
          <pc:sldMk cId="1207689225" sldId="335"/>
        </pc:sldMkLst>
        <pc:spChg chg="mod">
          <ac:chgData name="Primeau, Hanna" userId="a77449a3-0bc6-4d9d-9eea-2d51b993f046" providerId="ADAL" clId="{D60B278D-5C4C-4ED2-B40F-B95A0FB28883}" dt="2025-04-10T12:20:04.308" v="70" actId="1076"/>
          <ac:spMkLst>
            <pc:docMk/>
            <pc:sldMk cId="1207689225" sldId="335"/>
            <ac:spMk id="2" creationId="{BD4DD778-B600-6B72-AE6E-9E58C7B086CC}"/>
          </ac:spMkLst>
        </pc:spChg>
        <pc:spChg chg="mod">
          <ac:chgData name="Primeau, Hanna" userId="a77449a3-0bc6-4d9d-9eea-2d51b993f046" providerId="ADAL" clId="{D60B278D-5C4C-4ED2-B40F-B95A0FB28883}" dt="2025-04-10T12:19:57.025" v="68" actId="1076"/>
          <ac:spMkLst>
            <pc:docMk/>
            <pc:sldMk cId="1207689225" sldId="335"/>
            <ac:spMk id="5" creationId="{9148AB84-DF51-2C43-679C-89CE89E374BF}"/>
          </ac:spMkLst>
        </pc:spChg>
        <pc:spChg chg="mod">
          <ac:chgData name="Primeau, Hanna" userId="a77449a3-0bc6-4d9d-9eea-2d51b993f046" providerId="ADAL" clId="{D60B278D-5C4C-4ED2-B40F-B95A0FB28883}" dt="2025-04-10T12:19:57.025" v="68" actId="1076"/>
          <ac:spMkLst>
            <pc:docMk/>
            <pc:sldMk cId="1207689225" sldId="335"/>
            <ac:spMk id="6" creationId="{505C4F69-E597-C0E9-3538-4945BEAFB90C}"/>
          </ac:spMkLst>
        </pc:spChg>
        <pc:spChg chg="mod">
          <ac:chgData name="Primeau, Hanna" userId="a77449a3-0bc6-4d9d-9eea-2d51b993f046" providerId="ADAL" clId="{D60B278D-5C4C-4ED2-B40F-B95A0FB28883}" dt="2025-04-10T12:20:14.771" v="75" actId="1076"/>
          <ac:spMkLst>
            <pc:docMk/>
            <pc:sldMk cId="1207689225" sldId="335"/>
            <ac:spMk id="7" creationId="{82D7B359-611B-CCF4-C43C-02D5187F0511}"/>
          </ac:spMkLst>
        </pc:spChg>
        <pc:picChg chg="mod">
          <ac:chgData name="Primeau, Hanna" userId="a77449a3-0bc6-4d9d-9eea-2d51b993f046" providerId="ADAL" clId="{D60B278D-5C4C-4ED2-B40F-B95A0FB28883}" dt="2025-04-10T12:20:18.316" v="76" actId="1076"/>
          <ac:picMkLst>
            <pc:docMk/>
            <pc:sldMk cId="1207689225" sldId="335"/>
            <ac:picMk id="3" creationId="{320A0BE6-8043-3DF6-3220-570AFA6E4A04}"/>
          </ac:picMkLst>
        </pc:picChg>
        <pc:picChg chg="mod">
          <ac:chgData name="Primeau, Hanna" userId="a77449a3-0bc6-4d9d-9eea-2d51b993f046" providerId="ADAL" clId="{D60B278D-5C4C-4ED2-B40F-B95A0FB28883}" dt="2025-04-10T12:20:06.737" v="71" actId="1076"/>
          <ac:picMkLst>
            <pc:docMk/>
            <pc:sldMk cId="1207689225" sldId="335"/>
            <ac:picMk id="8" creationId="{11F4491A-E834-6D62-995A-53C2A7B575BF}"/>
          </ac:picMkLst>
        </pc:picChg>
      </pc:sldChg>
      <pc:sldChg chg="modSp mod ord">
        <pc:chgData name="Primeau, Hanna" userId="a77449a3-0bc6-4d9d-9eea-2d51b993f046" providerId="ADAL" clId="{D60B278D-5C4C-4ED2-B40F-B95A0FB28883}" dt="2025-04-10T12:21:56.569" v="100" actId="6549"/>
        <pc:sldMkLst>
          <pc:docMk/>
          <pc:sldMk cId="1885222678" sldId="337"/>
        </pc:sldMkLst>
        <pc:spChg chg="mod">
          <ac:chgData name="Primeau, Hanna" userId="a77449a3-0bc6-4d9d-9eea-2d51b993f046" providerId="ADAL" clId="{D60B278D-5C4C-4ED2-B40F-B95A0FB28883}" dt="2025-04-10T12:17:32.025" v="54" actId="1076"/>
          <ac:spMkLst>
            <pc:docMk/>
            <pc:sldMk cId="1885222678" sldId="337"/>
            <ac:spMk id="2" creationId="{4BBC8B79-2D3B-6E91-96FE-9998A381588F}"/>
          </ac:spMkLst>
        </pc:spChg>
        <pc:spChg chg="mod">
          <ac:chgData name="Primeau, Hanna" userId="a77449a3-0bc6-4d9d-9eea-2d51b993f046" providerId="ADAL" clId="{D60B278D-5C4C-4ED2-B40F-B95A0FB28883}" dt="2025-04-10T12:17:28.455" v="53" actId="1076"/>
          <ac:spMkLst>
            <pc:docMk/>
            <pc:sldMk cId="1885222678" sldId="337"/>
            <ac:spMk id="969" creationId="{96DDA4D3-F89A-7AFB-577E-BE092CA7DEAC}"/>
          </ac:spMkLst>
        </pc:spChg>
        <pc:spChg chg="mod">
          <ac:chgData name="Primeau, Hanna" userId="a77449a3-0bc6-4d9d-9eea-2d51b993f046" providerId="ADAL" clId="{D60B278D-5C4C-4ED2-B40F-B95A0FB28883}" dt="2025-04-10T12:21:56.569" v="100" actId="6549"/>
          <ac:spMkLst>
            <pc:docMk/>
            <pc:sldMk cId="1885222678" sldId="337"/>
            <ac:spMk id="971" creationId="{1DBE463A-6FDF-DA26-4A04-23E4DD8B302E}"/>
          </ac:spMkLst>
        </pc:spChg>
        <pc:picChg chg="mod">
          <ac:chgData name="Primeau, Hanna" userId="a77449a3-0bc6-4d9d-9eea-2d51b993f046" providerId="ADAL" clId="{D60B278D-5C4C-4ED2-B40F-B95A0FB28883}" dt="2025-04-10T12:21:45.965" v="82" actId="1076"/>
          <ac:picMkLst>
            <pc:docMk/>
            <pc:sldMk cId="1885222678" sldId="337"/>
            <ac:picMk id="5" creationId="{07BE88C0-05BE-F1D5-117B-ED6A69A49F33}"/>
          </ac:picMkLst>
        </pc:picChg>
      </pc:sldChg>
      <pc:sldChg chg="modSp mod">
        <pc:chgData name="Primeau, Hanna" userId="a77449a3-0bc6-4d9d-9eea-2d51b993f046" providerId="ADAL" clId="{D60B278D-5C4C-4ED2-B40F-B95A0FB28883}" dt="2025-04-10T12:15:35.673" v="52" actId="1440"/>
        <pc:sldMkLst>
          <pc:docMk/>
          <pc:sldMk cId="2121021252" sldId="347"/>
        </pc:sldMkLst>
        <pc:picChg chg="mod">
          <ac:chgData name="Primeau, Hanna" userId="a77449a3-0bc6-4d9d-9eea-2d51b993f046" providerId="ADAL" clId="{D60B278D-5C4C-4ED2-B40F-B95A0FB28883}" dt="2025-04-10T12:15:35.673" v="52" actId="1440"/>
          <ac:picMkLst>
            <pc:docMk/>
            <pc:sldMk cId="2121021252" sldId="347"/>
            <ac:picMk id="17" creationId="{6F64DF0D-08C9-7084-1165-D0495A141BF2}"/>
          </ac:picMkLst>
        </pc:picChg>
      </pc:sldChg>
    </pc:docChg>
  </pc:docChgLst>
  <pc:docChgLst>
    <pc:chgData name="Primeau, Hanna" userId="S::primeau.8@osu.edu::a77449a3-0bc6-4d9d-9eea-2d51b993f046" providerId="AD" clId="Web-{1E08CB63-1858-9B3C-8902-61FAE32C843D}"/>
    <pc:docChg chg="modSld">
      <pc:chgData name="Primeau, Hanna" userId="S::primeau.8@osu.edu::a77449a3-0bc6-4d9d-9eea-2d51b993f046" providerId="AD" clId="Web-{1E08CB63-1858-9B3C-8902-61FAE32C843D}" dt="2025-04-09T20:29:24.478" v="35" actId="1076"/>
      <pc:docMkLst>
        <pc:docMk/>
      </pc:docMkLst>
      <pc:sldChg chg="modSp">
        <pc:chgData name="Primeau, Hanna" userId="S::primeau.8@osu.edu::a77449a3-0bc6-4d9d-9eea-2d51b993f046" providerId="AD" clId="Web-{1E08CB63-1858-9B3C-8902-61FAE32C843D}" dt="2025-04-09T20:27:25.235" v="21" actId="1076"/>
        <pc:sldMkLst>
          <pc:docMk/>
          <pc:sldMk cId="2311518492" sldId="311"/>
        </pc:sldMkLst>
      </pc:sldChg>
      <pc:sldChg chg="addSp modSp modNotes">
        <pc:chgData name="Primeau, Hanna" userId="S::primeau.8@osu.edu::a77449a3-0bc6-4d9d-9eea-2d51b993f046" providerId="AD" clId="Web-{1E08CB63-1858-9B3C-8902-61FAE32C843D}" dt="2025-04-09T20:28:25.724" v="30" actId="1076"/>
        <pc:sldMkLst>
          <pc:docMk/>
          <pc:sldMk cId="1207689225" sldId="335"/>
        </pc:sldMkLst>
        <pc:spChg chg="mod">
          <ac:chgData name="Primeau, Hanna" userId="S::primeau.8@osu.edu::a77449a3-0bc6-4d9d-9eea-2d51b993f046" providerId="AD" clId="Web-{1E08CB63-1858-9B3C-8902-61FAE32C843D}" dt="2025-04-09T20:28:25.724" v="30" actId="1076"/>
          <ac:spMkLst>
            <pc:docMk/>
            <pc:sldMk cId="1207689225" sldId="335"/>
            <ac:spMk id="2" creationId="{BD4DD778-B600-6B72-AE6E-9E58C7B086CC}"/>
          </ac:spMkLst>
        </pc:spChg>
        <pc:spChg chg="mod">
          <ac:chgData name="Primeau, Hanna" userId="S::primeau.8@osu.edu::a77449a3-0bc6-4d9d-9eea-2d51b993f046" providerId="AD" clId="Web-{1E08CB63-1858-9B3C-8902-61FAE32C843D}" dt="2025-04-09T20:26:59.624" v="15" actId="1076"/>
          <ac:spMkLst>
            <pc:docMk/>
            <pc:sldMk cId="1207689225" sldId="335"/>
            <ac:spMk id="5" creationId="{9148AB84-DF51-2C43-679C-89CE89E374BF}"/>
          </ac:spMkLst>
        </pc:spChg>
        <pc:spChg chg="mod">
          <ac:chgData name="Primeau, Hanna" userId="S::primeau.8@osu.edu::a77449a3-0bc6-4d9d-9eea-2d51b993f046" providerId="AD" clId="Web-{1E08CB63-1858-9B3C-8902-61FAE32C843D}" dt="2025-04-09T20:27:06.468" v="17" actId="1076"/>
          <ac:spMkLst>
            <pc:docMk/>
            <pc:sldMk cId="1207689225" sldId="335"/>
            <ac:spMk id="6" creationId="{505C4F69-E597-C0E9-3538-4945BEAFB90C}"/>
          </ac:spMkLst>
        </pc:spChg>
        <pc:spChg chg="mod">
          <ac:chgData name="Primeau, Hanna" userId="S::primeau.8@osu.edu::a77449a3-0bc6-4d9d-9eea-2d51b993f046" providerId="AD" clId="Web-{1E08CB63-1858-9B3C-8902-61FAE32C843D}" dt="2025-04-09T20:27:16.563" v="19" actId="20577"/>
          <ac:spMkLst>
            <pc:docMk/>
            <pc:sldMk cId="1207689225" sldId="335"/>
            <ac:spMk id="7" creationId="{82D7B359-611B-CCF4-C43C-02D5187F0511}"/>
          </ac:spMkLst>
        </pc:spChg>
        <pc:picChg chg="add mod">
          <ac:chgData name="Primeau, Hanna" userId="S::primeau.8@osu.edu::a77449a3-0bc6-4d9d-9eea-2d51b993f046" providerId="AD" clId="Web-{1E08CB63-1858-9B3C-8902-61FAE32C843D}" dt="2025-04-09T20:28:04.363" v="27" actId="1076"/>
          <ac:picMkLst>
            <pc:docMk/>
            <pc:sldMk cId="1207689225" sldId="335"/>
            <ac:picMk id="3" creationId="{320A0BE6-8043-3DF6-3220-570AFA6E4A04}"/>
          </ac:picMkLst>
        </pc:picChg>
        <pc:picChg chg="mod">
          <ac:chgData name="Primeau, Hanna" userId="S::primeau.8@osu.edu::a77449a3-0bc6-4d9d-9eea-2d51b993f046" providerId="AD" clId="Web-{1E08CB63-1858-9B3C-8902-61FAE32C843D}" dt="2025-04-09T20:28:22.458" v="29" actId="1076"/>
          <ac:picMkLst>
            <pc:docMk/>
            <pc:sldMk cId="1207689225" sldId="335"/>
            <ac:picMk id="8" creationId="{11F4491A-E834-6D62-995A-53C2A7B575BF}"/>
          </ac:picMkLst>
        </pc:picChg>
      </pc:sldChg>
      <pc:sldChg chg="addSp delSp modSp modNotes">
        <pc:chgData name="Primeau, Hanna" userId="S::primeau.8@osu.edu::a77449a3-0bc6-4d9d-9eea-2d51b993f046" providerId="AD" clId="Web-{1E08CB63-1858-9B3C-8902-61FAE32C843D}" dt="2025-04-09T20:27:51.472" v="24"/>
        <pc:sldMkLst>
          <pc:docMk/>
          <pc:sldMk cId="1885222678" sldId="337"/>
        </pc:sldMkLst>
        <pc:picChg chg="add mod">
          <ac:chgData name="Primeau, Hanna" userId="S::primeau.8@osu.edu::a77449a3-0bc6-4d9d-9eea-2d51b993f046" providerId="AD" clId="Web-{1E08CB63-1858-9B3C-8902-61FAE32C843D}" dt="2025-04-09T20:27:49.612" v="23" actId="14100"/>
          <ac:picMkLst>
            <pc:docMk/>
            <pc:sldMk cId="1885222678" sldId="337"/>
            <ac:picMk id="5" creationId="{07BE88C0-05BE-F1D5-117B-ED6A69A49F33}"/>
          </ac:picMkLst>
        </pc:picChg>
      </pc:sldChg>
      <pc:sldChg chg="modNotes">
        <pc:chgData name="Primeau, Hanna" userId="S::primeau.8@osu.edu::a77449a3-0bc6-4d9d-9eea-2d51b993f046" providerId="AD" clId="Web-{1E08CB63-1858-9B3C-8902-61FAE32C843D}" dt="2025-04-09T20:10:10.898" v="0"/>
        <pc:sldMkLst>
          <pc:docMk/>
          <pc:sldMk cId="1631024522" sldId="341"/>
        </pc:sldMkLst>
      </pc:sldChg>
      <pc:sldChg chg="addSp modSp modNotes">
        <pc:chgData name="Primeau, Hanna" userId="S::primeau.8@osu.edu::a77449a3-0bc6-4d9d-9eea-2d51b993f046" providerId="AD" clId="Web-{1E08CB63-1858-9B3C-8902-61FAE32C843D}" dt="2025-04-09T20:29:24.478" v="35" actId="1076"/>
        <pc:sldMkLst>
          <pc:docMk/>
          <pc:sldMk cId="2121021252" sldId="347"/>
        </pc:sldMkLst>
        <pc:picChg chg="add mod">
          <ac:chgData name="Primeau, Hanna" userId="S::primeau.8@osu.edu::a77449a3-0bc6-4d9d-9eea-2d51b993f046" providerId="AD" clId="Web-{1E08CB63-1858-9B3C-8902-61FAE32C843D}" dt="2025-04-09T20:29:24.478" v="35" actId="1076"/>
          <ac:picMkLst>
            <pc:docMk/>
            <pc:sldMk cId="2121021252" sldId="347"/>
            <ac:picMk id="3" creationId="{74E567A0-74F3-FD9B-DA0D-D41BCA71F1D0}"/>
          </ac:picMkLst>
        </pc:picChg>
        <pc:picChg chg="mod">
          <ac:chgData name="Primeau, Hanna" userId="S::primeau.8@osu.edu::a77449a3-0bc6-4d9d-9eea-2d51b993f046" providerId="AD" clId="Web-{1E08CB63-1858-9B3C-8902-61FAE32C843D}" dt="2025-04-09T20:29:18.806" v="34"/>
          <ac:picMkLst>
            <pc:docMk/>
            <pc:sldMk cId="2121021252" sldId="347"/>
            <ac:picMk id="17" creationId="{6F64DF0D-08C9-7084-1165-D0495A141BF2}"/>
          </ac:picMkLst>
        </pc:picChg>
      </pc:sldChg>
    </pc:docChg>
  </pc:docChgLst>
</pc:chgInfo>
</file>

<file path=ppt/comments/modernComment_13B_5E16A9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0513F0-4749-4891-97D1-4F1880382696}" authorId="{2265DB80-E444-839F-F2A5-EBDA5BC48CAC}" created="2025-01-30T15:03:52.8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78543431" sldId="315"/>
      <ac:spMk id="997" creationId="{47BB9B52-36A6-E99E-4B88-1AEFD0D0C623}"/>
    </ac:deMkLst>
    <p188:txBody>
      <a:bodyPr/>
      <a:lstStyle/>
      <a:p>
        <a:r>
          <a:rPr lang="en-US"/>
          <a:t>These two slides may look like a hot mess but they are animated on click for when any of you are reviewing these!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2-05T21:58:22.158" authorId="{3A48537C-E953-DAE3-011C-74DDD2F09CC6}"/>
          </p223:rxn>
        </p223:reactions>
      </p:ext>
    </p188:extLst>
  </p188:cm>
</p188:cmLst>
</file>

<file path=ppt/comments/modernComment_14A_5157B0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CB12B8-6A89-40EE-B9A6-1A1B3D2FA740}" authorId="{9BE3F714-7A2E-D7C2-8C7A-6C0DA3840BA6}" created="2025-03-13T19:14:10.554">
    <pc:sldMkLst xmlns:pc="http://schemas.microsoft.com/office/powerpoint/2013/main/command">
      <pc:docMk/>
      <pc:sldMk cId="1364701417" sldId="330"/>
    </pc:sldMkLst>
    <p188:txBody>
      <a:bodyPr/>
      <a:lstStyle/>
      <a:p>
        <a:r>
          <a:rPr lang="en-US"/>
          <a:t>Cut?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>
          <a:extLst>
            <a:ext uri="{FF2B5EF4-FFF2-40B4-BE49-F238E27FC236}">
              <a16:creationId xmlns:a16="http://schemas.microsoft.com/office/drawing/2014/main" id="{CBF5FDD1-382E-6799-76F6-069E1CE0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dcd1c8cd80_0_109:notes">
            <a:extLst>
              <a:ext uri="{FF2B5EF4-FFF2-40B4-BE49-F238E27FC236}">
                <a16:creationId xmlns:a16="http://schemas.microsoft.com/office/drawing/2014/main" id="{AC814D1F-779C-3922-4BB1-966D4FFA7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dcd1c8cd80_0_109:notes">
            <a:extLst>
              <a:ext uri="{FF2B5EF4-FFF2-40B4-BE49-F238E27FC236}">
                <a16:creationId xmlns:a16="http://schemas.microsoft.com/office/drawing/2014/main" id="{7924767B-57ED-7F5F-5106-CCF46383B0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43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>
          <a:extLst>
            <a:ext uri="{FF2B5EF4-FFF2-40B4-BE49-F238E27FC236}">
              <a16:creationId xmlns:a16="http://schemas.microsoft.com/office/drawing/2014/main" id="{CE7754F2-4905-F9D4-7650-E54AADD2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0f9e629ec3_0_115:notes">
            <a:extLst>
              <a:ext uri="{FF2B5EF4-FFF2-40B4-BE49-F238E27FC236}">
                <a16:creationId xmlns:a16="http://schemas.microsoft.com/office/drawing/2014/main" id="{6A1A7D61-9D3C-FD12-94F8-9DD720B252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10f9e629ec3_0_115:notes">
            <a:extLst>
              <a:ext uri="{FF2B5EF4-FFF2-40B4-BE49-F238E27FC236}">
                <a16:creationId xmlns:a16="http://schemas.microsoft.com/office/drawing/2014/main" id="{DA1334AF-6EF6-DF4E-74E9-C671FF6512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5989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ea typeface="Calibri"/>
                <a:cs typeface="Calibri"/>
              </a:rPr>
              <a:t>Hanna</a:t>
            </a:r>
          </a:p>
        </p:txBody>
      </p:sp>
    </p:spTree>
    <p:extLst>
      <p:ext uri="{BB962C8B-B14F-4D97-AF65-F5344CB8AC3E}">
        <p14:creationId xmlns:p14="http://schemas.microsoft.com/office/powerpoint/2010/main" val="1776310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ea typeface="Calibri"/>
                <a:cs typeface="Calibri"/>
              </a:rPr>
              <a:t>Hanna</a:t>
            </a:r>
          </a:p>
        </p:txBody>
      </p:sp>
    </p:spTree>
    <p:extLst>
      <p:ext uri="{BB962C8B-B14F-4D97-AF65-F5344CB8AC3E}">
        <p14:creationId xmlns:p14="http://schemas.microsoft.com/office/powerpoint/2010/main" val="2766807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>
          <a:extLst>
            <a:ext uri="{FF2B5EF4-FFF2-40B4-BE49-F238E27FC236}">
              <a16:creationId xmlns:a16="http://schemas.microsoft.com/office/drawing/2014/main" id="{0E723B9B-DAD2-5DB2-CE38-8DD1F0D51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0f9e629ec3_0_57:notes">
            <a:extLst>
              <a:ext uri="{FF2B5EF4-FFF2-40B4-BE49-F238E27FC236}">
                <a16:creationId xmlns:a16="http://schemas.microsoft.com/office/drawing/2014/main" id="{1C532556-4B3A-EED4-87E3-68A52C6C4A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0f9e629ec3_0_57:notes">
            <a:extLst>
              <a:ext uri="{FF2B5EF4-FFF2-40B4-BE49-F238E27FC236}">
                <a16:creationId xmlns:a16="http://schemas.microsoft.com/office/drawing/2014/main" id="{21DE749B-F85E-F22F-C31F-7A3A78AFD7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9596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>
          <a:extLst>
            <a:ext uri="{FF2B5EF4-FFF2-40B4-BE49-F238E27FC236}">
              <a16:creationId xmlns:a16="http://schemas.microsoft.com/office/drawing/2014/main" id="{57BDAFB1-7429-359F-C72F-D4D7645D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0f9e629ec3_0_85:notes">
            <a:extLst>
              <a:ext uri="{FF2B5EF4-FFF2-40B4-BE49-F238E27FC236}">
                <a16:creationId xmlns:a16="http://schemas.microsoft.com/office/drawing/2014/main" id="{C0F3E9D2-D3CF-E48D-BC3B-4F23AF8CB8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10f9e629ec3_0_85:notes">
            <a:extLst>
              <a:ext uri="{FF2B5EF4-FFF2-40B4-BE49-F238E27FC236}">
                <a16:creationId xmlns:a16="http://schemas.microsoft.com/office/drawing/2014/main" id="{128EC733-CFDB-5730-B704-6D4592A642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5595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>
          <a:extLst>
            <a:ext uri="{FF2B5EF4-FFF2-40B4-BE49-F238E27FC236}">
              <a16:creationId xmlns:a16="http://schemas.microsoft.com/office/drawing/2014/main" id="{72D4FED8-87AD-65AD-912C-E97E2662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0f9e629ec3_0_85:notes">
            <a:extLst>
              <a:ext uri="{FF2B5EF4-FFF2-40B4-BE49-F238E27FC236}">
                <a16:creationId xmlns:a16="http://schemas.microsoft.com/office/drawing/2014/main" id="{33AD6607-8EF8-ABB2-D10F-96DC12D0E1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10f9e629ec3_0_85:notes">
            <a:extLst>
              <a:ext uri="{FF2B5EF4-FFF2-40B4-BE49-F238E27FC236}">
                <a16:creationId xmlns:a16="http://schemas.microsoft.com/office/drawing/2014/main" id="{1ADDF5A9-B9F3-46A4-1394-FB3D2D0FE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4715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>
          <a:extLst>
            <a:ext uri="{FF2B5EF4-FFF2-40B4-BE49-F238E27FC236}">
              <a16:creationId xmlns:a16="http://schemas.microsoft.com/office/drawing/2014/main" id="{B5A766ED-C207-5F2F-4AAC-3BD0671CD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10f9e629ec3_0_513:notes">
            <a:extLst>
              <a:ext uri="{FF2B5EF4-FFF2-40B4-BE49-F238E27FC236}">
                <a16:creationId xmlns:a16="http://schemas.microsoft.com/office/drawing/2014/main" id="{BE8315B3-D6E0-BD50-A6A2-5D642124B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10f9e629ec3_0_513:notes">
            <a:extLst>
              <a:ext uri="{FF2B5EF4-FFF2-40B4-BE49-F238E27FC236}">
                <a16:creationId xmlns:a16="http://schemas.microsoft.com/office/drawing/2014/main" id="{D7B0BBA6-3637-437B-164B-A33B24D6C4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0347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HAANNA </a:t>
            </a:r>
          </a:p>
          <a:p>
            <a:r>
              <a:rPr lang="en-US"/>
              <a:t>One set of each of these for each location</a:t>
            </a:r>
          </a:p>
        </p:txBody>
      </p:sp>
    </p:spTree>
    <p:extLst>
      <p:ext uri="{BB962C8B-B14F-4D97-AF65-F5344CB8AC3E}">
        <p14:creationId xmlns:p14="http://schemas.microsoft.com/office/powerpoint/2010/main" val="178743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>
          <a:extLst>
            <a:ext uri="{FF2B5EF4-FFF2-40B4-BE49-F238E27FC236}">
              <a16:creationId xmlns:a16="http://schemas.microsoft.com/office/drawing/2014/main" id="{E3FFC400-3E81-49C4-2DE9-6FBA1E653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dcd1c8cd80_0_109:notes">
            <a:extLst>
              <a:ext uri="{FF2B5EF4-FFF2-40B4-BE49-F238E27FC236}">
                <a16:creationId xmlns:a16="http://schemas.microsoft.com/office/drawing/2014/main" id="{8B5BAF21-35FE-ACFD-29AF-4CAF66454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dcd1c8cd80_0_109:notes">
            <a:extLst>
              <a:ext uri="{FF2B5EF4-FFF2-40B4-BE49-F238E27FC236}">
                <a16:creationId xmlns:a16="http://schemas.microsoft.com/office/drawing/2014/main" id="{D2A27106-1677-F80C-098A-7439B18F4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07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>
          <a:extLst>
            <a:ext uri="{FF2B5EF4-FFF2-40B4-BE49-F238E27FC236}">
              <a16:creationId xmlns:a16="http://schemas.microsoft.com/office/drawing/2014/main" id="{AA09062E-B786-E5C2-8F37-7EDE4478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0876d6c83e_0_13:notes">
            <a:extLst>
              <a:ext uri="{FF2B5EF4-FFF2-40B4-BE49-F238E27FC236}">
                <a16:creationId xmlns:a16="http://schemas.microsoft.com/office/drawing/2014/main" id="{755CCBF6-0BD9-9E66-242A-342FA2C0E0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20876d6c83e_0_13:notes">
            <a:extLst>
              <a:ext uri="{FF2B5EF4-FFF2-40B4-BE49-F238E27FC236}">
                <a16:creationId xmlns:a16="http://schemas.microsoft.com/office/drawing/2014/main" id="{CA91EA2D-692D-756D-2B8C-08A5AF6796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https://www.menti.com/al6d2a2xo9s4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6143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>
          <a:extLst>
            <a:ext uri="{FF2B5EF4-FFF2-40B4-BE49-F238E27FC236}">
              <a16:creationId xmlns:a16="http://schemas.microsoft.com/office/drawing/2014/main" id="{F01E4B30-44EB-DC66-0277-12AA833E1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1105afc42a3_1_34:notes">
            <a:extLst>
              <a:ext uri="{FF2B5EF4-FFF2-40B4-BE49-F238E27FC236}">
                <a16:creationId xmlns:a16="http://schemas.microsoft.com/office/drawing/2014/main" id="{C279129B-5BDE-0A99-C5E2-EA1175B28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1105afc42a3_1_34:notes">
            <a:extLst>
              <a:ext uri="{FF2B5EF4-FFF2-40B4-BE49-F238E27FC236}">
                <a16:creationId xmlns:a16="http://schemas.microsoft.com/office/drawing/2014/main" id="{26CD3A62-EB17-7CB7-69BF-DC87686126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64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>
          <a:extLst>
            <a:ext uri="{FF2B5EF4-FFF2-40B4-BE49-F238E27FC236}">
              <a16:creationId xmlns:a16="http://schemas.microsoft.com/office/drawing/2014/main" id="{D5AB0996-5C54-1FAC-C558-299AF12BA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1105afc42a3_1_34:notes">
            <a:extLst>
              <a:ext uri="{FF2B5EF4-FFF2-40B4-BE49-F238E27FC236}">
                <a16:creationId xmlns:a16="http://schemas.microsoft.com/office/drawing/2014/main" id="{4D91306F-241B-A82B-67B1-EA2058B41C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1105afc42a3_1_34:notes">
            <a:extLst>
              <a:ext uri="{FF2B5EF4-FFF2-40B4-BE49-F238E27FC236}">
                <a16:creationId xmlns:a16="http://schemas.microsoft.com/office/drawing/2014/main" id="{84B8C817-FE17-6E6F-1DDD-2A2030D650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32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Chris</a:t>
            </a:r>
          </a:p>
        </p:txBody>
      </p:sp>
    </p:spTree>
    <p:extLst>
      <p:ext uri="{BB962C8B-B14F-4D97-AF65-F5344CB8AC3E}">
        <p14:creationId xmlns:p14="http://schemas.microsoft.com/office/powerpoint/2010/main" val="4211626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0876d6c83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20876d6c83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Chris</a:t>
            </a:r>
          </a:p>
        </p:txBody>
      </p:sp>
    </p:spTree>
    <p:extLst>
      <p:ext uri="{BB962C8B-B14F-4D97-AF65-F5344CB8AC3E}">
        <p14:creationId xmlns:p14="http://schemas.microsoft.com/office/powerpoint/2010/main" val="2200235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>
          <a:extLst>
            <a:ext uri="{FF2B5EF4-FFF2-40B4-BE49-F238E27FC236}">
              <a16:creationId xmlns:a16="http://schemas.microsoft.com/office/drawing/2014/main" id="{5AC5108F-B330-19E7-E6B3-FF672392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dcd1c8cd80_0_109:notes">
            <a:extLst>
              <a:ext uri="{FF2B5EF4-FFF2-40B4-BE49-F238E27FC236}">
                <a16:creationId xmlns:a16="http://schemas.microsoft.com/office/drawing/2014/main" id="{531BE4E4-71ED-5C70-909C-5737DEBEE8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dcd1c8cd80_0_109:notes">
            <a:extLst>
              <a:ext uri="{FF2B5EF4-FFF2-40B4-BE49-F238E27FC236}">
                <a16:creationId xmlns:a16="http://schemas.microsoft.com/office/drawing/2014/main" id="{2670FF90-3ED7-0C82-6868-05AFD7E4C5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8779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>
          <a:extLst>
            <a:ext uri="{FF2B5EF4-FFF2-40B4-BE49-F238E27FC236}">
              <a16:creationId xmlns:a16="http://schemas.microsoft.com/office/drawing/2014/main" id="{92D9B6AE-3BB3-3C53-C966-6B346CDE6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0f9e629ec3_0_164:notes">
            <a:extLst>
              <a:ext uri="{FF2B5EF4-FFF2-40B4-BE49-F238E27FC236}">
                <a16:creationId xmlns:a16="http://schemas.microsoft.com/office/drawing/2014/main" id="{BA051984-01A6-B2FA-29F6-45088931A6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0f9e629ec3_0_164:notes">
            <a:extLst>
              <a:ext uri="{FF2B5EF4-FFF2-40B4-BE49-F238E27FC236}">
                <a16:creationId xmlns:a16="http://schemas.microsoft.com/office/drawing/2014/main" id="{367752C6-8865-329F-19A6-D17CA69E86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450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>
          <a:extLst>
            <a:ext uri="{FF2B5EF4-FFF2-40B4-BE49-F238E27FC236}">
              <a16:creationId xmlns:a16="http://schemas.microsoft.com/office/drawing/2014/main" id="{1E30850B-E05E-197C-BDC1-271A37334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1105afc42a3_1_34:notes">
            <a:extLst>
              <a:ext uri="{FF2B5EF4-FFF2-40B4-BE49-F238E27FC236}">
                <a16:creationId xmlns:a16="http://schemas.microsoft.com/office/drawing/2014/main" id="{1523EF6F-C589-F9B9-ECC2-AB9B66D66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1105afc42a3_1_34:notes">
            <a:extLst>
              <a:ext uri="{FF2B5EF4-FFF2-40B4-BE49-F238E27FC236}">
                <a16:creationId xmlns:a16="http://schemas.microsoft.com/office/drawing/2014/main" id="{8AB9F2B7-A889-D0F5-6150-462FEAE142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4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2EF8D8B6-02E1-B6BA-67B4-0CE9137F9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20876d6c83e_1_166:notes">
            <a:extLst>
              <a:ext uri="{FF2B5EF4-FFF2-40B4-BE49-F238E27FC236}">
                <a16:creationId xmlns:a16="http://schemas.microsoft.com/office/drawing/2014/main" id="{47F60042-0655-A4D7-533A-57A75F3D13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20876d6c83e_1_166:notes">
            <a:extLst>
              <a:ext uri="{FF2B5EF4-FFF2-40B4-BE49-F238E27FC236}">
                <a16:creationId xmlns:a16="http://schemas.microsoft.com/office/drawing/2014/main" id="{BD35181C-D284-A50A-3826-9B890F45FA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33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g134ff0770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4" name="Google Shape;2184;g134ff0770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1105afc42a3_1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1105afc42a3_1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dcd1c8cd8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dcd1c8cd80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>
          <a:extLst>
            <a:ext uri="{FF2B5EF4-FFF2-40B4-BE49-F238E27FC236}">
              <a16:creationId xmlns:a16="http://schemas.microsoft.com/office/drawing/2014/main" id="{AB44A55B-13C4-55DF-F7BC-232463BF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0876d6c83e_0_17:notes">
            <a:extLst>
              <a:ext uri="{FF2B5EF4-FFF2-40B4-BE49-F238E27FC236}">
                <a16:creationId xmlns:a16="http://schemas.microsoft.com/office/drawing/2014/main" id="{D0D6922C-A17F-1283-5ABD-17AA4E1856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0876d6c83e_0_17:notes">
            <a:extLst>
              <a:ext uri="{FF2B5EF4-FFF2-40B4-BE49-F238E27FC236}">
                <a16:creationId xmlns:a16="http://schemas.microsoft.com/office/drawing/2014/main" id="{C61E489B-78DD-B315-874F-67C1E5DE7F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/>
              <a:t>The study assessed students across hundreds of American colleges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/>
              <a:t>compared to 21 percent, 22 percent, and 10 percent, respectively, in 2014.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(N=76406)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150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>
          <a:extLst>
            <a:ext uri="{FF2B5EF4-FFF2-40B4-BE49-F238E27FC236}">
              <a16:creationId xmlns:a16="http://schemas.microsoft.com/office/drawing/2014/main" id="{874D5CE2-B9FA-4BCB-D718-FD7F24EF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10f9e629ec3_0_172:notes">
            <a:extLst>
              <a:ext uri="{FF2B5EF4-FFF2-40B4-BE49-F238E27FC236}">
                <a16:creationId xmlns:a16="http://schemas.microsoft.com/office/drawing/2014/main" id="{ECE0AE33-2AF0-995F-902C-DD59961F17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10f9e629ec3_0_172:notes">
            <a:extLst>
              <a:ext uri="{FF2B5EF4-FFF2-40B4-BE49-F238E27FC236}">
                <a16:creationId xmlns:a16="http://schemas.microsoft.com/office/drawing/2014/main" id="{F99124DE-9524-CDCD-EE7C-216A42A2F4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19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>
          <a:extLst>
            <a:ext uri="{FF2B5EF4-FFF2-40B4-BE49-F238E27FC236}">
              <a16:creationId xmlns:a16="http://schemas.microsoft.com/office/drawing/2014/main" id="{029DBEC3-03E9-1950-DBC1-F36DBFF39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0f9e629ec3_0_115:notes">
            <a:extLst>
              <a:ext uri="{FF2B5EF4-FFF2-40B4-BE49-F238E27FC236}">
                <a16:creationId xmlns:a16="http://schemas.microsoft.com/office/drawing/2014/main" id="{0C6EA8D9-7607-809C-37D5-88F0BD66D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10f9e629ec3_0_115:notes">
            <a:extLst>
              <a:ext uri="{FF2B5EF4-FFF2-40B4-BE49-F238E27FC236}">
                <a16:creationId xmlns:a16="http://schemas.microsoft.com/office/drawing/2014/main" id="{33C602EF-623E-C3EF-E21F-7B465691D9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96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>
          <a:extLst>
            <a:ext uri="{FF2B5EF4-FFF2-40B4-BE49-F238E27FC236}">
              <a16:creationId xmlns:a16="http://schemas.microsoft.com/office/drawing/2014/main" id="{4B547AD8-3982-220C-4181-EC358922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10f9e629ec3_0_513:notes">
            <a:extLst>
              <a:ext uri="{FF2B5EF4-FFF2-40B4-BE49-F238E27FC236}">
                <a16:creationId xmlns:a16="http://schemas.microsoft.com/office/drawing/2014/main" id="{0852477D-8591-3F83-AB7B-DE35F3DEB4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10f9e629ec3_0_513:notes">
            <a:extLst>
              <a:ext uri="{FF2B5EF4-FFF2-40B4-BE49-F238E27FC236}">
                <a16:creationId xmlns:a16="http://schemas.microsoft.com/office/drawing/2014/main" id="{0756492B-F3C8-7E3E-64F6-31EE94E869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41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32950" y="240300"/>
            <a:ext cx="2295500" cy="1300775"/>
          </a:xfrm>
          <a:custGeom>
            <a:avLst/>
            <a:gdLst/>
            <a:ahLst/>
            <a:cxnLst/>
            <a:rect l="l" t="t" r="r" b="b"/>
            <a:pathLst>
              <a:path w="91820" h="52031" extrusionOk="0">
                <a:moveTo>
                  <a:pt x="1" y="1"/>
                </a:moveTo>
                <a:lnTo>
                  <a:pt x="1" y="42717"/>
                </a:lnTo>
                <a:cubicBezTo>
                  <a:pt x="1" y="42717"/>
                  <a:pt x="7607" y="52031"/>
                  <a:pt x="19388" y="52031"/>
                </a:cubicBezTo>
                <a:cubicBezTo>
                  <a:pt x="20664" y="52031"/>
                  <a:pt x="21990" y="51921"/>
                  <a:pt x="23360" y="51679"/>
                </a:cubicBezTo>
                <a:cubicBezTo>
                  <a:pt x="37376" y="49201"/>
                  <a:pt x="32799" y="33945"/>
                  <a:pt x="43860" y="32992"/>
                </a:cubicBezTo>
                <a:cubicBezTo>
                  <a:pt x="54920" y="32038"/>
                  <a:pt x="60831" y="30037"/>
                  <a:pt x="61498" y="24792"/>
                </a:cubicBezTo>
                <a:cubicBezTo>
                  <a:pt x="62112" y="19982"/>
                  <a:pt x="66172" y="13568"/>
                  <a:pt x="75447" y="13568"/>
                </a:cubicBezTo>
                <a:cubicBezTo>
                  <a:pt x="76284" y="13568"/>
                  <a:pt x="77164" y="13620"/>
                  <a:pt x="78088" y="13731"/>
                </a:cubicBezTo>
                <a:cubicBezTo>
                  <a:pt x="78561" y="13787"/>
                  <a:pt x="79019" y="13814"/>
                  <a:pt x="79461" y="13814"/>
                </a:cubicBezTo>
                <a:cubicBezTo>
                  <a:pt x="89457" y="13814"/>
                  <a:pt x="91819" y="1"/>
                  <a:pt x="918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5100" y="1520413"/>
            <a:ext cx="6234300" cy="16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5100" y="3311288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150165">
            <a:off x="8470993" y="363373"/>
            <a:ext cx="271626" cy="302181"/>
          </a:xfrm>
          <a:custGeom>
            <a:avLst/>
            <a:gdLst/>
            <a:ahLst/>
            <a:cxnLst/>
            <a:rect l="l" t="t" r="r" b="b"/>
            <a:pathLst>
              <a:path w="7503" h="8347" extrusionOk="0">
                <a:moveTo>
                  <a:pt x="4598" y="0"/>
                </a:moveTo>
                <a:lnTo>
                  <a:pt x="0" y="6189"/>
                </a:lnTo>
                <a:lnTo>
                  <a:pt x="2904" y="8347"/>
                </a:lnTo>
                <a:lnTo>
                  <a:pt x="7503" y="2158"/>
                </a:lnTo>
                <a:lnTo>
                  <a:pt x="45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16975" y="4338575"/>
            <a:ext cx="198136" cy="188651"/>
          </a:xfrm>
          <a:custGeom>
            <a:avLst/>
            <a:gdLst/>
            <a:ahLst/>
            <a:cxnLst/>
            <a:rect l="l" t="t" r="r" b="b"/>
            <a:pathLst>
              <a:path w="5473" h="5211" extrusionOk="0">
                <a:moveTo>
                  <a:pt x="2791" y="889"/>
                </a:moveTo>
                <a:cubicBezTo>
                  <a:pt x="2877" y="889"/>
                  <a:pt x="2964" y="895"/>
                  <a:pt x="3051" y="909"/>
                </a:cubicBezTo>
                <a:cubicBezTo>
                  <a:pt x="3503" y="978"/>
                  <a:pt x="3902" y="1219"/>
                  <a:pt x="4174" y="1589"/>
                </a:cubicBezTo>
                <a:cubicBezTo>
                  <a:pt x="4445" y="1959"/>
                  <a:pt x="4557" y="2411"/>
                  <a:pt x="4487" y="2865"/>
                </a:cubicBezTo>
                <a:cubicBezTo>
                  <a:pt x="4419" y="3316"/>
                  <a:pt x="4177" y="3716"/>
                  <a:pt x="3808" y="3987"/>
                </a:cubicBezTo>
                <a:cubicBezTo>
                  <a:pt x="3511" y="4206"/>
                  <a:pt x="3159" y="4321"/>
                  <a:pt x="2796" y="4321"/>
                </a:cubicBezTo>
                <a:cubicBezTo>
                  <a:pt x="2709" y="4321"/>
                  <a:pt x="2621" y="4314"/>
                  <a:pt x="2533" y="4301"/>
                </a:cubicBezTo>
                <a:cubicBezTo>
                  <a:pt x="1597" y="4157"/>
                  <a:pt x="952" y="3281"/>
                  <a:pt x="1095" y="2345"/>
                </a:cubicBezTo>
                <a:cubicBezTo>
                  <a:pt x="1225" y="1498"/>
                  <a:pt x="1959" y="889"/>
                  <a:pt x="2791" y="889"/>
                </a:cubicBezTo>
                <a:close/>
                <a:moveTo>
                  <a:pt x="2790" y="0"/>
                </a:moveTo>
                <a:cubicBezTo>
                  <a:pt x="1526" y="0"/>
                  <a:pt x="413" y="925"/>
                  <a:pt x="218" y="2212"/>
                </a:cubicBezTo>
                <a:cubicBezTo>
                  <a:pt x="0" y="3631"/>
                  <a:pt x="979" y="4963"/>
                  <a:pt x="2399" y="5180"/>
                </a:cubicBezTo>
                <a:cubicBezTo>
                  <a:pt x="2533" y="5200"/>
                  <a:pt x="2666" y="5211"/>
                  <a:pt x="2797" y="5211"/>
                </a:cubicBezTo>
                <a:cubicBezTo>
                  <a:pt x="3348" y="5211"/>
                  <a:pt x="3882" y="5036"/>
                  <a:pt x="4336" y="4705"/>
                </a:cubicBezTo>
                <a:cubicBezTo>
                  <a:pt x="4896" y="4292"/>
                  <a:pt x="5263" y="3686"/>
                  <a:pt x="5367" y="2999"/>
                </a:cubicBezTo>
                <a:cubicBezTo>
                  <a:pt x="5473" y="2312"/>
                  <a:pt x="5304" y="1623"/>
                  <a:pt x="4891" y="1063"/>
                </a:cubicBezTo>
                <a:cubicBezTo>
                  <a:pt x="4479" y="502"/>
                  <a:pt x="3873" y="136"/>
                  <a:pt x="3185" y="30"/>
                </a:cubicBezTo>
                <a:cubicBezTo>
                  <a:pt x="3052" y="10"/>
                  <a:pt x="2920" y="0"/>
                  <a:pt x="27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34850" y="5571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612050" y="247042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/>
          <p:nvPr/>
        </p:nvSpPr>
        <p:spPr>
          <a:xfrm flipH="1">
            <a:off x="111833" y="98250"/>
            <a:ext cx="1558892" cy="808265"/>
          </a:xfrm>
          <a:custGeom>
            <a:avLst/>
            <a:gdLst/>
            <a:ahLst/>
            <a:cxnLst/>
            <a:rect l="l" t="t" r="r" b="b"/>
            <a:pathLst>
              <a:path w="84573" h="43850" extrusionOk="0">
                <a:moveTo>
                  <a:pt x="1" y="0"/>
                </a:moveTo>
                <a:cubicBezTo>
                  <a:pt x="1" y="0"/>
                  <a:pt x="14487" y="16743"/>
                  <a:pt x="33940" y="19289"/>
                </a:cubicBezTo>
                <a:cubicBezTo>
                  <a:pt x="53394" y="21835"/>
                  <a:pt x="57971" y="37636"/>
                  <a:pt x="69412" y="42464"/>
                </a:cubicBezTo>
                <a:cubicBezTo>
                  <a:pt x="71761" y="43455"/>
                  <a:pt x="73785" y="43849"/>
                  <a:pt x="75518" y="43849"/>
                </a:cubicBezTo>
                <a:cubicBezTo>
                  <a:pt x="82224" y="43849"/>
                  <a:pt x="84573" y="37948"/>
                  <a:pt x="84573" y="37948"/>
                </a:cubicBezTo>
                <a:lnTo>
                  <a:pt x="845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hasCustomPrompt="1"/>
          </p:nvPr>
        </p:nvSpPr>
        <p:spPr>
          <a:xfrm>
            <a:off x="992000" y="1365450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5815600" y="1365450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992000" y="1912894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3"/>
          </p:nvPr>
        </p:nvSpPr>
        <p:spPr>
          <a:xfrm>
            <a:off x="5815600" y="1912894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4" hasCustomPrompt="1"/>
          </p:nvPr>
        </p:nvSpPr>
        <p:spPr>
          <a:xfrm>
            <a:off x="992000" y="2460337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5"/>
          </p:nvPr>
        </p:nvSpPr>
        <p:spPr>
          <a:xfrm>
            <a:off x="5815600" y="2460337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6" hasCustomPrompt="1"/>
          </p:nvPr>
        </p:nvSpPr>
        <p:spPr>
          <a:xfrm>
            <a:off x="992000" y="3007781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7"/>
          </p:nvPr>
        </p:nvSpPr>
        <p:spPr>
          <a:xfrm>
            <a:off x="5815600" y="3007781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992000" y="3555225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9"/>
          </p:nvPr>
        </p:nvSpPr>
        <p:spPr>
          <a:xfrm>
            <a:off x="5815600" y="3555225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000" y="4102668"/>
            <a:ext cx="5973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4"/>
          </p:nvPr>
        </p:nvSpPr>
        <p:spPr>
          <a:xfrm>
            <a:off x="5815600" y="4102668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6"/>
          </p:nvPr>
        </p:nvSpPr>
        <p:spPr>
          <a:xfrm>
            <a:off x="2185500" y="1365450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7"/>
          </p:nvPr>
        </p:nvSpPr>
        <p:spPr>
          <a:xfrm>
            <a:off x="2185500" y="1912894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2185500" y="2460337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9"/>
          </p:nvPr>
        </p:nvSpPr>
        <p:spPr>
          <a:xfrm>
            <a:off x="2185500" y="3007781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20"/>
          </p:nvPr>
        </p:nvSpPr>
        <p:spPr>
          <a:xfrm>
            <a:off x="2185500" y="3555225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21"/>
          </p:nvPr>
        </p:nvSpPr>
        <p:spPr>
          <a:xfrm>
            <a:off x="2185500" y="4102668"/>
            <a:ext cx="3033900" cy="50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8494045" y="2352654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8575823" y="269508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/>
          <p:nvPr/>
        </p:nvSpPr>
        <p:spPr>
          <a:xfrm>
            <a:off x="8817650" y="16589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366275" y="1658975"/>
            <a:ext cx="314375" cy="29297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184800" y="11443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"/>
          <p:cNvSpPr/>
          <p:nvPr/>
        </p:nvSpPr>
        <p:spPr>
          <a:xfrm>
            <a:off x="184810" y="2340708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8497325" y="939388"/>
            <a:ext cx="338236" cy="315212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/>
          <p:nvPr/>
        </p:nvSpPr>
        <p:spPr>
          <a:xfrm flipH="1">
            <a:off x="6622294" y="4011583"/>
            <a:ext cx="2306963" cy="940329"/>
          </a:xfrm>
          <a:custGeom>
            <a:avLst/>
            <a:gdLst/>
            <a:ahLst/>
            <a:cxnLst/>
            <a:rect l="l" t="t" r="r" b="b"/>
            <a:pathLst>
              <a:path w="64857" h="26436" extrusionOk="0">
                <a:moveTo>
                  <a:pt x="19299" y="0"/>
                </a:moveTo>
                <a:cubicBezTo>
                  <a:pt x="5480" y="0"/>
                  <a:pt x="0" y="16805"/>
                  <a:pt x="0" y="16805"/>
                </a:cubicBezTo>
                <a:lnTo>
                  <a:pt x="784" y="26436"/>
                </a:lnTo>
                <a:lnTo>
                  <a:pt x="64857" y="26436"/>
                </a:lnTo>
                <a:cubicBezTo>
                  <a:pt x="64857" y="18146"/>
                  <a:pt x="55924" y="16589"/>
                  <a:pt x="47179" y="16589"/>
                </a:cubicBezTo>
                <a:cubicBezTo>
                  <a:pt x="44960" y="16589"/>
                  <a:pt x="42753" y="16689"/>
                  <a:pt x="40707" y="16805"/>
                </a:cubicBezTo>
                <a:cubicBezTo>
                  <a:pt x="40536" y="16815"/>
                  <a:pt x="40368" y="16819"/>
                  <a:pt x="40205" y="16819"/>
                </a:cubicBezTo>
                <a:cubicBezTo>
                  <a:pt x="30732" y="16819"/>
                  <a:pt x="34458" y="774"/>
                  <a:pt x="20212" y="24"/>
                </a:cubicBezTo>
                <a:cubicBezTo>
                  <a:pt x="19904" y="8"/>
                  <a:pt x="19600" y="0"/>
                  <a:pt x="192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/>
          </p:nvPr>
        </p:nvSpPr>
        <p:spPr>
          <a:xfrm>
            <a:off x="2486525" y="2990425"/>
            <a:ext cx="5942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1"/>
          </p:nvPr>
        </p:nvSpPr>
        <p:spPr>
          <a:xfrm>
            <a:off x="2486375" y="1375250"/>
            <a:ext cx="5942400" cy="147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14"/>
          <p:cNvSpPr/>
          <p:nvPr/>
        </p:nvSpPr>
        <p:spPr>
          <a:xfrm>
            <a:off x="232950" y="240300"/>
            <a:ext cx="2295500" cy="1300775"/>
          </a:xfrm>
          <a:custGeom>
            <a:avLst/>
            <a:gdLst/>
            <a:ahLst/>
            <a:cxnLst/>
            <a:rect l="l" t="t" r="r" b="b"/>
            <a:pathLst>
              <a:path w="91820" h="52031" extrusionOk="0">
                <a:moveTo>
                  <a:pt x="1" y="1"/>
                </a:moveTo>
                <a:lnTo>
                  <a:pt x="1" y="42717"/>
                </a:lnTo>
                <a:cubicBezTo>
                  <a:pt x="1" y="42717"/>
                  <a:pt x="7607" y="52031"/>
                  <a:pt x="19388" y="52031"/>
                </a:cubicBezTo>
                <a:cubicBezTo>
                  <a:pt x="20664" y="52031"/>
                  <a:pt x="21990" y="51921"/>
                  <a:pt x="23360" y="51679"/>
                </a:cubicBezTo>
                <a:cubicBezTo>
                  <a:pt x="37376" y="49201"/>
                  <a:pt x="32799" y="33945"/>
                  <a:pt x="43860" y="32992"/>
                </a:cubicBezTo>
                <a:cubicBezTo>
                  <a:pt x="54920" y="32038"/>
                  <a:pt x="60831" y="30037"/>
                  <a:pt x="61498" y="24792"/>
                </a:cubicBezTo>
                <a:cubicBezTo>
                  <a:pt x="62112" y="19982"/>
                  <a:pt x="66172" y="13568"/>
                  <a:pt x="75447" y="13568"/>
                </a:cubicBezTo>
                <a:cubicBezTo>
                  <a:pt x="76284" y="13568"/>
                  <a:pt x="77164" y="13620"/>
                  <a:pt x="78088" y="13731"/>
                </a:cubicBezTo>
                <a:cubicBezTo>
                  <a:pt x="78561" y="13787"/>
                  <a:pt x="79019" y="13814"/>
                  <a:pt x="79461" y="13814"/>
                </a:cubicBezTo>
                <a:cubicBezTo>
                  <a:pt x="89457" y="13814"/>
                  <a:pt x="91819" y="1"/>
                  <a:pt x="918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8616275" y="230975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347375" y="250632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8229663" y="4103509"/>
            <a:ext cx="398481" cy="346084"/>
          </a:xfrm>
          <a:custGeom>
            <a:avLst/>
            <a:gdLst/>
            <a:ahLst/>
            <a:cxnLst/>
            <a:rect l="l" t="t" r="r" b="b"/>
            <a:pathLst>
              <a:path w="8510" h="7391" extrusionOk="0">
                <a:moveTo>
                  <a:pt x="6739" y="1"/>
                </a:moveTo>
                <a:lnTo>
                  <a:pt x="1" y="5009"/>
                </a:lnTo>
                <a:lnTo>
                  <a:pt x="1770" y="7391"/>
                </a:lnTo>
                <a:lnTo>
                  <a:pt x="8509" y="2381"/>
                </a:lnTo>
                <a:lnTo>
                  <a:pt x="67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 flipH="1">
            <a:off x="7036529" y="98250"/>
            <a:ext cx="1995721" cy="1217883"/>
          </a:xfrm>
          <a:custGeom>
            <a:avLst/>
            <a:gdLst/>
            <a:ahLst/>
            <a:cxnLst/>
            <a:rect l="l" t="t" r="r" b="b"/>
            <a:pathLst>
              <a:path w="71512" h="43640" extrusionOk="0">
                <a:moveTo>
                  <a:pt x="0" y="0"/>
                </a:moveTo>
                <a:lnTo>
                  <a:pt x="0" y="37973"/>
                </a:lnTo>
                <a:cubicBezTo>
                  <a:pt x="4056" y="42029"/>
                  <a:pt x="8794" y="43640"/>
                  <a:pt x="13243" y="43640"/>
                </a:cubicBezTo>
                <a:cubicBezTo>
                  <a:pt x="20199" y="43640"/>
                  <a:pt x="26451" y="39703"/>
                  <a:pt x="28294" y="35020"/>
                </a:cubicBezTo>
                <a:cubicBezTo>
                  <a:pt x="31315" y="27340"/>
                  <a:pt x="30886" y="26456"/>
                  <a:pt x="48651" y="22321"/>
                </a:cubicBezTo>
                <a:cubicBezTo>
                  <a:pt x="66415" y="18187"/>
                  <a:pt x="71511" y="0"/>
                  <a:pt x="715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1"/>
          </p:nvPr>
        </p:nvSpPr>
        <p:spPr>
          <a:xfrm>
            <a:off x="2118197" y="1722375"/>
            <a:ext cx="2270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2"/>
          </p:nvPr>
        </p:nvSpPr>
        <p:spPr>
          <a:xfrm>
            <a:off x="6158497" y="3019650"/>
            <a:ext cx="2270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3"/>
          </p:nvPr>
        </p:nvSpPr>
        <p:spPr>
          <a:xfrm>
            <a:off x="2118197" y="2179575"/>
            <a:ext cx="2270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4"/>
          </p:nvPr>
        </p:nvSpPr>
        <p:spPr>
          <a:xfrm>
            <a:off x="6158497" y="3476850"/>
            <a:ext cx="2270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8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8712100" y="2717875"/>
            <a:ext cx="183875" cy="175100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223250" y="301700"/>
            <a:ext cx="314383" cy="321394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249775" y="1478143"/>
            <a:ext cx="187648" cy="175180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8533675" y="755225"/>
            <a:ext cx="81700" cy="76225"/>
          </a:xfrm>
          <a:custGeom>
            <a:avLst/>
            <a:gdLst/>
            <a:ahLst/>
            <a:cxnLst/>
            <a:rect l="l" t="t" r="r" b="b"/>
            <a:pathLst>
              <a:path w="3268" h="3049" extrusionOk="0">
                <a:moveTo>
                  <a:pt x="1632" y="1"/>
                </a:moveTo>
                <a:cubicBezTo>
                  <a:pt x="892" y="1"/>
                  <a:pt x="243" y="540"/>
                  <a:pt x="127" y="1295"/>
                </a:cubicBezTo>
                <a:cubicBezTo>
                  <a:pt x="0" y="2126"/>
                  <a:pt x="573" y="2904"/>
                  <a:pt x="1405" y="3031"/>
                </a:cubicBezTo>
                <a:cubicBezTo>
                  <a:pt x="1483" y="3043"/>
                  <a:pt x="1560" y="3049"/>
                  <a:pt x="1637" y="3049"/>
                </a:cubicBezTo>
                <a:cubicBezTo>
                  <a:pt x="2377" y="3049"/>
                  <a:pt x="3026" y="2509"/>
                  <a:pt x="3141" y="1755"/>
                </a:cubicBezTo>
                <a:cubicBezTo>
                  <a:pt x="3268" y="922"/>
                  <a:pt x="2696" y="144"/>
                  <a:pt x="1865" y="18"/>
                </a:cubicBezTo>
                <a:cubicBezTo>
                  <a:pt x="1786" y="6"/>
                  <a:pt x="1709" y="1"/>
                  <a:pt x="16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8741475" y="1635393"/>
            <a:ext cx="187648" cy="175180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>
            <a:off x="90554" y="4104900"/>
            <a:ext cx="2306963" cy="940329"/>
          </a:xfrm>
          <a:custGeom>
            <a:avLst/>
            <a:gdLst/>
            <a:ahLst/>
            <a:cxnLst/>
            <a:rect l="l" t="t" r="r" b="b"/>
            <a:pathLst>
              <a:path w="64857" h="26436" extrusionOk="0">
                <a:moveTo>
                  <a:pt x="19299" y="0"/>
                </a:moveTo>
                <a:cubicBezTo>
                  <a:pt x="5480" y="0"/>
                  <a:pt x="0" y="16805"/>
                  <a:pt x="0" y="16805"/>
                </a:cubicBezTo>
                <a:lnTo>
                  <a:pt x="784" y="26436"/>
                </a:lnTo>
                <a:lnTo>
                  <a:pt x="64857" y="26436"/>
                </a:lnTo>
                <a:cubicBezTo>
                  <a:pt x="64857" y="18146"/>
                  <a:pt x="55924" y="16589"/>
                  <a:pt x="47179" y="16589"/>
                </a:cubicBezTo>
                <a:cubicBezTo>
                  <a:pt x="44960" y="16589"/>
                  <a:pt x="42753" y="16689"/>
                  <a:pt x="40707" y="16805"/>
                </a:cubicBezTo>
                <a:cubicBezTo>
                  <a:pt x="40536" y="16815"/>
                  <a:pt x="40368" y="16819"/>
                  <a:pt x="40205" y="16819"/>
                </a:cubicBezTo>
                <a:cubicBezTo>
                  <a:pt x="30732" y="16819"/>
                  <a:pt x="34458" y="774"/>
                  <a:pt x="20212" y="24"/>
                </a:cubicBezTo>
                <a:cubicBezTo>
                  <a:pt x="19904" y="8"/>
                  <a:pt x="19600" y="0"/>
                  <a:pt x="192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1"/>
          </p:nvPr>
        </p:nvSpPr>
        <p:spPr>
          <a:xfrm>
            <a:off x="1560225" y="1435350"/>
            <a:ext cx="45144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2"/>
          </p:nvPr>
        </p:nvSpPr>
        <p:spPr>
          <a:xfrm>
            <a:off x="1560225" y="1804780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ubTitle" idx="3"/>
          </p:nvPr>
        </p:nvSpPr>
        <p:spPr>
          <a:xfrm>
            <a:off x="1560225" y="2911355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4"/>
          </p:nvPr>
        </p:nvSpPr>
        <p:spPr>
          <a:xfrm>
            <a:off x="1560225" y="4017930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5"/>
          </p:nvPr>
        </p:nvSpPr>
        <p:spPr>
          <a:xfrm>
            <a:off x="1560225" y="2541926"/>
            <a:ext cx="45144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6"/>
          </p:nvPr>
        </p:nvSpPr>
        <p:spPr>
          <a:xfrm>
            <a:off x="1560225" y="3648501"/>
            <a:ext cx="4514400" cy="4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8554927" y="1535171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"/>
          <p:cNvSpPr/>
          <p:nvPr/>
        </p:nvSpPr>
        <p:spPr>
          <a:xfrm>
            <a:off x="7939058" y="15584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9"/>
          <p:cNvSpPr/>
          <p:nvPr/>
        </p:nvSpPr>
        <p:spPr>
          <a:xfrm>
            <a:off x="332900" y="86075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9"/>
          <p:cNvSpPr/>
          <p:nvPr/>
        </p:nvSpPr>
        <p:spPr>
          <a:xfrm>
            <a:off x="513325" y="2321925"/>
            <a:ext cx="187500" cy="18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9"/>
          <p:cNvSpPr/>
          <p:nvPr/>
        </p:nvSpPr>
        <p:spPr>
          <a:xfrm>
            <a:off x="8651623" y="63324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163125" y="1663325"/>
            <a:ext cx="314375" cy="29297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/>
          <p:nvPr/>
        </p:nvSpPr>
        <p:spPr>
          <a:xfrm flipH="1">
            <a:off x="111819" y="98250"/>
            <a:ext cx="1745587" cy="905064"/>
          </a:xfrm>
          <a:custGeom>
            <a:avLst/>
            <a:gdLst/>
            <a:ahLst/>
            <a:cxnLst/>
            <a:rect l="l" t="t" r="r" b="b"/>
            <a:pathLst>
              <a:path w="84573" h="43850" extrusionOk="0">
                <a:moveTo>
                  <a:pt x="1" y="0"/>
                </a:moveTo>
                <a:cubicBezTo>
                  <a:pt x="1" y="0"/>
                  <a:pt x="14487" y="16743"/>
                  <a:pt x="33940" y="19289"/>
                </a:cubicBezTo>
                <a:cubicBezTo>
                  <a:pt x="53394" y="21835"/>
                  <a:pt x="57971" y="37636"/>
                  <a:pt x="69412" y="42464"/>
                </a:cubicBezTo>
                <a:cubicBezTo>
                  <a:pt x="71761" y="43455"/>
                  <a:pt x="73785" y="43849"/>
                  <a:pt x="75518" y="43849"/>
                </a:cubicBezTo>
                <a:cubicBezTo>
                  <a:pt x="82224" y="43849"/>
                  <a:pt x="84573" y="37948"/>
                  <a:pt x="84573" y="37948"/>
                </a:cubicBezTo>
                <a:lnTo>
                  <a:pt x="845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196715" y="1716608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8520308" y="281429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/>
          <p:nvPr/>
        </p:nvSpPr>
        <p:spPr>
          <a:xfrm>
            <a:off x="515075" y="5350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8750700" y="10503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3"/>
          <p:cNvSpPr/>
          <p:nvPr/>
        </p:nvSpPr>
        <p:spPr>
          <a:xfrm>
            <a:off x="8428900" y="333662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/>
          <p:nvPr/>
        </p:nvSpPr>
        <p:spPr>
          <a:xfrm>
            <a:off x="8620477" y="1974138"/>
            <a:ext cx="257499" cy="273238"/>
          </a:xfrm>
          <a:custGeom>
            <a:avLst/>
            <a:gdLst/>
            <a:ahLst/>
            <a:cxnLst/>
            <a:rect l="l" t="t" r="r" b="b"/>
            <a:pathLst>
              <a:path w="7002" h="7430" extrusionOk="0">
                <a:moveTo>
                  <a:pt x="1134" y="1"/>
                </a:moveTo>
                <a:lnTo>
                  <a:pt x="1" y="7430"/>
                </a:lnTo>
                <a:lnTo>
                  <a:pt x="1" y="7430"/>
                </a:lnTo>
                <a:lnTo>
                  <a:pt x="7001" y="4698"/>
                </a:lnTo>
                <a:lnTo>
                  <a:pt x="11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454234" y="2490282"/>
            <a:ext cx="266271" cy="245033"/>
          </a:xfrm>
          <a:custGeom>
            <a:avLst/>
            <a:gdLst/>
            <a:ahLst/>
            <a:cxnLst/>
            <a:rect l="l" t="t" r="r" b="b"/>
            <a:pathLst>
              <a:path w="7416" h="6824" extrusionOk="0">
                <a:moveTo>
                  <a:pt x="3683" y="0"/>
                </a:moveTo>
                <a:cubicBezTo>
                  <a:pt x="3047" y="0"/>
                  <a:pt x="2299" y="151"/>
                  <a:pt x="1556" y="740"/>
                </a:cubicBezTo>
                <a:cubicBezTo>
                  <a:pt x="341" y="1703"/>
                  <a:pt x="265" y="2947"/>
                  <a:pt x="219" y="3691"/>
                </a:cubicBezTo>
                <a:cubicBezTo>
                  <a:pt x="179" y="4335"/>
                  <a:pt x="148" y="4382"/>
                  <a:pt x="0" y="4499"/>
                </a:cubicBezTo>
                <a:lnTo>
                  <a:pt x="1844" y="6823"/>
                </a:lnTo>
                <a:cubicBezTo>
                  <a:pt x="3059" y="5860"/>
                  <a:pt x="3136" y="4616"/>
                  <a:pt x="3181" y="3871"/>
                </a:cubicBezTo>
                <a:cubicBezTo>
                  <a:pt x="3221" y="3228"/>
                  <a:pt x="3253" y="3179"/>
                  <a:pt x="3400" y="3064"/>
                </a:cubicBezTo>
                <a:cubicBezTo>
                  <a:pt x="3482" y="2999"/>
                  <a:pt x="3535" y="2963"/>
                  <a:pt x="3675" y="2963"/>
                </a:cubicBezTo>
                <a:cubicBezTo>
                  <a:pt x="3787" y="2963"/>
                  <a:pt x="3954" y="2986"/>
                  <a:pt x="4237" y="3034"/>
                </a:cubicBezTo>
                <a:cubicBezTo>
                  <a:pt x="4523" y="3083"/>
                  <a:pt x="4883" y="3144"/>
                  <a:pt x="5289" y="3144"/>
                </a:cubicBezTo>
                <a:cubicBezTo>
                  <a:pt x="5926" y="3144"/>
                  <a:pt x="6674" y="2993"/>
                  <a:pt x="7416" y="2404"/>
                </a:cubicBezTo>
                <a:lnTo>
                  <a:pt x="5572" y="80"/>
                </a:lnTo>
                <a:cubicBezTo>
                  <a:pt x="5490" y="145"/>
                  <a:pt x="5437" y="180"/>
                  <a:pt x="5297" y="180"/>
                </a:cubicBezTo>
                <a:cubicBezTo>
                  <a:pt x="5185" y="180"/>
                  <a:pt x="5017" y="157"/>
                  <a:pt x="4734" y="109"/>
                </a:cubicBezTo>
                <a:cubicBezTo>
                  <a:pt x="4448" y="61"/>
                  <a:pt x="4088" y="0"/>
                  <a:pt x="36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77775" y="98250"/>
            <a:ext cx="2144939" cy="536469"/>
          </a:xfrm>
          <a:custGeom>
            <a:avLst/>
            <a:gdLst/>
            <a:ahLst/>
            <a:cxnLst/>
            <a:rect l="l" t="t" r="r" b="b"/>
            <a:pathLst>
              <a:path w="71101" h="17783" extrusionOk="0">
                <a:moveTo>
                  <a:pt x="1111" y="0"/>
                </a:moveTo>
                <a:cubicBezTo>
                  <a:pt x="1111" y="0"/>
                  <a:pt x="0" y="15233"/>
                  <a:pt x="12959" y="16120"/>
                </a:cubicBezTo>
                <a:cubicBezTo>
                  <a:pt x="13629" y="16166"/>
                  <a:pt x="14273" y="16187"/>
                  <a:pt x="14891" y="16187"/>
                </a:cubicBezTo>
                <a:cubicBezTo>
                  <a:pt x="23410" y="16187"/>
                  <a:pt x="27259" y="12129"/>
                  <a:pt x="32764" y="12129"/>
                </a:cubicBezTo>
                <a:cubicBezTo>
                  <a:pt x="34587" y="12129"/>
                  <a:pt x="36591" y="12574"/>
                  <a:pt x="39007" y="13758"/>
                </a:cubicBezTo>
                <a:cubicBezTo>
                  <a:pt x="44193" y="16301"/>
                  <a:pt x="49025" y="17783"/>
                  <a:pt x="53375" y="17783"/>
                </a:cubicBezTo>
                <a:cubicBezTo>
                  <a:pt x="57615" y="17783"/>
                  <a:pt x="61398" y="16374"/>
                  <a:pt x="64605" y="13167"/>
                </a:cubicBezTo>
                <a:cubicBezTo>
                  <a:pt x="71101" y="6669"/>
                  <a:pt x="67854" y="0"/>
                  <a:pt x="67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4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4"/>
          <p:cNvSpPr/>
          <p:nvPr/>
        </p:nvSpPr>
        <p:spPr>
          <a:xfrm>
            <a:off x="8592978" y="2291460"/>
            <a:ext cx="352022" cy="352090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4"/>
          <p:cNvSpPr/>
          <p:nvPr/>
        </p:nvSpPr>
        <p:spPr>
          <a:xfrm>
            <a:off x="472623" y="1528470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flipH="1">
            <a:off x="8591840" y="925099"/>
            <a:ext cx="259732" cy="288945"/>
          </a:xfrm>
          <a:custGeom>
            <a:avLst/>
            <a:gdLst/>
            <a:ahLst/>
            <a:cxnLst/>
            <a:rect l="l" t="t" r="r" b="b"/>
            <a:pathLst>
              <a:path w="7504" h="8348" extrusionOk="0">
                <a:moveTo>
                  <a:pt x="4599" y="1"/>
                </a:moveTo>
                <a:lnTo>
                  <a:pt x="1" y="6189"/>
                </a:lnTo>
                <a:lnTo>
                  <a:pt x="2906" y="8347"/>
                </a:lnTo>
                <a:lnTo>
                  <a:pt x="7503" y="2159"/>
                </a:lnTo>
                <a:lnTo>
                  <a:pt x="45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8553900" y="1712475"/>
            <a:ext cx="183875" cy="175100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236375" y="2398273"/>
            <a:ext cx="352037" cy="328073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>
            <a:off x="472613" y="3079938"/>
            <a:ext cx="115800" cy="11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8688325" y="375600"/>
            <a:ext cx="115800" cy="115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294752" y="78164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/>
          <p:nvPr/>
        </p:nvSpPr>
        <p:spPr>
          <a:xfrm rot="10800000" flipH="1">
            <a:off x="7554175" y="98250"/>
            <a:ext cx="1478075" cy="733700"/>
          </a:xfrm>
          <a:custGeom>
            <a:avLst/>
            <a:gdLst/>
            <a:ahLst/>
            <a:cxnLst/>
            <a:rect l="l" t="t" r="r" b="b"/>
            <a:pathLst>
              <a:path w="59123" h="29348" extrusionOk="0">
                <a:moveTo>
                  <a:pt x="54852" y="0"/>
                </a:moveTo>
                <a:cubicBezTo>
                  <a:pt x="52966" y="0"/>
                  <a:pt x="50984" y="1359"/>
                  <a:pt x="50133" y="3999"/>
                </a:cubicBezTo>
                <a:cubicBezTo>
                  <a:pt x="49193" y="6907"/>
                  <a:pt x="47242" y="7899"/>
                  <a:pt x="45351" y="7899"/>
                </a:cubicBezTo>
                <a:cubicBezTo>
                  <a:pt x="43526" y="7899"/>
                  <a:pt x="41757" y="6974"/>
                  <a:pt x="41013" y="5958"/>
                </a:cubicBezTo>
                <a:cubicBezTo>
                  <a:pt x="40295" y="4978"/>
                  <a:pt x="38342" y="3998"/>
                  <a:pt x="36306" y="3998"/>
                </a:cubicBezTo>
                <a:cubicBezTo>
                  <a:pt x="34045" y="3998"/>
                  <a:pt x="31680" y="5206"/>
                  <a:pt x="30785" y="8960"/>
                </a:cubicBezTo>
                <a:cubicBezTo>
                  <a:pt x="29683" y="13582"/>
                  <a:pt x="25394" y="14054"/>
                  <a:pt x="19822" y="14054"/>
                </a:cubicBezTo>
                <a:cubicBezTo>
                  <a:pt x="18390" y="14054"/>
                  <a:pt x="16873" y="14023"/>
                  <a:pt x="15304" y="14023"/>
                </a:cubicBezTo>
                <a:cubicBezTo>
                  <a:pt x="13551" y="14023"/>
                  <a:pt x="11733" y="14062"/>
                  <a:pt x="9893" y="14227"/>
                </a:cubicBezTo>
                <a:cubicBezTo>
                  <a:pt x="1" y="15113"/>
                  <a:pt x="3483" y="29344"/>
                  <a:pt x="3483" y="29344"/>
                </a:cubicBezTo>
                <a:lnTo>
                  <a:pt x="3483" y="29348"/>
                </a:lnTo>
                <a:lnTo>
                  <a:pt x="59122" y="29348"/>
                </a:lnTo>
                <a:lnTo>
                  <a:pt x="59122" y="5663"/>
                </a:lnTo>
                <a:cubicBezTo>
                  <a:pt x="59122" y="1847"/>
                  <a:pt x="57052" y="0"/>
                  <a:pt x="548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5"/>
          <p:cNvSpPr/>
          <p:nvPr/>
        </p:nvSpPr>
        <p:spPr>
          <a:xfrm>
            <a:off x="218890" y="7477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5"/>
          <p:cNvSpPr/>
          <p:nvPr/>
        </p:nvSpPr>
        <p:spPr>
          <a:xfrm>
            <a:off x="8596983" y="4082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5"/>
          <p:cNvSpPr/>
          <p:nvPr/>
        </p:nvSpPr>
        <p:spPr>
          <a:xfrm>
            <a:off x="425073" y="1751570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"/>
          <p:cNvSpPr/>
          <p:nvPr/>
        </p:nvSpPr>
        <p:spPr>
          <a:xfrm>
            <a:off x="8596975" y="1107700"/>
            <a:ext cx="314375" cy="29297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5"/>
          <p:cNvSpPr/>
          <p:nvPr/>
        </p:nvSpPr>
        <p:spPr>
          <a:xfrm>
            <a:off x="8766750" y="19421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5"/>
          <p:cNvSpPr/>
          <p:nvPr/>
        </p:nvSpPr>
        <p:spPr>
          <a:xfrm flipH="1">
            <a:off x="8624310" y="2628120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5"/>
          <p:cNvSpPr/>
          <p:nvPr/>
        </p:nvSpPr>
        <p:spPr>
          <a:xfrm>
            <a:off x="218910" y="2893623"/>
            <a:ext cx="337387" cy="314391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/>
          <p:nvPr/>
        </p:nvSpPr>
        <p:spPr>
          <a:xfrm flipH="1">
            <a:off x="7506375" y="240300"/>
            <a:ext cx="1404674" cy="857199"/>
          </a:xfrm>
          <a:custGeom>
            <a:avLst/>
            <a:gdLst/>
            <a:ahLst/>
            <a:cxnLst/>
            <a:rect l="l" t="t" r="r" b="b"/>
            <a:pathLst>
              <a:path w="71512" h="43640" extrusionOk="0">
                <a:moveTo>
                  <a:pt x="0" y="0"/>
                </a:moveTo>
                <a:lnTo>
                  <a:pt x="0" y="37973"/>
                </a:lnTo>
                <a:cubicBezTo>
                  <a:pt x="4056" y="42029"/>
                  <a:pt x="8794" y="43640"/>
                  <a:pt x="13243" y="43640"/>
                </a:cubicBezTo>
                <a:cubicBezTo>
                  <a:pt x="20199" y="43640"/>
                  <a:pt x="26451" y="39703"/>
                  <a:pt x="28294" y="35020"/>
                </a:cubicBezTo>
                <a:cubicBezTo>
                  <a:pt x="31315" y="27340"/>
                  <a:pt x="30886" y="26456"/>
                  <a:pt x="48651" y="22321"/>
                </a:cubicBezTo>
                <a:cubicBezTo>
                  <a:pt x="66415" y="18187"/>
                  <a:pt x="71511" y="0"/>
                  <a:pt x="715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6"/>
          <p:cNvSpPr txBox="1">
            <a:spLocks noGrp="1"/>
          </p:cNvSpPr>
          <p:nvPr>
            <p:ph type="title"/>
          </p:nvPr>
        </p:nvSpPr>
        <p:spPr>
          <a:xfrm>
            <a:off x="715100" y="718769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6"/>
          <p:cNvSpPr txBox="1">
            <a:spLocks noGrp="1"/>
          </p:cNvSpPr>
          <p:nvPr>
            <p:ph type="subTitle" idx="1"/>
          </p:nvPr>
        </p:nvSpPr>
        <p:spPr>
          <a:xfrm>
            <a:off x="715100" y="1598700"/>
            <a:ext cx="5766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6"/>
          <p:cNvSpPr txBox="1"/>
          <p:nvPr/>
        </p:nvSpPr>
        <p:spPr>
          <a:xfrm>
            <a:off x="718734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  <a:endParaRPr sz="1200" b="1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07" name="Google Shape;307;p26"/>
          <p:cNvSpPr/>
          <p:nvPr/>
        </p:nvSpPr>
        <p:spPr>
          <a:xfrm>
            <a:off x="8444327" y="1296821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/>
          <p:nvPr/>
        </p:nvSpPr>
        <p:spPr>
          <a:xfrm>
            <a:off x="414758" y="123394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6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"/>
          <p:cNvSpPr/>
          <p:nvPr/>
        </p:nvSpPr>
        <p:spPr>
          <a:xfrm rot="10800000" flipH="1">
            <a:off x="98197" y="4608500"/>
            <a:ext cx="1777525" cy="444575"/>
          </a:xfrm>
          <a:custGeom>
            <a:avLst/>
            <a:gdLst/>
            <a:ahLst/>
            <a:cxnLst/>
            <a:rect l="l" t="t" r="r" b="b"/>
            <a:pathLst>
              <a:path w="71101" h="17783" extrusionOk="0">
                <a:moveTo>
                  <a:pt x="1111" y="0"/>
                </a:moveTo>
                <a:cubicBezTo>
                  <a:pt x="1111" y="0"/>
                  <a:pt x="0" y="15233"/>
                  <a:pt x="12959" y="16120"/>
                </a:cubicBezTo>
                <a:cubicBezTo>
                  <a:pt x="13629" y="16166"/>
                  <a:pt x="14273" y="16187"/>
                  <a:pt x="14891" y="16187"/>
                </a:cubicBezTo>
                <a:cubicBezTo>
                  <a:pt x="23410" y="16187"/>
                  <a:pt x="27259" y="12129"/>
                  <a:pt x="32764" y="12129"/>
                </a:cubicBezTo>
                <a:cubicBezTo>
                  <a:pt x="34587" y="12129"/>
                  <a:pt x="36591" y="12574"/>
                  <a:pt x="39007" y="13758"/>
                </a:cubicBezTo>
                <a:cubicBezTo>
                  <a:pt x="44193" y="16301"/>
                  <a:pt x="49025" y="17783"/>
                  <a:pt x="53375" y="17783"/>
                </a:cubicBezTo>
                <a:cubicBezTo>
                  <a:pt x="57615" y="17783"/>
                  <a:pt x="61398" y="16374"/>
                  <a:pt x="64605" y="13167"/>
                </a:cubicBezTo>
                <a:cubicBezTo>
                  <a:pt x="71101" y="6669"/>
                  <a:pt x="67854" y="0"/>
                  <a:pt x="67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7"/>
          <p:cNvSpPr/>
          <p:nvPr/>
        </p:nvSpPr>
        <p:spPr>
          <a:xfrm flipH="1">
            <a:off x="7036529" y="98250"/>
            <a:ext cx="1995721" cy="1217883"/>
          </a:xfrm>
          <a:custGeom>
            <a:avLst/>
            <a:gdLst/>
            <a:ahLst/>
            <a:cxnLst/>
            <a:rect l="l" t="t" r="r" b="b"/>
            <a:pathLst>
              <a:path w="71512" h="43640" extrusionOk="0">
                <a:moveTo>
                  <a:pt x="0" y="0"/>
                </a:moveTo>
                <a:lnTo>
                  <a:pt x="0" y="37973"/>
                </a:lnTo>
                <a:cubicBezTo>
                  <a:pt x="4056" y="42029"/>
                  <a:pt x="8794" y="43640"/>
                  <a:pt x="13243" y="43640"/>
                </a:cubicBezTo>
                <a:cubicBezTo>
                  <a:pt x="20199" y="43640"/>
                  <a:pt x="26451" y="39703"/>
                  <a:pt x="28294" y="35020"/>
                </a:cubicBezTo>
                <a:cubicBezTo>
                  <a:pt x="31315" y="27340"/>
                  <a:pt x="30886" y="26456"/>
                  <a:pt x="48651" y="22321"/>
                </a:cubicBezTo>
                <a:cubicBezTo>
                  <a:pt x="66415" y="18187"/>
                  <a:pt x="71511" y="0"/>
                  <a:pt x="715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7"/>
          <p:cNvSpPr/>
          <p:nvPr/>
        </p:nvSpPr>
        <p:spPr>
          <a:xfrm flipH="1"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/>
          <p:nvPr/>
        </p:nvSpPr>
        <p:spPr>
          <a:xfrm>
            <a:off x="410018" y="2167768"/>
            <a:ext cx="305090" cy="290491"/>
          </a:xfrm>
          <a:custGeom>
            <a:avLst/>
            <a:gdLst/>
            <a:ahLst/>
            <a:cxnLst/>
            <a:rect l="l" t="t" r="r" b="b"/>
            <a:pathLst>
              <a:path w="7356" h="7004" extrusionOk="0">
                <a:moveTo>
                  <a:pt x="3608" y="889"/>
                </a:moveTo>
                <a:cubicBezTo>
                  <a:pt x="4160" y="889"/>
                  <a:pt x="4697" y="1064"/>
                  <a:pt x="5149" y="1396"/>
                </a:cubicBezTo>
                <a:cubicBezTo>
                  <a:pt x="5712" y="1810"/>
                  <a:pt x="6080" y="2417"/>
                  <a:pt x="6184" y="3107"/>
                </a:cubicBezTo>
                <a:cubicBezTo>
                  <a:pt x="6402" y="4531"/>
                  <a:pt x="5420" y="5866"/>
                  <a:pt x="3996" y="6084"/>
                </a:cubicBezTo>
                <a:cubicBezTo>
                  <a:pt x="3863" y="6104"/>
                  <a:pt x="3730" y="6114"/>
                  <a:pt x="3599" y="6114"/>
                </a:cubicBezTo>
                <a:cubicBezTo>
                  <a:pt x="2333" y="6114"/>
                  <a:pt x="1217" y="5186"/>
                  <a:pt x="1020" y="3895"/>
                </a:cubicBezTo>
                <a:cubicBezTo>
                  <a:pt x="915" y="3207"/>
                  <a:pt x="1084" y="2517"/>
                  <a:pt x="1498" y="1954"/>
                </a:cubicBezTo>
                <a:cubicBezTo>
                  <a:pt x="1911" y="1392"/>
                  <a:pt x="2518" y="1025"/>
                  <a:pt x="3208" y="920"/>
                </a:cubicBezTo>
                <a:cubicBezTo>
                  <a:pt x="3341" y="899"/>
                  <a:pt x="3475" y="889"/>
                  <a:pt x="3608" y="889"/>
                </a:cubicBezTo>
                <a:close/>
                <a:moveTo>
                  <a:pt x="3612" y="0"/>
                </a:moveTo>
                <a:cubicBezTo>
                  <a:pt x="3434" y="0"/>
                  <a:pt x="3254" y="14"/>
                  <a:pt x="3075" y="42"/>
                </a:cubicBezTo>
                <a:cubicBezTo>
                  <a:pt x="2149" y="182"/>
                  <a:pt x="1337" y="676"/>
                  <a:pt x="781" y="1429"/>
                </a:cubicBezTo>
                <a:cubicBezTo>
                  <a:pt x="227" y="2182"/>
                  <a:pt x="1" y="3106"/>
                  <a:pt x="141" y="4031"/>
                </a:cubicBezTo>
                <a:cubicBezTo>
                  <a:pt x="406" y="5760"/>
                  <a:pt x="1901" y="7003"/>
                  <a:pt x="3601" y="7003"/>
                </a:cubicBezTo>
                <a:cubicBezTo>
                  <a:pt x="3775" y="7003"/>
                  <a:pt x="3952" y="6991"/>
                  <a:pt x="4131" y="6963"/>
                </a:cubicBezTo>
                <a:cubicBezTo>
                  <a:pt x="6040" y="6674"/>
                  <a:pt x="7356" y="4883"/>
                  <a:pt x="7064" y="2976"/>
                </a:cubicBezTo>
                <a:cubicBezTo>
                  <a:pt x="6923" y="2051"/>
                  <a:pt x="6430" y="1236"/>
                  <a:pt x="5677" y="682"/>
                </a:cubicBezTo>
                <a:cubicBezTo>
                  <a:pt x="5070" y="235"/>
                  <a:pt x="4351" y="0"/>
                  <a:pt x="36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7"/>
          <p:cNvSpPr/>
          <p:nvPr/>
        </p:nvSpPr>
        <p:spPr>
          <a:xfrm>
            <a:off x="236489" y="3341757"/>
            <a:ext cx="292233" cy="30757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"/>
          <p:cNvSpPr/>
          <p:nvPr/>
        </p:nvSpPr>
        <p:spPr>
          <a:xfrm>
            <a:off x="202768" y="432525"/>
            <a:ext cx="295053" cy="295012"/>
          </a:xfrm>
          <a:custGeom>
            <a:avLst/>
            <a:gdLst/>
            <a:ahLst/>
            <a:cxnLst/>
            <a:rect l="l" t="t" r="r" b="b"/>
            <a:pathLst>
              <a:path w="7114" h="7113" extrusionOk="0">
                <a:moveTo>
                  <a:pt x="4099" y="0"/>
                </a:moveTo>
                <a:lnTo>
                  <a:pt x="1" y="3014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"/>
          <p:cNvSpPr/>
          <p:nvPr/>
        </p:nvSpPr>
        <p:spPr>
          <a:xfrm>
            <a:off x="8611300" y="2090872"/>
            <a:ext cx="305070" cy="284303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362369" y="1316125"/>
            <a:ext cx="135457" cy="126457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>
            <a:off x="8566819" y="1485450"/>
            <a:ext cx="135457" cy="126457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27"/>
          <p:cNvGrpSpPr/>
          <p:nvPr/>
        </p:nvGrpSpPr>
        <p:grpSpPr>
          <a:xfrm>
            <a:off x="5144470" y="3407429"/>
            <a:ext cx="3284423" cy="1646966"/>
            <a:chOff x="715100" y="3312524"/>
            <a:chExt cx="2584532" cy="1296008"/>
          </a:xfrm>
        </p:grpSpPr>
        <p:sp>
          <p:nvSpPr>
            <p:cNvPr id="321" name="Google Shape;321;p27"/>
            <p:cNvSpPr/>
            <p:nvPr/>
          </p:nvSpPr>
          <p:spPr>
            <a:xfrm>
              <a:off x="715100" y="3782925"/>
              <a:ext cx="2234400" cy="8256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1886650" y="3863325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" name="Google Shape;323;p27"/>
            <p:cNvGrpSpPr/>
            <p:nvPr/>
          </p:nvGrpSpPr>
          <p:grpSpPr>
            <a:xfrm>
              <a:off x="2063458" y="3943896"/>
              <a:ext cx="592589" cy="583835"/>
              <a:chOff x="6116577" y="3565046"/>
              <a:chExt cx="619603" cy="610450"/>
            </a:xfrm>
          </p:grpSpPr>
          <p:grpSp>
            <p:nvGrpSpPr>
              <p:cNvPr id="324" name="Google Shape;324;p27"/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325" name="Google Shape;325;p27"/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7"/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7"/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7"/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7"/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7"/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27"/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7"/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27"/>
            <p:cNvSpPr/>
            <p:nvPr/>
          </p:nvSpPr>
          <p:spPr>
            <a:xfrm>
              <a:off x="831725" y="3863325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" name="Google Shape;334;p27"/>
            <p:cNvGrpSpPr/>
            <p:nvPr/>
          </p:nvGrpSpPr>
          <p:grpSpPr>
            <a:xfrm flipH="1">
              <a:off x="2656042" y="3312524"/>
              <a:ext cx="643590" cy="1296008"/>
              <a:chOff x="7992899" y="3155950"/>
              <a:chExt cx="449749" cy="905602"/>
            </a:xfrm>
          </p:grpSpPr>
          <p:sp>
            <p:nvSpPr>
              <p:cNvPr id="335" name="Google Shape;335;p27"/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27"/>
            <p:cNvSpPr/>
            <p:nvPr/>
          </p:nvSpPr>
          <p:spPr>
            <a:xfrm>
              <a:off x="885112" y="4312538"/>
              <a:ext cx="839336" cy="215188"/>
            </a:xfrm>
            <a:custGeom>
              <a:avLst/>
              <a:gdLst/>
              <a:ahLst/>
              <a:cxnLst/>
              <a:rect l="l" t="t" r="r" b="b"/>
              <a:pathLst>
                <a:path w="8936" h="2291" extrusionOk="0">
                  <a:moveTo>
                    <a:pt x="0" y="1"/>
                  </a:moveTo>
                  <a:lnTo>
                    <a:pt x="0" y="2291"/>
                  </a:lnTo>
                  <a:lnTo>
                    <a:pt x="8935" y="2291"/>
                  </a:lnTo>
                  <a:lnTo>
                    <a:pt x="89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1072778" y="4362413"/>
              <a:ext cx="464096" cy="115343"/>
            </a:xfrm>
            <a:custGeom>
              <a:avLst/>
              <a:gdLst/>
              <a:ahLst/>
              <a:cxnLst/>
              <a:rect l="l" t="t" r="r" b="b"/>
              <a:pathLst>
                <a:path w="4941" h="1228" extrusionOk="0">
                  <a:moveTo>
                    <a:pt x="2470" y="0"/>
                  </a:moveTo>
                  <a:cubicBezTo>
                    <a:pt x="1106" y="0"/>
                    <a:pt x="0" y="276"/>
                    <a:pt x="0" y="614"/>
                  </a:cubicBezTo>
                  <a:cubicBezTo>
                    <a:pt x="0" y="953"/>
                    <a:pt x="1106" y="1227"/>
                    <a:pt x="2470" y="1227"/>
                  </a:cubicBezTo>
                  <a:cubicBezTo>
                    <a:pt x="3834" y="1227"/>
                    <a:pt x="4941" y="953"/>
                    <a:pt x="4941" y="614"/>
                  </a:cubicBezTo>
                  <a:cubicBezTo>
                    <a:pt x="4941" y="276"/>
                    <a:pt x="3834" y="0"/>
                    <a:pt x="2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929822" y="4312538"/>
              <a:ext cx="23106" cy="215188"/>
            </a:xfrm>
            <a:custGeom>
              <a:avLst/>
              <a:gdLst/>
              <a:ahLst/>
              <a:cxnLst/>
              <a:rect l="l" t="t" r="r" b="b"/>
              <a:pathLst>
                <a:path w="246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46" y="2291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1640191" y="4312538"/>
              <a:ext cx="11647" cy="215188"/>
            </a:xfrm>
            <a:custGeom>
              <a:avLst/>
              <a:gdLst/>
              <a:ahLst/>
              <a:cxnLst/>
              <a:rect l="l" t="t" r="r" b="b"/>
              <a:pathLst>
                <a:path w="124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124" y="229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965420" y="4312538"/>
              <a:ext cx="90358" cy="215188"/>
            </a:xfrm>
            <a:custGeom>
              <a:avLst/>
              <a:gdLst/>
              <a:ahLst/>
              <a:cxnLst/>
              <a:rect l="l" t="t" r="r" b="b"/>
              <a:pathLst>
                <a:path w="962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962" y="2291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1664424" y="4312538"/>
              <a:ext cx="60114" cy="215188"/>
            </a:xfrm>
            <a:custGeom>
              <a:avLst/>
              <a:gdLst/>
              <a:ahLst/>
              <a:cxnLst/>
              <a:rect l="l" t="t" r="r" b="b"/>
              <a:pathLst>
                <a:path w="640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639" y="2291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1061413" y="4126375"/>
              <a:ext cx="486732" cy="187949"/>
            </a:xfrm>
            <a:custGeom>
              <a:avLst/>
              <a:gdLst/>
              <a:ahLst/>
              <a:cxnLst/>
              <a:rect l="l" t="t" r="r" b="b"/>
              <a:pathLst>
                <a:path w="5182" h="2001" extrusionOk="0">
                  <a:moveTo>
                    <a:pt x="0" y="0"/>
                  </a:moveTo>
                  <a:lnTo>
                    <a:pt x="0" y="2001"/>
                  </a:lnTo>
                  <a:lnTo>
                    <a:pt x="5181" y="2001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1106216" y="4126375"/>
              <a:ext cx="34659" cy="187949"/>
            </a:xfrm>
            <a:custGeom>
              <a:avLst/>
              <a:gdLst/>
              <a:ahLst/>
              <a:cxnLst/>
              <a:rect l="l" t="t" r="r" b="b"/>
              <a:pathLst>
                <a:path w="369" h="2001" extrusionOk="0">
                  <a:moveTo>
                    <a:pt x="1" y="0"/>
                  </a:moveTo>
                  <a:lnTo>
                    <a:pt x="1" y="2001"/>
                  </a:lnTo>
                  <a:lnTo>
                    <a:pt x="368" y="200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1481736" y="4126375"/>
              <a:ext cx="34659" cy="187949"/>
            </a:xfrm>
            <a:custGeom>
              <a:avLst/>
              <a:gdLst/>
              <a:ahLst/>
              <a:cxnLst/>
              <a:rect l="l" t="t" r="r" b="b"/>
              <a:pathLst>
                <a:path w="369" h="2001" extrusionOk="0">
                  <a:moveTo>
                    <a:pt x="1" y="0"/>
                  </a:moveTo>
                  <a:lnTo>
                    <a:pt x="1" y="2001"/>
                  </a:lnTo>
                  <a:lnTo>
                    <a:pt x="368" y="200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1287495" y="4126375"/>
              <a:ext cx="34565" cy="187949"/>
            </a:xfrm>
            <a:custGeom>
              <a:avLst/>
              <a:gdLst/>
              <a:ahLst/>
              <a:cxnLst/>
              <a:rect l="l" t="t" r="r" b="b"/>
              <a:pathLst>
                <a:path w="368" h="2001" extrusionOk="0">
                  <a:moveTo>
                    <a:pt x="0" y="0"/>
                  </a:moveTo>
                  <a:lnTo>
                    <a:pt x="0" y="2001"/>
                  </a:lnTo>
                  <a:lnTo>
                    <a:pt x="367" y="2001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27"/>
          <p:cNvSpPr/>
          <p:nvPr/>
        </p:nvSpPr>
        <p:spPr>
          <a:xfrm>
            <a:off x="8534885" y="2811567"/>
            <a:ext cx="278119" cy="295101"/>
          </a:xfrm>
          <a:custGeom>
            <a:avLst/>
            <a:gdLst/>
            <a:ahLst/>
            <a:cxnLst/>
            <a:rect l="l" t="t" r="r" b="b"/>
            <a:pathLst>
              <a:path w="7002" h="7430" extrusionOk="0">
                <a:moveTo>
                  <a:pt x="1134" y="1"/>
                </a:moveTo>
                <a:lnTo>
                  <a:pt x="1" y="7430"/>
                </a:lnTo>
                <a:lnTo>
                  <a:pt x="1" y="7430"/>
                </a:lnTo>
                <a:lnTo>
                  <a:pt x="7001" y="4698"/>
                </a:lnTo>
                <a:lnTo>
                  <a:pt x="11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/>
          <p:nvPr/>
        </p:nvSpPr>
        <p:spPr>
          <a:xfrm>
            <a:off x="232950" y="240300"/>
            <a:ext cx="2295500" cy="1300775"/>
          </a:xfrm>
          <a:custGeom>
            <a:avLst/>
            <a:gdLst/>
            <a:ahLst/>
            <a:cxnLst/>
            <a:rect l="l" t="t" r="r" b="b"/>
            <a:pathLst>
              <a:path w="91820" h="52031" extrusionOk="0">
                <a:moveTo>
                  <a:pt x="1" y="1"/>
                </a:moveTo>
                <a:lnTo>
                  <a:pt x="1" y="42717"/>
                </a:lnTo>
                <a:cubicBezTo>
                  <a:pt x="1" y="42717"/>
                  <a:pt x="7607" y="52031"/>
                  <a:pt x="19388" y="52031"/>
                </a:cubicBezTo>
                <a:cubicBezTo>
                  <a:pt x="20664" y="52031"/>
                  <a:pt x="21990" y="51921"/>
                  <a:pt x="23360" y="51679"/>
                </a:cubicBezTo>
                <a:cubicBezTo>
                  <a:pt x="37376" y="49201"/>
                  <a:pt x="32799" y="33945"/>
                  <a:pt x="43860" y="32992"/>
                </a:cubicBezTo>
                <a:cubicBezTo>
                  <a:pt x="54920" y="32038"/>
                  <a:pt x="60831" y="30037"/>
                  <a:pt x="61498" y="24792"/>
                </a:cubicBezTo>
                <a:cubicBezTo>
                  <a:pt x="62112" y="19982"/>
                  <a:pt x="66172" y="13568"/>
                  <a:pt x="75447" y="13568"/>
                </a:cubicBezTo>
                <a:cubicBezTo>
                  <a:pt x="76284" y="13568"/>
                  <a:pt x="77164" y="13620"/>
                  <a:pt x="78088" y="13731"/>
                </a:cubicBezTo>
                <a:cubicBezTo>
                  <a:pt x="78561" y="13787"/>
                  <a:pt x="79019" y="13814"/>
                  <a:pt x="79461" y="13814"/>
                </a:cubicBezTo>
                <a:cubicBezTo>
                  <a:pt x="89457" y="13814"/>
                  <a:pt x="91819" y="1"/>
                  <a:pt x="918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8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8"/>
          <p:cNvSpPr/>
          <p:nvPr/>
        </p:nvSpPr>
        <p:spPr>
          <a:xfrm flipH="1">
            <a:off x="8430305" y="3991207"/>
            <a:ext cx="292233" cy="30757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8"/>
          <p:cNvSpPr/>
          <p:nvPr/>
        </p:nvSpPr>
        <p:spPr>
          <a:xfrm flipH="1">
            <a:off x="309921" y="2651579"/>
            <a:ext cx="287173" cy="325330"/>
          </a:xfrm>
          <a:custGeom>
            <a:avLst/>
            <a:gdLst/>
            <a:ahLst/>
            <a:cxnLst/>
            <a:rect l="l" t="t" r="r" b="b"/>
            <a:pathLst>
              <a:path w="6924" h="7844" extrusionOk="0">
                <a:moveTo>
                  <a:pt x="4550" y="1"/>
                </a:moveTo>
                <a:lnTo>
                  <a:pt x="0" y="6063"/>
                </a:lnTo>
                <a:lnTo>
                  <a:pt x="2373" y="7843"/>
                </a:lnTo>
                <a:lnTo>
                  <a:pt x="6923" y="1782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8"/>
          <p:cNvSpPr/>
          <p:nvPr/>
        </p:nvSpPr>
        <p:spPr>
          <a:xfrm rot="-3057887" flipH="1">
            <a:off x="8526397" y="412809"/>
            <a:ext cx="238059" cy="360862"/>
          </a:xfrm>
          <a:custGeom>
            <a:avLst/>
            <a:gdLst/>
            <a:ahLst/>
            <a:cxnLst/>
            <a:rect l="l" t="t" r="r" b="b"/>
            <a:pathLst>
              <a:path w="5740" h="8701" extrusionOk="0">
                <a:moveTo>
                  <a:pt x="2976" y="0"/>
                </a:moveTo>
                <a:lnTo>
                  <a:pt x="0" y="7621"/>
                </a:lnTo>
                <a:lnTo>
                  <a:pt x="2764" y="8700"/>
                </a:lnTo>
                <a:lnTo>
                  <a:pt x="5740" y="1079"/>
                </a:lnTo>
                <a:lnTo>
                  <a:pt x="297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8"/>
          <p:cNvSpPr/>
          <p:nvPr/>
        </p:nvSpPr>
        <p:spPr>
          <a:xfrm flipH="1">
            <a:off x="379606" y="1224304"/>
            <a:ext cx="295012" cy="295053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"/>
          <p:cNvSpPr/>
          <p:nvPr/>
        </p:nvSpPr>
        <p:spPr>
          <a:xfrm flipH="1">
            <a:off x="8531931" y="2561025"/>
            <a:ext cx="226993" cy="216126"/>
          </a:xfrm>
          <a:custGeom>
            <a:avLst/>
            <a:gdLst/>
            <a:ahLst/>
            <a:cxnLst/>
            <a:rect l="l" t="t" r="r" b="b"/>
            <a:pathLst>
              <a:path w="5473" h="5211" extrusionOk="0">
                <a:moveTo>
                  <a:pt x="2791" y="889"/>
                </a:moveTo>
                <a:cubicBezTo>
                  <a:pt x="2877" y="889"/>
                  <a:pt x="2964" y="895"/>
                  <a:pt x="3051" y="909"/>
                </a:cubicBezTo>
                <a:cubicBezTo>
                  <a:pt x="3503" y="978"/>
                  <a:pt x="3902" y="1219"/>
                  <a:pt x="4174" y="1589"/>
                </a:cubicBezTo>
                <a:cubicBezTo>
                  <a:pt x="4445" y="1959"/>
                  <a:pt x="4557" y="2411"/>
                  <a:pt x="4487" y="2865"/>
                </a:cubicBezTo>
                <a:cubicBezTo>
                  <a:pt x="4419" y="3316"/>
                  <a:pt x="4177" y="3716"/>
                  <a:pt x="3808" y="3987"/>
                </a:cubicBezTo>
                <a:cubicBezTo>
                  <a:pt x="3511" y="4206"/>
                  <a:pt x="3159" y="4321"/>
                  <a:pt x="2796" y="4321"/>
                </a:cubicBezTo>
                <a:cubicBezTo>
                  <a:pt x="2709" y="4321"/>
                  <a:pt x="2621" y="4314"/>
                  <a:pt x="2533" y="4301"/>
                </a:cubicBezTo>
                <a:cubicBezTo>
                  <a:pt x="1597" y="4157"/>
                  <a:pt x="952" y="3281"/>
                  <a:pt x="1095" y="2345"/>
                </a:cubicBezTo>
                <a:cubicBezTo>
                  <a:pt x="1225" y="1498"/>
                  <a:pt x="1959" y="889"/>
                  <a:pt x="2791" y="889"/>
                </a:cubicBezTo>
                <a:close/>
                <a:moveTo>
                  <a:pt x="2790" y="0"/>
                </a:moveTo>
                <a:cubicBezTo>
                  <a:pt x="1526" y="0"/>
                  <a:pt x="413" y="925"/>
                  <a:pt x="218" y="2212"/>
                </a:cubicBezTo>
                <a:cubicBezTo>
                  <a:pt x="0" y="3631"/>
                  <a:pt x="979" y="4963"/>
                  <a:pt x="2399" y="5180"/>
                </a:cubicBezTo>
                <a:cubicBezTo>
                  <a:pt x="2533" y="5200"/>
                  <a:pt x="2666" y="5211"/>
                  <a:pt x="2797" y="5211"/>
                </a:cubicBezTo>
                <a:cubicBezTo>
                  <a:pt x="3348" y="5211"/>
                  <a:pt x="3882" y="5036"/>
                  <a:pt x="4336" y="4705"/>
                </a:cubicBezTo>
                <a:cubicBezTo>
                  <a:pt x="4896" y="4292"/>
                  <a:pt x="5263" y="3686"/>
                  <a:pt x="5367" y="2999"/>
                </a:cubicBezTo>
                <a:cubicBezTo>
                  <a:pt x="5473" y="2312"/>
                  <a:pt x="5304" y="1623"/>
                  <a:pt x="4891" y="1063"/>
                </a:cubicBezTo>
                <a:cubicBezTo>
                  <a:pt x="4479" y="502"/>
                  <a:pt x="3873" y="136"/>
                  <a:pt x="3185" y="30"/>
                </a:cubicBezTo>
                <a:cubicBezTo>
                  <a:pt x="3052" y="10"/>
                  <a:pt x="2920" y="0"/>
                  <a:pt x="2790" y="0"/>
                </a:cubicBezTo>
                <a:close/>
              </a:path>
            </a:pathLst>
          </a:custGeom>
          <a:solidFill>
            <a:srgbClr val="FF9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8"/>
          <p:cNvSpPr/>
          <p:nvPr/>
        </p:nvSpPr>
        <p:spPr>
          <a:xfrm flipH="1">
            <a:off x="452950" y="4573040"/>
            <a:ext cx="297542" cy="304178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"/>
          <p:cNvSpPr/>
          <p:nvPr/>
        </p:nvSpPr>
        <p:spPr>
          <a:xfrm flipH="1">
            <a:off x="8656638" y="1669325"/>
            <a:ext cx="135457" cy="126457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232950" y="240300"/>
            <a:ext cx="2295500" cy="1300775"/>
          </a:xfrm>
          <a:custGeom>
            <a:avLst/>
            <a:gdLst/>
            <a:ahLst/>
            <a:cxnLst/>
            <a:rect l="l" t="t" r="r" b="b"/>
            <a:pathLst>
              <a:path w="91820" h="52031" extrusionOk="0">
                <a:moveTo>
                  <a:pt x="1" y="1"/>
                </a:moveTo>
                <a:lnTo>
                  <a:pt x="1" y="42717"/>
                </a:lnTo>
                <a:cubicBezTo>
                  <a:pt x="1" y="42717"/>
                  <a:pt x="7607" y="52031"/>
                  <a:pt x="19388" y="52031"/>
                </a:cubicBezTo>
                <a:cubicBezTo>
                  <a:pt x="20664" y="52031"/>
                  <a:pt x="21990" y="51921"/>
                  <a:pt x="23360" y="51679"/>
                </a:cubicBezTo>
                <a:cubicBezTo>
                  <a:pt x="37376" y="49201"/>
                  <a:pt x="32799" y="33945"/>
                  <a:pt x="43860" y="32992"/>
                </a:cubicBezTo>
                <a:cubicBezTo>
                  <a:pt x="54920" y="32038"/>
                  <a:pt x="60831" y="30037"/>
                  <a:pt x="61498" y="24792"/>
                </a:cubicBezTo>
                <a:cubicBezTo>
                  <a:pt x="62112" y="19982"/>
                  <a:pt x="66172" y="13568"/>
                  <a:pt x="75447" y="13568"/>
                </a:cubicBezTo>
                <a:cubicBezTo>
                  <a:pt x="76284" y="13568"/>
                  <a:pt x="77164" y="13620"/>
                  <a:pt x="78088" y="13731"/>
                </a:cubicBezTo>
                <a:cubicBezTo>
                  <a:pt x="78561" y="13787"/>
                  <a:pt x="79019" y="13814"/>
                  <a:pt x="79461" y="13814"/>
                </a:cubicBezTo>
                <a:cubicBezTo>
                  <a:pt x="89457" y="13814"/>
                  <a:pt x="91819" y="1"/>
                  <a:pt x="918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5100" y="2429800"/>
            <a:ext cx="4184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460313"/>
            <a:ext cx="13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5100" y="3271600"/>
            <a:ext cx="41841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360650" y="546088"/>
            <a:ext cx="274530" cy="288927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684500" y="465582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11750" y="98250"/>
            <a:ext cx="1404674" cy="857199"/>
          </a:xfrm>
          <a:custGeom>
            <a:avLst/>
            <a:gdLst/>
            <a:ahLst/>
            <a:cxnLst/>
            <a:rect l="l" t="t" r="r" b="b"/>
            <a:pathLst>
              <a:path w="71512" h="43640" extrusionOk="0">
                <a:moveTo>
                  <a:pt x="0" y="0"/>
                </a:moveTo>
                <a:lnTo>
                  <a:pt x="0" y="37973"/>
                </a:lnTo>
                <a:cubicBezTo>
                  <a:pt x="4056" y="42029"/>
                  <a:pt x="8794" y="43640"/>
                  <a:pt x="13243" y="43640"/>
                </a:cubicBezTo>
                <a:cubicBezTo>
                  <a:pt x="20199" y="43640"/>
                  <a:pt x="26451" y="39703"/>
                  <a:pt x="28294" y="35020"/>
                </a:cubicBezTo>
                <a:cubicBezTo>
                  <a:pt x="31315" y="27340"/>
                  <a:pt x="30886" y="26456"/>
                  <a:pt x="48651" y="22321"/>
                </a:cubicBezTo>
                <a:cubicBezTo>
                  <a:pt x="66415" y="18187"/>
                  <a:pt x="71511" y="0"/>
                  <a:pt x="715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9657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446133" y="284269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8628210" y="73984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310545" y="377242"/>
            <a:ext cx="268981" cy="299213"/>
          </a:xfrm>
          <a:custGeom>
            <a:avLst/>
            <a:gdLst/>
            <a:ahLst/>
            <a:cxnLst/>
            <a:rect l="l" t="t" r="r" b="b"/>
            <a:pathLst>
              <a:path w="7504" h="8348" extrusionOk="0">
                <a:moveTo>
                  <a:pt x="4599" y="1"/>
                </a:moveTo>
                <a:lnTo>
                  <a:pt x="1" y="6189"/>
                </a:lnTo>
                <a:lnTo>
                  <a:pt x="2906" y="8347"/>
                </a:lnTo>
                <a:lnTo>
                  <a:pt x="7503" y="2159"/>
                </a:lnTo>
                <a:lnTo>
                  <a:pt x="45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7436850" y="3904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8573550" y="2202225"/>
            <a:ext cx="266950" cy="341075"/>
          </a:xfrm>
          <a:custGeom>
            <a:avLst/>
            <a:gdLst/>
            <a:ahLst/>
            <a:cxnLst/>
            <a:rect l="l" t="t" r="r" b="b"/>
            <a:pathLst>
              <a:path w="10678" h="13643" extrusionOk="0">
                <a:moveTo>
                  <a:pt x="8162" y="1"/>
                </a:moveTo>
                <a:cubicBezTo>
                  <a:pt x="8064" y="159"/>
                  <a:pt x="8020" y="196"/>
                  <a:pt x="7384" y="308"/>
                </a:cubicBezTo>
                <a:cubicBezTo>
                  <a:pt x="6650" y="436"/>
                  <a:pt x="5422" y="651"/>
                  <a:pt x="4600" y="1964"/>
                </a:cubicBezTo>
                <a:cubicBezTo>
                  <a:pt x="3777" y="3279"/>
                  <a:pt x="4121" y="4477"/>
                  <a:pt x="4326" y="5193"/>
                </a:cubicBezTo>
                <a:cubicBezTo>
                  <a:pt x="4504" y="5814"/>
                  <a:pt x="4490" y="5869"/>
                  <a:pt x="4390" y="6029"/>
                </a:cubicBezTo>
                <a:cubicBezTo>
                  <a:pt x="4289" y="6190"/>
                  <a:pt x="4245" y="6229"/>
                  <a:pt x="3608" y="6340"/>
                </a:cubicBezTo>
                <a:cubicBezTo>
                  <a:pt x="2873" y="6469"/>
                  <a:pt x="1646" y="6685"/>
                  <a:pt x="824" y="8000"/>
                </a:cubicBezTo>
                <a:cubicBezTo>
                  <a:pt x="0" y="9314"/>
                  <a:pt x="343" y="10513"/>
                  <a:pt x="548" y="11229"/>
                </a:cubicBezTo>
                <a:cubicBezTo>
                  <a:pt x="726" y="11853"/>
                  <a:pt x="712" y="11908"/>
                  <a:pt x="612" y="12069"/>
                </a:cubicBezTo>
                <a:lnTo>
                  <a:pt x="3127" y="13642"/>
                </a:lnTo>
                <a:cubicBezTo>
                  <a:pt x="3949" y="12329"/>
                  <a:pt x="3606" y="11129"/>
                  <a:pt x="3401" y="10412"/>
                </a:cubicBezTo>
                <a:cubicBezTo>
                  <a:pt x="3224" y="9789"/>
                  <a:pt x="3239" y="9734"/>
                  <a:pt x="3339" y="9573"/>
                </a:cubicBezTo>
                <a:cubicBezTo>
                  <a:pt x="3440" y="9411"/>
                  <a:pt x="3483" y="9374"/>
                  <a:pt x="4121" y="9262"/>
                </a:cubicBezTo>
                <a:cubicBezTo>
                  <a:pt x="4855" y="9133"/>
                  <a:pt x="6083" y="8918"/>
                  <a:pt x="6904" y="7602"/>
                </a:cubicBezTo>
                <a:cubicBezTo>
                  <a:pt x="7728" y="6289"/>
                  <a:pt x="7384" y="5090"/>
                  <a:pt x="7179" y="4375"/>
                </a:cubicBezTo>
                <a:cubicBezTo>
                  <a:pt x="7001" y="3754"/>
                  <a:pt x="7015" y="3699"/>
                  <a:pt x="7114" y="3539"/>
                </a:cubicBezTo>
                <a:cubicBezTo>
                  <a:pt x="7213" y="3380"/>
                  <a:pt x="7257" y="3342"/>
                  <a:pt x="7893" y="3231"/>
                </a:cubicBezTo>
                <a:cubicBezTo>
                  <a:pt x="8626" y="3103"/>
                  <a:pt x="9855" y="2888"/>
                  <a:pt x="10677" y="1574"/>
                </a:cubicBezTo>
                <a:lnTo>
                  <a:pt x="81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8686625" y="3248250"/>
            <a:ext cx="183350" cy="179375"/>
          </a:xfrm>
          <a:custGeom>
            <a:avLst/>
            <a:gdLst/>
            <a:ahLst/>
            <a:cxnLst/>
            <a:rect l="l" t="t" r="r" b="b"/>
            <a:pathLst>
              <a:path w="7334" h="7175" extrusionOk="0">
                <a:moveTo>
                  <a:pt x="5092" y="1"/>
                </a:moveTo>
                <a:lnTo>
                  <a:pt x="0" y="5529"/>
                </a:lnTo>
                <a:lnTo>
                  <a:pt x="7334" y="7174"/>
                </a:lnTo>
                <a:lnTo>
                  <a:pt x="50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77150" y="1810775"/>
            <a:ext cx="268981" cy="283106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flipH="1">
            <a:off x="7063793" y="98250"/>
            <a:ext cx="1952093" cy="1106179"/>
          </a:xfrm>
          <a:custGeom>
            <a:avLst/>
            <a:gdLst/>
            <a:ahLst/>
            <a:cxnLst/>
            <a:rect l="l" t="t" r="r" b="b"/>
            <a:pathLst>
              <a:path w="91820" h="52031" extrusionOk="0">
                <a:moveTo>
                  <a:pt x="1" y="1"/>
                </a:moveTo>
                <a:lnTo>
                  <a:pt x="1" y="42717"/>
                </a:lnTo>
                <a:cubicBezTo>
                  <a:pt x="1" y="42717"/>
                  <a:pt x="7607" y="52031"/>
                  <a:pt x="19388" y="52031"/>
                </a:cubicBezTo>
                <a:cubicBezTo>
                  <a:pt x="20664" y="52031"/>
                  <a:pt x="21990" y="51921"/>
                  <a:pt x="23360" y="51679"/>
                </a:cubicBezTo>
                <a:cubicBezTo>
                  <a:pt x="37376" y="49201"/>
                  <a:pt x="32799" y="33945"/>
                  <a:pt x="43860" y="32992"/>
                </a:cubicBezTo>
                <a:cubicBezTo>
                  <a:pt x="54920" y="32038"/>
                  <a:pt x="60831" y="30037"/>
                  <a:pt x="61498" y="24792"/>
                </a:cubicBezTo>
                <a:cubicBezTo>
                  <a:pt x="62112" y="19982"/>
                  <a:pt x="66172" y="13568"/>
                  <a:pt x="75447" y="13568"/>
                </a:cubicBezTo>
                <a:cubicBezTo>
                  <a:pt x="76284" y="13568"/>
                  <a:pt x="77164" y="13620"/>
                  <a:pt x="78088" y="13731"/>
                </a:cubicBezTo>
                <a:cubicBezTo>
                  <a:pt x="78561" y="13787"/>
                  <a:pt x="79019" y="13814"/>
                  <a:pt x="79461" y="13814"/>
                </a:cubicBezTo>
                <a:cubicBezTo>
                  <a:pt x="89457" y="13814"/>
                  <a:pt x="91819" y="1"/>
                  <a:pt x="918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290750" y="2200625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4945625" y="2200625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1290750" y="2657825"/>
            <a:ext cx="29076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945625" y="2657825"/>
            <a:ext cx="290760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448833" y="25068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8523423" y="46894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flipH="1">
            <a:off x="316289" y="319482"/>
            <a:ext cx="257500" cy="286441"/>
          </a:xfrm>
          <a:custGeom>
            <a:avLst/>
            <a:gdLst/>
            <a:ahLst/>
            <a:cxnLst/>
            <a:rect l="l" t="t" r="r" b="b"/>
            <a:pathLst>
              <a:path w="7504" h="8348" extrusionOk="0">
                <a:moveTo>
                  <a:pt x="4599" y="1"/>
                </a:moveTo>
                <a:lnTo>
                  <a:pt x="1" y="6189"/>
                </a:lnTo>
                <a:lnTo>
                  <a:pt x="2906" y="8347"/>
                </a:lnTo>
                <a:lnTo>
                  <a:pt x="7503" y="2159"/>
                </a:lnTo>
                <a:lnTo>
                  <a:pt x="45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236125" y="19505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8519813" y="1549763"/>
            <a:ext cx="266950" cy="341075"/>
          </a:xfrm>
          <a:custGeom>
            <a:avLst/>
            <a:gdLst/>
            <a:ahLst/>
            <a:cxnLst/>
            <a:rect l="l" t="t" r="r" b="b"/>
            <a:pathLst>
              <a:path w="10678" h="13643" extrusionOk="0">
                <a:moveTo>
                  <a:pt x="8162" y="1"/>
                </a:moveTo>
                <a:cubicBezTo>
                  <a:pt x="8064" y="159"/>
                  <a:pt x="8020" y="196"/>
                  <a:pt x="7384" y="308"/>
                </a:cubicBezTo>
                <a:cubicBezTo>
                  <a:pt x="6650" y="436"/>
                  <a:pt x="5422" y="651"/>
                  <a:pt x="4600" y="1964"/>
                </a:cubicBezTo>
                <a:cubicBezTo>
                  <a:pt x="3777" y="3279"/>
                  <a:pt x="4121" y="4477"/>
                  <a:pt x="4326" y="5193"/>
                </a:cubicBezTo>
                <a:cubicBezTo>
                  <a:pt x="4504" y="5814"/>
                  <a:pt x="4490" y="5869"/>
                  <a:pt x="4390" y="6029"/>
                </a:cubicBezTo>
                <a:cubicBezTo>
                  <a:pt x="4289" y="6190"/>
                  <a:pt x="4245" y="6229"/>
                  <a:pt x="3608" y="6340"/>
                </a:cubicBezTo>
                <a:cubicBezTo>
                  <a:pt x="2873" y="6469"/>
                  <a:pt x="1646" y="6685"/>
                  <a:pt x="824" y="8000"/>
                </a:cubicBezTo>
                <a:cubicBezTo>
                  <a:pt x="0" y="9314"/>
                  <a:pt x="343" y="10513"/>
                  <a:pt x="548" y="11229"/>
                </a:cubicBezTo>
                <a:cubicBezTo>
                  <a:pt x="726" y="11853"/>
                  <a:pt x="712" y="11908"/>
                  <a:pt x="612" y="12069"/>
                </a:cubicBezTo>
                <a:lnTo>
                  <a:pt x="3127" y="13642"/>
                </a:lnTo>
                <a:cubicBezTo>
                  <a:pt x="3949" y="12329"/>
                  <a:pt x="3606" y="11129"/>
                  <a:pt x="3401" y="10412"/>
                </a:cubicBezTo>
                <a:cubicBezTo>
                  <a:pt x="3224" y="9789"/>
                  <a:pt x="3239" y="9734"/>
                  <a:pt x="3339" y="9573"/>
                </a:cubicBezTo>
                <a:cubicBezTo>
                  <a:pt x="3440" y="9411"/>
                  <a:pt x="3483" y="9374"/>
                  <a:pt x="4121" y="9262"/>
                </a:cubicBezTo>
                <a:cubicBezTo>
                  <a:pt x="4855" y="9133"/>
                  <a:pt x="6083" y="8918"/>
                  <a:pt x="6904" y="7602"/>
                </a:cubicBezTo>
                <a:cubicBezTo>
                  <a:pt x="7728" y="6289"/>
                  <a:pt x="7384" y="5090"/>
                  <a:pt x="7179" y="4375"/>
                </a:cubicBezTo>
                <a:cubicBezTo>
                  <a:pt x="7001" y="3754"/>
                  <a:pt x="7015" y="3699"/>
                  <a:pt x="7114" y="3539"/>
                </a:cubicBezTo>
                <a:cubicBezTo>
                  <a:pt x="7213" y="3380"/>
                  <a:pt x="7257" y="3342"/>
                  <a:pt x="7893" y="3231"/>
                </a:cubicBezTo>
                <a:cubicBezTo>
                  <a:pt x="8626" y="3103"/>
                  <a:pt x="9855" y="2888"/>
                  <a:pt x="10677" y="1574"/>
                </a:cubicBezTo>
                <a:lnTo>
                  <a:pt x="81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>
            <a:off x="8600507" y="2297656"/>
            <a:ext cx="268974" cy="263143"/>
          </a:xfrm>
          <a:custGeom>
            <a:avLst/>
            <a:gdLst/>
            <a:ahLst/>
            <a:cxnLst/>
            <a:rect l="l" t="t" r="r" b="b"/>
            <a:pathLst>
              <a:path w="7334" h="7175" extrusionOk="0">
                <a:moveTo>
                  <a:pt x="5092" y="1"/>
                </a:moveTo>
                <a:lnTo>
                  <a:pt x="0" y="5529"/>
                </a:lnTo>
                <a:lnTo>
                  <a:pt x="7334" y="7174"/>
                </a:lnTo>
                <a:lnTo>
                  <a:pt x="50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265325" y="1136663"/>
            <a:ext cx="268981" cy="283106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>
            <a:off x="6917925" y="98250"/>
            <a:ext cx="2114325" cy="1096250"/>
          </a:xfrm>
          <a:custGeom>
            <a:avLst/>
            <a:gdLst/>
            <a:ahLst/>
            <a:cxnLst/>
            <a:rect l="l" t="t" r="r" b="b"/>
            <a:pathLst>
              <a:path w="84573" h="43850" extrusionOk="0">
                <a:moveTo>
                  <a:pt x="1" y="0"/>
                </a:moveTo>
                <a:cubicBezTo>
                  <a:pt x="1" y="0"/>
                  <a:pt x="14487" y="16743"/>
                  <a:pt x="33940" y="19289"/>
                </a:cubicBezTo>
                <a:cubicBezTo>
                  <a:pt x="53394" y="21835"/>
                  <a:pt x="57971" y="37636"/>
                  <a:pt x="69412" y="42464"/>
                </a:cubicBezTo>
                <a:cubicBezTo>
                  <a:pt x="71761" y="43455"/>
                  <a:pt x="73785" y="43849"/>
                  <a:pt x="75518" y="43849"/>
                </a:cubicBezTo>
                <a:cubicBezTo>
                  <a:pt x="82224" y="43849"/>
                  <a:pt x="84573" y="37948"/>
                  <a:pt x="84573" y="37948"/>
                </a:cubicBezTo>
                <a:lnTo>
                  <a:pt x="845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111750" y="98250"/>
            <a:ext cx="8920500" cy="494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8671145" y="22703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260985" y="35299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8474463" y="1196288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8424005" y="406837"/>
            <a:ext cx="451914" cy="421152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flipH="1">
            <a:off x="288310" y="226434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8550350" y="3599692"/>
            <a:ext cx="314375" cy="330883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88300" y="1294938"/>
            <a:ext cx="314375" cy="29297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179427" y="240300"/>
            <a:ext cx="3181770" cy="795789"/>
          </a:xfrm>
          <a:custGeom>
            <a:avLst/>
            <a:gdLst/>
            <a:ahLst/>
            <a:cxnLst/>
            <a:rect l="l" t="t" r="r" b="b"/>
            <a:pathLst>
              <a:path w="71101" h="17783" extrusionOk="0">
                <a:moveTo>
                  <a:pt x="1111" y="0"/>
                </a:moveTo>
                <a:cubicBezTo>
                  <a:pt x="1111" y="0"/>
                  <a:pt x="0" y="15233"/>
                  <a:pt x="12959" y="16120"/>
                </a:cubicBezTo>
                <a:cubicBezTo>
                  <a:pt x="13629" y="16166"/>
                  <a:pt x="14273" y="16187"/>
                  <a:pt x="14891" y="16187"/>
                </a:cubicBezTo>
                <a:cubicBezTo>
                  <a:pt x="23410" y="16187"/>
                  <a:pt x="27259" y="12129"/>
                  <a:pt x="32764" y="12129"/>
                </a:cubicBezTo>
                <a:cubicBezTo>
                  <a:pt x="34587" y="12129"/>
                  <a:pt x="36591" y="12574"/>
                  <a:pt x="39007" y="13758"/>
                </a:cubicBezTo>
                <a:cubicBezTo>
                  <a:pt x="44193" y="16301"/>
                  <a:pt x="49025" y="17783"/>
                  <a:pt x="53375" y="17783"/>
                </a:cubicBezTo>
                <a:cubicBezTo>
                  <a:pt x="57615" y="17783"/>
                  <a:pt x="61398" y="16374"/>
                  <a:pt x="64605" y="13167"/>
                </a:cubicBezTo>
                <a:cubicBezTo>
                  <a:pt x="71101" y="6669"/>
                  <a:pt x="67854" y="0"/>
                  <a:pt x="67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795825" y="934325"/>
            <a:ext cx="4628100" cy="108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795900" y="2109175"/>
            <a:ext cx="4628100" cy="21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448833" y="303239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 flipH="1">
            <a:off x="513502" y="534999"/>
            <a:ext cx="298021" cy="331541"/>
          </a:xfrm>
          <a:custGeom>
            <a:avLst/>
            <a:gdLst/>
            <a:ahLst/>
            <a:cxnLst/>
            <a:rect l="l" t="t" r="r" b="b"/>
            <a:pathLst>
              <a:path w="7504" h="8348" extrusionOk="0">
                <a:moveTo>
                  <a:pt x="4599" y="1"/>
                </a:moveTo>
                <a:lnTo>
                  <a:pt x="1" y="6189"/>
                </a:lnTo>
                <a:lnTo>
                  <a:pt x="2906" y="8347"/>
                </a:lnTo>
                <a:lnTo>
                  <a:pt x="7503" y="2159"/>
                </a:lnTo>
                <a:lnTo>
                  <a:pt x="45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/>
          <p:nvPr/>
        </p:nvSpPr>
        <p:spPr>
          <a:xfrm flipH="1">
            <a:off x="8466075" y="482175"/>
            <a:ext cx="298025" cy="312050"/>
          </a:xfrm>
          <a:custGeom>
            <a:avLst/>
            <a:gdLst/>
            <a:ahLst/>
            <a:cxnLst/>
            <a:rect l="l" t="t" r="r" b="b"/>
            <a:pathLst>
              <a:path w="11921" h="12482" extrusionOk="0">
                <a:moveTo>
                  <a:pt x="9739" y="1"/>
                </a:moveTo>
                <a:cubicBezTo>
                  <a:pt x="9623" y="125"/>
                  <a:pt x="9575" y="162"/>
                  <a:pt x="9090" y="162"/>
                </a:cubicBezTo>
                <a:cubicBezTo>
                  <a:pt x="9037" y="162"/>
                  <a:pt x="8979" y="161"/>
                  <a:pt x="8914" y="161"/>
                </a:cubicBezTo>
                <a:cubicBezTo>
                  <a:pt x="8846" y="160"/>
                  <a:pt x="8774" y="159"/>
                  <a:pt x="8698" y="159"/>
                </a:cubicBezTo>
                <a:cubicBezTo>
                  <a:pt x="7941" y="159"/>
                  <a:pt x="6827" y="240"/>
                  <a:pt x="5873" y="1277"/>
                </a:cubicBezTo>
                <a:cubicBezTo>
                  <a:pt x="4823" y="2418"/>
                  <a:pt x="4940" y="3659"/>
                  <a:pt x="5009" y="4400"/>
                </a:cubicBezTo>
                <a:cubicBezTo>
                  <a:pt x="5071" y="5045"/>
                  <a:pt x="5045" y="5096"/>
                  <a:pt x="4919" y="5234"/>
                </a:cubicBezTo>
                <a:cubicBezTo>
                  <a:pt x="4803" y="5361"/>
                  <a:pt x="4748" y="5396"/>
                  <a:pt x="4257" y="5396"/>
                </a:cubicBezTo>
                <a:cubicBezTo>
                  <a:pt x="4207" y="5396"/>
                  <a:pt x="4153" y="5396"/>
                  <a:pt x="4095" y="5395"/>
                </a:cubicBezTo>
                <a:cubicBezTo>
                  <a:pt x="4028" y="5394"/>
                  <a:pt x="3957" y="5394"/>
                  <a:pt x="3883" y="5394"/>
                </a:cubicBezTo>
                <a:cubicBezTo>
                  <a:pt x="3128" y="5394"/>
                  <a:pt x="2009" y="5475"/>
                  <a:pt x="1052" y="6514"/>
                </a:cubicBezTo>
                <a:cubicBezTo>
                  <a:pt x="0" y="7654"/>
                  <a:pt x="118" y="8895"/>
                  <a:pt x="188" y="9636"/>
                </a:cubicBezTo>
                <a:cubicBezTo>
                  <a:pt x="249" y="10280"/>
                  <a:pt x="223" y="10332"/>
                  <a:pt x="95" y="10471"/>
                </a:cubicBezTo>
                <a:lnTo>
                  <a:pt x="2277" y="12482"/>
                </a:lnTo>
                <a:cubicBezTo>
                  <a:pt x="3327" y="11341"/>
                  <a:pt x="3211" y="10100"/>
                  <a:pt x="3143" y="9358"/>
                </a:cubicBezTo>
                <a:cubicBezTo>
                  <a:pt x="3081" y="8714"/>
                  <a:pt x="3107" y="8663"/>
                  <a:pt x="3235" y="8524"/>
                </a:cubicBezTo>
                <a:cubicBezTo>
                  <a:pt x="3350" y="8398"/>
                  <a:pt x="3403" y="8361"/>
                  <a:pt x="3885" y="8361"/>
                </a:cubicBezTo>
                <a:cubicBezTo>
                  <a:pt x="3938" y="8361"/>
                  <a:pt x="3996" y="8362"/>
                  <a:pt x="4060" y="8363"/>
                </a:cubicBezTo>
                <a:cubicBezTo>
                  <a:pt x="4126" y="8363"/>
                  <a:pt x="4196" y="8364"/>
                  <a:pt x="4270" y="8364"/>
                </a:cubicBezTo>
                <a:cubicBezTo>
                  <a:pt x="5026" y="8364"/>
                  <a:pt x="6144" y="8283"/>
                  <a:pt x="7101" y="7244"/>
                </a:cubicBezTo>
                <a:cubicBezTo>
                  <a:pt x="8151" y="6104"/>
                  <a:pt x="8034" y="4862"/>
                  <a:pt x="7964" y="4122"/>
                </a:cubicBezTo>
                <a:cubicBezTo>
                  <a:pt x="7902" y="3477"/>
                  <a:pt x="7928" y="3426"/>
                  <a:pt x="8055" y="3288"/>
                </a:cubicBezTo>
                <a:cubicBezTo>
                  <a:pt x="8169" y="3164"/>
                  <a:pt x="8218" y="3127"/>
                  <a:pt x="8692" y="3127"/>
                </a:cubicBezTo>
                <a:cubicBezTo>
                  <a:pt x="8748" y="3127"/>
                  <a:pt x="8811" y="3127"/>
                  <a:pt x="8879" y="3128"/>
                </a:cubicBezTo>
                <a:cubicBezTo>
                  <a:pt x="8944" y="3129"/>
                  <a:pt x="9012" y="3129"/>
                  <a:pt x="9084" y="3129"/>
                </a:cubicBezTo>
                <a:cubicBezTo>
                  <a:pt x="9839" y="3129"/>
                  <a:pt x="10962" y="3053"/>
                  <a:pt x="11921" y="2012"/>
                </a:cubicBezTo>
                <a:lnTo>
                  <a:pt x="97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8423925" y="3101007"/>
            <a:ext cx="257506" cy="245316"/>
          </a:xfrm>
          <a:custGeom>
            <a:avLst/>
            <a:gdLst/>
            <a:ahLst/>
            <a:cxnLst/>
            <a:rect l="l" t="t" r="r" b="b"/>
            <a:pathLst>
              <a:path w="5471" h="5212" extrusionOk="0">
                <a:moveTo>
                  <a:pt x="2792" y="892"/>
                </a:moveTo>
                <a:cubicBezTo>
                  <a:pt x="2877" y="892"/>
                  <a:pt x="2964" y="898"/>
                  <a:pt x="3052" y="912"/>
                </a:cubicBezTo>
                <a:cubicBezTo>
                  <a:pt x="3504" y="981"/>
                  <a:pt x="3903" y="1224"/>
                  <a:pt x="4175" y="1592"/>
                </a:cubicBezTo>
                <a:cubicBezTo>
                  <a:pt x="4446" y="1962"/>
                  <a:pt x="4558" y="2414"/>
                  <a:pt x="4489" y="2868"/>
                </a:cubicBezTo>
                <a:cubicBezTo>
                  <a:pt x="4420" y="3319"/>
                  <a:pt x="4178" y="3719"/>
                  <a:pt x="3809" y="3990"/>
                </a:cubicBezTo>
                <a:cubicBezTo>
                  <a:pt x="3511" y="4209"/>
                  <a:pt x="3159" y="4324"/>
                  <a:pt x="2797" y="4324"/>
                </a:cubicBezTo>
                <a:cubicBezTo>
                  <a:pt x="2710" y="4324"/>
                  <a:pt x="2622" y="4317"/>
                  <a:pt x="2534" y="4304"/>
                </a:cubicBezTo>
                <a:cubicBezTo>
                  <a:pt x="1599" y="4160"/>
                  <a:pt x="953" y="3284"/>
                  <a:pt x="1097" y="2348"/>
                </a:cubicBezTo>
                <a:cubicBezTo>
                  <a:pt x="1227" y="1501"/>
                  <a:pt x="1960" y="892"/>
                  <a:pt x="2792" y="892"/>
                </a:cubicBezTo>
                <a:close/>
                <a:moveTo>
                  <a:pt x="2788" y="1"/>
                </a:moveTo>
                <a:cubicBezTo>
                  <a:pt x="1525" y="1"/>
                  <a:pt x="414" y="927"/>
                  <a:pt x="218" y="2213"/>
                </a:cubicBezTo>
                <a:cubicBezTo>
                  <a:pt x="0" y="3633"/>
                  <a:pt x="979" y="4965"/>
                  <a:pt x="2400" y="5181"/>
                </a:cubicBezTo>
                <a:cubicBezTo>
                  <a:pt x="2533" y="5201"/>
                  <a:pt x="2666" y="5211"/>
                  <a:pt x="2797" y="5211"/>
                </a:cubicBezTo>
                <a:cubicBezTo>
                  <a:pt x="3349" y="5211"/>
                  <a:pt x="3883" y="5037"/>
                  <a:pt x="4334" y="4704"/>
                </a:cubicBezTo>
                <a:cubicBezTo>
                  <a:pt x="4895" y="4293"/>
                  <a:pt x="5261" y="3687"/>
                  <a:pt x="5366" y="2999"/>
                </a:cubicBezTo>
                <a:cubicBezTo>
                  <a:pt x="5471" y="2311"/>
                  <a:pt x="5302" y="1624"/>
                  <a:pt x="4890" y="1063"/>
                </a:cubicBezTo>
                <a:cubicBezTo>
                  <a:pt x="4477" y="502"/>
                  <a:pt x="3872" y="136"/>
                  <a:pt x="3184" y="31"/>
                </a:cubicBezTo>
                <a:cubicBezTo>
                  <a:pt x="3051" y="11"/>
                  <a:pt x="2919" y="1"/>
                  <a:pt x="27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 flipH="1">
            <a:off x="5282312" y="240300"/>
            <a:ext cx="3666856" cy="917114"/>
          </a:xfrm>
          <a:custGeom>
            <a:avLst/>
            <a:gdLst/>
            <a:ahLst/>
            <a:cxnLst/>
            <a:rect l="l" t="t" r="r" b="b"/>
            <a:pathLst>
              <a:path w="71101" h="17783" extrusionOk="0">
                <a:moveTo>
                  <a:pt x="1111" y="0"/>
                </a:moveTo>
                <a:cubicBezTo>
                  <a:pt x="1111" y="0"/>
                  <a:pt x="0" y="15233"/>
                  <a:pt x="12959" y="16120"/>
                </a:cubicBezTo>
                <a:cubicBezTo>
                  <a:pt x="13629" y="16166"/>
                  <a:pt x="14273" y="16187"/>
                  <a:pt x="14891" y="16187"/>
                </a:cubicBezTo>
                <a:cubicBezTo>
                  <a:pt x="23410" y="16187"/>
                  <a:pt x="27259" y="12129"/>
                  <a:pt x="32764" y="12129"/>
                </a:cubicBezTo>
                <a:cubicBezTo>
                  <a:pt x="34587" y="12129"/>
                  <a:pt x="36591" y="12574"/>
                  <a:pt x="39007" y="13758"/>
                </a:cubicBezTo>
                <a:cubicBezTo>
                  <a:pt x="44193" y="16301"/>
                  <a:pt x="49025" y="17783"/>
                  <a:pt x="53375" y="17783"/>
                </a:cubicBezTo>
                <a:cubicBezTo>
                  <a:pt x="57615" y="17783"/>
                  <a:pt x="61398" y="16374"/>
                  <a:pt x="64605" y="13167"/>
                </a:cubicBezTo>
                <a:cubicBezTo>
                  <a:pt x="71101" y="6669"/>
                  <a:pt x="67854" y="0"/>
                  <a:pt x="67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3561525" y="1644000"/>
            <a:ext cx="4867500" cy="18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402890" y="876571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8513783" y="53499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439575" y="204805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8577450" y="36861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/>
          <p:nvPr/>
        </p:nvSpPr>
        <p:spPr>
          <a:xfrm flipH="1">
            <a:off x="6917079" y="236725"/>
            <a:ext cx="1995721" cy="1217883"/>
          </a:xfrm>
          <a:custGeom>
            <a:avLst/>
            <a:gdLst/>
            <a:ahLst/>
            <a:cxnLst/>
            <a:rect l="l" t="t" r="r" b="b"/>
            <a:pathLst>
              <a:path w="71512" h="43640" extrusionOk="0">
                <a:moveTo>
                  <a:pt x="0" y="0"/>
                </a:moveTo>
                <a:lnTo>
                  <a:pt x="0" y="37973"/>
                </a:lnTo>
                <a:cubicBezTo>
                  <a:pt x="4056" y="42029"/>
                  <a:pt x="8794" y="43640"/>
                  <a:pt x="13243" y="43640"/>
                </a:cubicBezTo>
                <a:cubicBezTo>
                  <a:pt x="20199" y="43640"/>
                  <a:pt x="26451" y="39703"/>
                  <a:pt x="28294" y="35020"/>
                </a:cubicBezTo>
                <a:cubicBezTo>
                  <a:pt x="31315" y="27340"/>
                  <a:pt x="30886" y="26456"/>
                  <a:pt x="48651" y="22321"/>
                </a:cubicBezTo>
                <a:cubicBezTo>
                  <a:pt x="66415" y="18187"/>
                  <a:pt x="71511" y="0"/>
                  <a:pt x="715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3694900" y="3563050"/>
            <a:ext cx="4734000" cy="1045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232950" y="240300"/>
            <a:ext cx="8678100" cy="4702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664" r:id="rId12"/>
    <p:sldLayoutId id="2147483665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B_5E16A94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ychologytoday.com/us/blog/changepower/201704/how-do-work-breaks-help-your-brain-5-surprising-answers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4.sv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5" Type="http://schemas.openxmlformats.org/officeDocument/2006/relationships/hyperlink" Target="mailto:Primeau.8@osu.edu" TargetMode="External"/><Relationship Id="rId10" Type="http://schemas.openxmlformats.org/officeDocument/2006/relationships/hyperlink" Target="mailto:Seifert.148@osu.edu" TargetMode="External"/><Relationship Id="rId4" Type="http://schemas.openxmlformats.org/officeDocument/2006/relationships/hyperlink" Target="mailto:founds.8@osu.edu" TargetMode="External"/><Relationship Id="rId9" Type="http://schemas.openxmlformats.org/officeDocument/2006/relationships/hyperlink" Target="mailto:Gondek.7@osu.edu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Founds.8@osu.ed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Seifert.148@osu.edu" TargetMode="External"/><Relationship Id="rId5" Type="http://schemas.openxmlformats.org/officeDocument/2006/relationships/hyperlink" Target="mailto:Gondek.7@osu.edu" TargetMode="External"/><Relationship Id="rId4" Type="http://schemas.openxmlformats.org/officeDocument/2006/relationships/hyperlink" Target="mailto:Primeau.8@osu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ymindsnetwork.org/wp-content/uploads/2023/08/HMS_National-Report-2022-2023_full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lup.com/education/509231/college-students-experience-high-levels-worry-stress.asp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A_5157B0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sychologytoday.com/us/blog/click-here-for-happiness/201901/what-is-well-being-definition-types-and-well-being-skill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 txBox="1">
            <a:spLocks noGrp="1"/>
          </p:cNvSpPr>
          <p:nvPr>
            <p:ph type="ctrTitle"/>
          </p:nvPr>
        </p:nvSpPr>
        <p:spPr>
          <a:xfrm>
            <a:off x="715100" y="1520413"/>
            <a:ext cx="6234300" cy="161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Stress Less</a:t>
            </a:r>
            <a:endParaRPr sz="4500"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  <p:sp>
        <p:nvSpPr>
          <p:cNvPr id="378" name="Google Shape;378;p32"/>
          <p:cNvSpPr txBox="1">
            <a:spLocks noGrp="1"/>
          </p:cNvSpPr>
          <p:nvPr>
            <p:ph type="subTitle" idx="1"/>
          </p:nvPr>
        </p:nvSpPr>
        <p:spPr>
          <a:xfrm>
            <a:off x="715100" y="3311288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Connect, Relax, and Find Your Place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Ohio State University Libraries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BTAA Student Wellness Symposium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9" name="Google Shape;379;p32"/>
          <p:cNvCxnSpPr/>
          <p:nvPr/>
        </p:nvCxnSpPr>
        <p:spPr>
          <a:xfrm>
            <a:off x="715100" y="3247475"/>
            <a:ext cx="5832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32"/>
          <p:cNvSpPr/>
          <p:nvPr/>
        </p:nvSpPr>
        <p:spPr>
          <a:xfrm>
            <a:off x="6126090" y="4452121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5332283" y="4713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3119400" y="67862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3958825" y="42219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" name="Google Shape;384;p32"/>
          <p:cNvGrpSpPr/>
          <p:nvPr/>
        </p:nvGrpSpPr>
        <p:grpSpPr>
          <a:xfrm>
            <a:off x="6383607" y="1084861"/>
            <a:ext cx="2438935" cy="3890668"/>
            <a:chOff x="6383607" y="1084861"/>
            <a:chExt cx="2438935" cy="3890668"/>
          </a:xfrm>
        </p:grpSpPr>
        <p:sp>
          <p:nvSpPr>
            <p:cNvPr id="385" name="Google Shape;385;p32"/>
            <p:cNvSpPr/>
            <p:nvPr/>
          </p:nvSpPr>
          <p:spPr>
            <a:xfrm>
              <a:off x="7395250" y="1359850"/>
              <a:ext cx="1115140" cy="3577110"/>
            </a:xfrm>
            <a:prstGeom prst="rect">
              <a:avLst/>
            </a:prstGeom>
            <a:solidFill>
              <a:srgbClr val="353537">
                <a:alpha val="81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7519967" y="1505080"/>
              <a:ext cx="865523" cy="73450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7519967" y="2355794"/>
              <a:ext cx="865523" cy="73450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7519967" y="3206507"/>
              <a:ext cx="865523" cy="73450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7519967" y="4057221"/>
              <a:ext cx="865523" cy="73450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" name="Google Shape;390;p32"/>
            <p:cNvGrpSpPr/>
            <p:nvPr/>
          </p:nvGrpSpPr>
          <p:grpSpPr>
            <a:xfrm>
              <a:off x="7760160" y="1569634"/>
              <a:ext cx="385321" cy="669947"/>
              <a:chOff x="8328075" y="1480875"/>
              <a:chExt cx="419100" cy="728678"/>
            </a:xfrm>
          </p:grpSpPr>
          <p:sp>
            <p:nvSpPr>
              <p:cNvPr id="391" name="Google Shape;391;p32"/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2"/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2"/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" name="Google Shape;405;p32"/>
            <p:cNvSpPr/>
            <p:nvPr/>
          </p:nvSpPr>
          <p:spPr>
            <a:xfrm>
              <a:off x="7965635" y="3033785"/>
              <a:ext cx="160446" cy="29482"/>
            </a:xfrm>
            <a:custGeom>
              <a:avLst/>
              <a:gdLst/>
              <a:ahLst/>
              <a:cxnLst/>
              <a:rect l="l" t="t" r="r" b="b"/>
              <a:pathLst>
                <a:path w="365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656" y="671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32"/>
            <p:cNvGrpSpPr/>
            <p:nvPr/>
          </p:nvGrpSpPr>
          <p:grpSpPr>
            <a:xfrm>
              <a:off x="7712625" y="2355791"/>
              <a:ext cx="413500" cy="734498"/>
              <a:chOff x="8276374" y="2335951"/>
              <a:chExt cx="449750" cy="798889"/>
            </a:xfrm>
          </p:grpSpPr>
          <p:sp>
            <p:nvSpPr>
              <p:cNvPr id="407" name="Google Shape;407;p32"/>
              <p:cNvSpPr/>
              <p:nvPr/>
            </p:nvSpPr>
            <p:spPr>
              <a:xfrm>
                <a:off x="8551611" y="2683241"/>
                <a:ext cx="174464" cy="451598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9464" extrusionOk="0">
                    <a:moveTo>
                      <a:pt x="0" y="1"/>
                    </a:moveTo>
                    <a:lnTo>
                      <a:pt x="0" y="9464"/>
                    </a:lnTo>
                    <a:lnTo>
                      <a:pt x="3655" y="9464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8551611" y="2724851"/>
                <a:ext cx="174512" cy="32066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672" extrusionOk="0">
                    <a:moveTo>
                      <a:pt x="0" y="0"/>
                    </a:moveTo>
                    <a:lnTo>
                      <a:pt x="0" y="671"/>
                    </a:lnTo>
                    <a:lnTo>
                      <a:pt x="3656" y="671"/>
                    </a:lnTo>
                    <a:lnTo>
                      <a:pt x="3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8551611" y="2893057"/>
                <a:ext cx="174464" cy="32066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672" extrusionOk="0">
                    <a:moveTo>
                      <a:pt x="0" y="0"/>
                    </a:moveTo>
                    <a:lnTo>
                      <a:pt x="0" y="671"/>
                    </a:lnTo>
                    <a:lnTo>
                      <a:pt x="3655" y="671"/>
                    </a:lnTo>
                    <a:lnTo>
                      <a:pt x="36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8276374" y="2335951"/>
                <a:ext cx="81697" cy="79798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6723" extrusionOk="0">
                    <a:moveTo>
                      <a:pt x="0" y="1"/>
                    </a:moveTo>
                    <a:lnTo>
                      <a:pt x="0" y="16722"/>
                    </a:lnTo>
                    <a:lnTo>
                      <a:pt x="1712" y="16722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8323758" y="2392735"/>
                <a:ext cx="13266" cy="684508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4345" extrusionOk="0">
                    <a:moveTo>
                      <a:pt x="1" y="1"/>
                    </a:moveTo>
                    <a:lnTo>
                      <a:pt x="1" y="14344"/>
                    </a:lnTo>
                    <a:lnTo>
                      <a:pt x="277" y="14344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8293409" y="2392735"/>
                <a:ext cx="13266" cy="68446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4344" extrusionOk="0">
                    <a:moveTo>
                      <a:pt x="1" y="1"/>
                    </a:moveTo>
                    <a:lnTo>
                      <a:pt x="1" y="14343"/>
                    </a:lnTo>
                    <a:lnTo>
                      <a:pt x="277" y="14343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8458848" y="2511553"/>
                <a:ext cx="92815" cy="621568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026" extrusionOk="0">
                    <a:moveTo>
                      <a:pt x="0" y="0"/>
                    </a:moveTo>
                    <a:lnTo>
                      <a:pt x="0" y="13025"/>
                    </a:lnTo>
                    <a:lnTo>
                      <a:pt x="1944" y="13025"/>
                    </a:lnTo>
                    <a:lnTo>
                      <a:pt x="19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8458848" y="2557457"/>
                <a:ext cx="92815" cy="29871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6" extrusionOk="0">
                    <a:moveTo>
                      <a:pt x="0" y="0"/>
                    </a:moveTo>
                    <a:lnTo>
                      <a:pt x="0" y="626"/>
                    </a:lnTo>
                    <a:lnTo>
                      <a:pt x="1944" y="626"/>
                    </a:lnTo>
                    <a:lnTo>
                      <a:pt x="19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8458848" y="2602598"/>
                <a:ext cx="92815" cy="2991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7" extrusionOk="0">
                    <a:moveTo>
                      <a:pt x="0" y="1"/>
                    </a:moveTo>
                    <a:lnTo>
                      <a:pt x="0" y="626"/>
                    </a:lnTo>
                    <a:lnTo>
                      <a:pt x="1944" y="626"/>
                    </a:lnTo>
                    <a:lnTo>
                      <a:pt x="19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8458895" y="3042270"/>
                <a:ext cx="92815" cy="29967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8" extrusionOk="0">
                    <a:moveTo>
                      <a:pt x="0" y="1"/>
                    </a:moveTo>
                    <a:lnTo>
                      <a:pt x="0" y="628"/>
                    </a:lnTo>
                    <a:lnTo>
                      <a:pt x="1944" y="628"/>
                    </a:lnTo>
                    <a:lnTo>
                      <a:pt x="19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8357971" y="2663105"/>
                <a:ext cx="100928" cy="470017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9850" extrusionOk="0">
                    <a:moveTo>
                      <a:pt x="1" y="1"/>
                    </a:moveTo>
                    <a:lnTo>
                      <a:pt x="1" y="9849"/>
                    </a:lnTo>
                    <a:lnTo>
                      <a:pt x="2114" y="9849"/>
                    </a:lnTo>
                    <a:lnTo>
                      <a:pt x="21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8378299" y="2868005"/>
                <a:ext cx="60175" cy="60219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2" extrusionOk="0">
                    <a:moveTo>
                      <a:pt x="631" y="1"/>
                    </a:moveTo>
                    <a:lnTo>
                      <a:pt x="1" y="632"/>
                    </a:lnTo>
                    <a:lnTo>
                      <a:pt x="631" y="1262"/>
                    </a:lnTo>
                    <a:lnTo>
                      <a:pt x="1261" y="632"/>
                    </a:lnTo>
                    <a:lnTo>
                      <a:pt x="6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8378299" y="2988683"/>
                <a:ext cx="6017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1" y="0"/>
                    </a:moveTo>
                    <a:lnTo>
                      <a:pt x="1" y="630"/>
                    </a:lnTo>
                    <a:lnTo>
                      <a:pt x="631" y="1260"/>
                    </a:lnTo>
                    <a:lnTo>
                      <a:pt x="1261" y="63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8378299" y="2747422"/>
                <a:ext cx="6017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1" y="1"/>
                    </a:moveTo>
                    <a:lnTo>
                      <a:pt x="1" y="631"/>
                    </a:lnTo>
                    <a:lnTo>
                      <a:pt x="631" y="1261"/>
                    </a:lnTo>
                    <a:lnTo>
                      <a:pt x="1261" y="631"/>
                    </a:lnTo>
                    <a:lnTo>
                      <a:pt x="6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32"/>
            <p:cNvGrpSpPr/>
            <p:nvPr/>
          </p:nvGrpSpPr>
          <p:grpSpPr>
            <a:xfrm>
              <a:off x="8326798" y="3946020"/>
              <a:ext cx="495744" cy="998300"/>
              <a:chOff x="7992899" y="3155950"/>
              <a:chExt cx="449749" cy="905602"/>
            </a:xfrm>
          </p:grpSpPr>
          <p:sp>
            <p:nvSpPr>
              <p:cNvPr id="422" name="Google Shape;422;p32"/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2"/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2"/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2"/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" name="Google Shape;433;p32"/>
            <p:cNvGrpSpPr/>
            <p:nvPr/>
          </p:nvGrpSpPr>
          <p:grpSpPr>
            <a:xfrm>
              <a:off x="6383607" y="3591920"/>
              <a:ext cx="941968" cy="1383609"/>
              <a:chOff x="225575" y="3247475"/>
              <a:chExt cx="1282447" cy="1883720"/>
            </a:xfrm>
          </p:grpSpPr>
          <p:sp>
            <p:nvSpPr>
              <p:cNvPr id="434" name="Google Shape;434;p32"/>
              <p:cNvSpPr/>
              <p:nvPr/>
            </p:nvSpPr>
            <p:spPr>
              <a:xfrm>
                <a:off x="1062124" y="3795020"/>
                <a:ext cx="445898" cy="697096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5034" extrusionOk="0">
                    <a:moveTo>
                      <a:pt x="2070" y="0"/>
                    </a:moveTo>
                    <a:cubicBezTo>
                      <a:pt x="1776" y="0"/>
                      <a:pt x="1457" y="137"/>
                      <a:pt x="1179" y="451"/>
                    </a:cubicBezTo>
                    <a:cubicBezTo>
                      <a:pt x="493" y="1221"/>
                      <a:pt x="0" y="4372"/>
                      <a:pt x="609" y="5034"/>
                    </a:cubicBezTo>
                    <a:cubicBezTo>
                      <a:pt x="609" y="5034"/>
                      <a:pt x="2624" y="2727"/>
                      <a:pt x="2975" y="1494"/>
                    </a:cubicBezTo>
                    <a:cubicBezTo>
                      <a:pt x="3220" y="632"/>
                      <a:pt x="2703" y="0"/>
                      <a:pt x="20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119039" y="3959394"/>
                <a:ext cx="170743" cy="903427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524" extrusionOk="0">
                    <a:moveTo>
                      <a:pt x="1137" y="0"/>
                    </a:moveTo>
                    <a:cubicBezTo>
                      <a:pt x="858" y="431"/>
                      <a:pt x="624" y="1045"/>
                      <a:pt x="445" y="1822"/>
                    </a:cubicBezTo>
                    <a:cubicBezTo>
                      <a:pt x="302" y="2439"/>
                      <a:pt x="194" y="3163"/>
                      <a:pt x="122" y="3973"/>
                    </a:cubicBezTo>
                    <a:cubicBezTo>
                      <a:pt x="0" y="5348"/>
                      <a:pt x="28" y="6511"/>
                      <a:pt x="28" y="6523"/>
                    </a:cubicBezTo>
                    <a:lnTo>
                      <a:pt x="141" y="6520"/>
                    </a:lnTo>
                    <a:cubicBezTo>
                      <a:pt x="141" y="6509"/>
                      <a:pt x="113" y="5352"/>
                      <a:pt x="235" y="3981"/>
                    </a:cubicBezTo>
                    <a:cubicBezTo>
                      <a:pt x="395" y="2173"/>
                      <a:pt x="741" y="819"/>
                      <a:pt x="1233" y="62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225575" y="3332501"/>
                <a:ext cx="596700" cy="436343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3151" extrusionOk="0">
                    <a:moveTo>
                      <a:pt x="2190" y="1"/>
                    </a:moveTo>
                    <a:cubicBezTo>
                      <a:pt x="2124" y="1"/>
                      <a:pt x="2055" y="5"/>
                      <a:pt x="1985" y="14"/>
                    </a:cubicBezTo>
                    <a:cubicBezTo>
                      <a:pt x="1" y="262"/>
                      <a:pt x="2501" y="2825"/>
                      <a:pt x="4308" y="3150"/>
                    </a:cubicBezTo>
                    <a:cubicBezTo>
                      <a:pt x="4308" y="3150"/>
                      <a:pt x="3994" y="1"/>
                      <a:pt x="21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846928" y="3247475"/>
                <a:ext cx="498796" cy="9453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6827" extrusionOk="0">
                    <a:moveTo>
                      <a:pt x="2421" y="0"/>
                    </a:moveTo>
                    <a:cubicBezTo>
                      <a:pt x="1927" y="0"/>
                      <a:pt x="1355" y="343"/>
                      <a:pt x="948" y="1263"/>
                    </a:cubicBezTo>
                    <a:cubicBezTo>
                      <a:pt x="1" y="3406"/>
                      <a:pt x="1504" y="6826"/>
                      <a:pt x="1504" y="6826"/>
                    </a:cubicBezTo>
                    <a:cubicBezTo>
                      <a:pt x="1504" y="6826"/>
                      <a:pt x="3130" y="2330"/>
                      <a:pt x="3422" y="1263"/>
                    </a:cubicBezTo>
                    <a:cubicBezTo>
                      <a:pt x="3601" y="606"/>
                      <a:pt x="3079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013380" y="3396063"/>
                <a:ext cx="127122" cy="158390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438" extrusionOk="0">
                    <a:moveTo>
                      <a:pt x="780" y="0"/>
                    </a:moveTo>
                    <a:cubicBezTo>
                      <a:pt x="778" y="12"/>
                      <a:pt x="577" y="1168"/>
                      <a:pt x="384" y="3147"/>
                    </a:cubicBezTo>
                    <a:cubicBezTo>
                      <a:pt x="207" y="4974"/>
                      <a:pt x="0" y="7893"/>
                      <a:pt x="25" y="11438"/>
                    </a:cubicBezTo>
                    <a:lnTo>
                      <a:pt x="165" y="11438"/>
                    </a:lnTo>
                    <a:cubicBezTo>
                      <a:pt x="141" y="7899"/>
                      <a:pt x="347" y="4985"/>
                      <a:pt x="524" y="3163"/>
                    </a:cubicBezTo>
                    <a:cubicBezTo>
                      <a:pt x="716" y="1189"/>
                      <a:pt x="916" y="36"/>
                      <a:pt x="918" y="25"/>
                    </a:cubicBez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549476" y="3456301"/>
                <a:ext cx="496165" cy="95868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6923" extrusionOk="0">
                    <a:moveTo>
                      <a:pt x="66" y="1"/>
                    </a:moveTo>
                    <a:lnTo>
                      <a:pt x="0" y="124"/>
                    </a:lnTo>
                    <a:cubicBezTo>
                      <a:pt x="528" y="405"/>
                      <a:pt x="1036" y="935"/>
                      <a:pt x="1513" y="1700"/>
                    </a:cubicBezTo>
                    <a:cubicBezTo>
                      <a:pt x="1898" y="2316"/>
                      <a:pt x="2259" y="3083"/>
                      <a:pt x="2592" y="3980"/>
                    </a:cubicBezTo>
                    <a:cubicBezTo>
                      <a:pt x="3160" y="5512"/>
                      <a:pt x="3443" y="6909"/>
                      <a:pt x="3446" y="6922"/>
                    </a:cubicBezTo>
                    <a:lnTo>
                      <a:pt x="3583" y="6896"/>
                    </a:lnTo>
                    <a:cubicBezTo>
                      <a:pt x="3580" y="6881"/>
                      <a:pt x="3294" y="5476"/>
                      <a:pt x="2723" y="3934"/>
                    </a:cubicBezTo>
                    <a:cubicBezTo>
                      <a:pt x="2387" y="3028"/>
                      <a:pt x="2020" y="2250"/>
                      <a:pt x="1631" y="1626"/>
                    </a:cubicBezTo>
                    <a:cubicBezTo>
                      <a:pt x="1142" y="841"/>
                      <a:pt x="615" y="294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523442" y="3794881"/>
                <a:ext cx="496303" cy="63201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4564" extrusionOk="0">
                    <a:moveTo>
                      <a:pt x="1482" y="1"/>
                    </a:moveTo>
                    <a:cubicBezTo>
                      <a:pt x="0" y="1"/>
                      <a:pt x="1463" y="3111"/>
                      <a:pt x="3229" y="4563"/>
                    </a:cubicBezTo>
                    <a:cubicBezTo>
                      <a:pt x="3229" y="4563"/>
                      <a:pt x="3583" y="352"/>
                      <a:pt x="1720" y="23"/>
                    </a:cubicBezTo>
                    <a:cubicBezTo>
                      <a:pt x="1633" y="8"/>
                      <a:pt x="1554" y="1"/>
                      <a:pt x="1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2"/>
              <p:cNvSpPr/>
              <p:nvPr/>
            </p:nvSpPr>
            <p:spPr>
              <a:xfrm>
                <a:off x="810508" y="4020878"/>
                <a:ext cx="205085" cy="80787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5834" extrusionOk="0">
                    <a:moveTo>
                      <a:pt x="106" y="1"/>
                    </a:moveTo>
                    <a:lnTo>
                      <a:pt x="0" y="68"/>
                    </a:lnTo>
                    <a:cubicBezTo>
                      <a:pt x="808" y="1309"/>
                      <a:pt x="1115" y="2808"/>
                      <a:pt x="1229" y="3844"/>
                    </a:cubicBezTo>
                    <a:cubicBezTo>
                      <a:pt x="1355" y="4971"/>
                      <a:pt x="1288" y="5814"/>
                      <a:pt x="1286" y="5823"/>
                    </a:cubicBezTo>
                    <a:lnTo>
                      <a:pt x="1411" y="5834"/>
                    </a:lnTo>
                    <a:cubicBezTo>
                      <a:pt x="1412" y="5824"/>
                      <a:pt x="1480" y="4971"/>
                      <a:pt x="1355" y="3833"/>
                    </a:cubicBezTo>
                    <a:cubicBezTo>
                      <a:pt x="1281" y="3165"/>
                      <a:pt x="1156" y="2530"/>
                      <a:pt x="982" y="1944"/>
                    </a:cubicBezTo>
                    <a:cubicBezTo>
                      <a:pt x="762" y="1214"/>
                      <a:pt x="469" y="559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2"/>
              <p:cNvSpPr/>
              <p:nvPr/>
            </p:nvSpPr>
            <p:spPr>
              <a:xfrm>
                <a:off x="759548" y="4554575"/>
                <a:ext cx="571912" cy="57177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29" extrusionOk="0">
                    <a:moveTo>
                      <a:pt x="3" y="0"/>
                    </a:moveTo>
                    <a:lnTo>
                      <a:pt x="3" y="2065"/>
                    </a:lnTo>
                    <a:cubicBezTo>
                      <a:pt x="0" y="3205"/>
                      <a:pt x="924" y="4129"/>
                      <a:pt x="2066" y="4129"/>
                    </a:cubicBezTo>
                    <a:cubicBezTo>
                      <a:pt x="3205" y="4129"/>
                      <a:pt x="4130" y="3205"/>
                      <a:pt x="4130" y="2065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832111" y="4554852"/>
                <a:ext cx="42720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162" extrusionOk="0">
                    <a:moveTo>
                      <a:pt x="1" y="0"/>
                    </a:moveTo>
                    <a:lnTo>
                      <a:pt x="1" y="2815"/>
                    </a:lnTo>
                    <a:cubicBezTo>
                      <a:pt x="1" y="3558"/>
                      <a:pt x="691" y="4161"/>
                      <a:pt x="1542" y="4161"/>
                    </a:cubicBezTo>
                    <a:cubicBezTo>
                      <a:pt x="2390" y="4161"/>
                      <a:pt x="3081" y="3557"/>
                      <a:pt x="3084" y="2815"/>
                    </a:cubicBezTo>
                    <a:lnTo>
                      <a:pt x="3084" y="0"/>
                    </a:lnTo>
                    <a:lnTo>
                      <a:pt x="3014" y="0"/>
                    </a:lnTo>
                    <a:lnTo>
                      <a:pt x="3014" y="2815"/>
                    </a:lnTo>
                    <a:cubicBezTo>
                      <a:pt x="3014" y="3519"/>
                      <a:pt x="2353" y="4091"/>
                      <a:pt x="1543" y="4091"/>
                    </a:cubicBezTo>
                    <a:cubicBezTo>
                      <a:pt x="730" y="4091"/>
                      <a:pt x="72" y="3518"/>
                      <a:pt x="72" y="2815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2"/>
              <p:cNvSpPr/>
              <p:nvPr/>
            </p:nvSpPr>
            <p:spPr>
              <a:xfrm>
                <a:off x="949956" y="4554852"/>
                <a:ext cx="19165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162" extrusionOk="0">
                    <a:moveTo>
                      <a:pt x="0" y="0"/>
                    </a:moveTo>
                    <a:lnTo>
                      <a:pt x="0" y="2815"/>
                    </a:lnTo>
                    <a:cubicBezTo>
                      <a:pt x="0" y="3172"/>
                      <a:pt x="69" y="3506"/>
                      <a:pt x="196" y="3758"/>
                    </a:cubicBezTo>
                    <a:cubicBezTo>
                      <a:pt x="325" y="4018"/>
                      <a:pt x="501" y="4161"/>
                      <a:pt x="691" y="4161"/>
                    </a:cubicBezTo>
                    <a:cubicBezTo>
                      <a:pt x="878" y="4161"/>
                      <a:pt x="1054" y="4018"/>
                      <a:pt x="1187" y="3758"/>
                    </a:cubicBezTo>
                    <a:cubicBezTo>
                      <a:pt x="1313" y="3506"/>
                      <a:pt x="1383" y="3172"/>
                      <a:pt x="1383" y="2815"/>
                    </a:cubicBezTo>
                    <a:lnTo>
                      <a:pt x="1383" y="0"/>
                    </a:lnTo>
                    <a:lnTo>
                      <a:pt x="1312" y="0"/>
                    </a:lnTo>
                    <a:lnTo>
                      <a:pt x="1312" y="2815"/>
                    </a:lnTo>
                    <a:cubicBezTo>
                      <a:pt x="1312" y="3162"/>
                      <a:pt x="1246" y="3484"/>
                      <a:pt x="1124" y="3727"/>
                    </a:cubicBezTo>
                    <a:cubicBezTo>
                      <a:pt x="1006" y="3963"/>
                      <a:pt x="852" y="4093"/>
                      <a:pt x="692" y="4093"/>
                    </a:cubicBezTo>
                    <a:cubicBezTo>
                      <a:pt x="530" y="4093"/>
                      <a:pt x="376" y="3963"/>
                      <a:pt x="258" y="3727"/>
                    </a:cubicBezTo>
                    <a:cubicBezTo>
                      <a:pt x="137" y="3484"/>
                      <a:pt x="71" y="3160"/>
                      <a:pt x="71" y="2815"/>
                    </a:cubicBez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1040521" y="4554575"/>
                <a:ext cx="9832" cy="571635"/>
              </a:xfrm>
              <a:custGeom>
                <a:avLst/>
                <a:gdLst/>
                <a:ahLst/>
                <a:cxnLst/>
                <a:rect l="l" t="t" r="r" b="b"/>
                <a:pathLst>
                  <a:path w="71" h="4128" extrusionOk="0">
                    <a:moveTo>
                      <a:pt x="1" y="0"/>
                    </a:moveTo>
                    <a:lnTo>
                      <a:pt x="1" y="4128"/>
                    </a:lnTo>
                    <a:lnTo>
                      <a:pt x="70" y="412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6" name="Google Shape;446;p32"/>
            <p:cNvSpPr/>
            <p:nvPr/>
          </p:nvSpPr>
          <p:spPr>
            <a:xfrm>
              <a:off x="7549410" y="3371830"/>
              <a:ext cx="201686" cy="569192"/>
            </a:xfrm>
            <a:custGeom>
              <a:avLst/>
              <a:gdLst/>
              <a:ahLst/>
              <a:cxnLst/>
              <a:rect l="l" t="t" r="r" b="b"/>
              <a:pathLst>
                <a:path w="3857" h="8320" extrusionOk="0">
                  <a:moveTo>
                    <a:pt x="0" y="0"/>
                  </a:moveTo>
                  <a:lnTo>
                    <a:pt x="0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7583661" y="3417666"/>
              <a:ext cx="133237" cy="174247"/>
            </a:xfrm>
            <a:custGeom>
              <a:avLst/>
              <a:gdLst/>
              <a:ahLst/>
              <a:cxnLst/>
              <a:rect l="l" t="t" r="r" b="b"/>
              <a:pathLst>
                <a:path w="2548" h="2547" extrusionOk="0">
                  <a:moveTo>
                    <a:pt x="1" y="0"/>
                  </a:moveTo>
                  <a:lnTo>
                    <a:pt x="1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7583661" y="3623654"/>
              <a:ext cx="133237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7583661" y="3731814"/>
              <a:ext cx="133237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7583661" y="3777992"/>
              <a:ext cx="133237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583661" y="3824101"/>
              <a:ext cx="133237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7751094" y="3371830"/>
              <a:ext cx="201790" cy="569192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7785345" y="3623654"/>
              <a:ext cx="133237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7785345" y="3731814"/>
              <a:ext cx="133237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7785345" y="3777992"/>
              <a:ext cx="133237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7787384" y="3417666"/>
              <a:ext cx="133289" cy="174247"/>
            </a:xfrm>
            <a:custGeom>
              <a:avLst/>
              <a:gdLst/>
              <a:ahLst/>
              <a:cxnLst/>
              <a:rect l="l" t="t" r="r" b="b"/>
              <a:pathLst>
                <a:path w="2549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8" y="254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7952779" y="3371830"/>
              <a:ext cx="201790" cy="569192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7987081" y="3824101"/>
              <a:ext cx="133185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7987081" y="3623654"/>
              <a:ext cx="133185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>
              <a:off x="7987081" y="3731814"/>
              <a:ext cx="133185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>
              <a:off x="7987081" y="3777992"/>
              <a:ext cx="133185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>
              <a:off x="7987081" y="3417666"/>
              <a:ext cx="133185" cy="17424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>
              <a:off x="8154515" y="3371830"/>
              <a:ext cx="201738" cy="569192"/>
            </a:xfrm>
            <a:custGeom>
              <a:avLst/>
              <a:gdLst/>
              <a:ahLst/>
              <a:cxnLst/>
              <a:rect l="l" t="t" r="r" b="b"/>
              <a:pathLst>
                <a:path w="3858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>
              <a:off x="8188765" y="3623654"/>
              <a:ext cx="133185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8188765" y="3731814"/>
              <a:ext cx="133185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8188765" y="3777992"/>
              <a:ext cx="133185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>
              <a:off x="8188765" y="3824101"/>
              <a:ext cx="133185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8188765" y="3417666"/>
              <a:ext cx="133185" cy="17424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7970873" y="4735645"/>
              <a:ext cx="180239" cy="50277"/>
            </a:xfrm>
            <a:custGeom>
              <a:avLst/>
              <a:gdLst/>
              <a:ahLst/>
              <a:cxnLst/>
              <a:rect l="l" t="t" r="r" b="b"/>
              <a:pathLst>
                <a:path w="3524" h="983" extrusionOk="0">
                  <a:moveTo>
                    <a:pt x="0" y="1"/>
                  </a:moveTo>
                  <a:lnTo>
                    <a:pt x="0" y="982"/>
                  </a:lnTo>
                  <a:lnTo>
                    <a:pt x="3524" y="982"/>
                  </a:lnTo>
                  <a:lnTo>
                    <a:pt x="35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>
              <a:off x="7754833" y="4733241"/>
              <a:ext cx="132929" cy="19180"/>
            </a:xfrm>
            <a:custGeom>
              <a:avLst/>
              <a:gdLst/>
              <a:ahLst/>
              <a:cxnLst/>
              <a:rect l="l" t="t" r="r" b="b"/>
              <a:pathLst>
                <a:path w="2599" h="375" extrusionOk="0">
                  <a:moveTo>
                    <a:pt x="2597" y="1"/>
                  </a:moveTo>
                  <a:lnTo>
                    <a:pt x="1" y="4"/>
                  </a:lnTo>
                  <a:lnTo>
                    <a:pt x="2" y="375"/>
                  </a:lnTo>
                  <a:lnTo>
                    <a:pt x="2598" y="372"/>
                  </a:lnTo>
                  <a:lnTo>
                    <a:pt x="25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" name="Google Shape;471;p32"/>
            <p:cNvGrpSpPr/>
            <p:nvPr/>
          </p:nvGrpSpPr>
          <p:grpSpPr>
            <a:xfrm>
              <a:off x="7754322" y="4090242"/>
              <a:ext cx="396791" cy="830677"/>
              <a:chOff x="7675450" y="4214476"/>
              <a:chExt cx="431576" cy="903500"/>
            </a:xfrm>
          </p:grpSpPr>
          <p:sp>
            <p:nvSpPr>
              <p:cNvPr id="472" name="Google Shape;472;p32"/>
              <p:cNvSpPr/>
              <p:nvPr/>
            </p:nvSpPr>
            <p:spPr>
              <a:xfrm>
                <a:off x="7910930" y="4214476"/>
                <a:ext cx="196040" cy="764579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3744" extrusionOk="0">
                    <a:moveTo>
                      <a:pt x="0" y="0"/>
                    </a:moveTo>
                    <a:lnTo>
                      <a:pt x="0" y="13743"/>
                    </a:lnTo>
                    <a:lnTo>
                      <a:pt x="3524" y="13743"/>
                    </a:ln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2"/>
              <p:cNvSpPr/>
              <p:nvPr/>
            </p:nvSpPr>
            <p:spPr>
              <a:xfrm>
                <a:off x="7956491" y="4385430"/>
                <a:ext cx="105029" cy="422788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600" extrusionOk="0">
                    <a:moveTo>
                      <a:pt x="944" y="0"/>
                    </a:moveTo>
                    <a:cubicBezTo>
                      <a:pt x="423" y="0"/>
                      <a:pt x="1" y="1701"/>
                      <a:pt x="1" y="3800"/>
                    </a:cubicBezTo>
                    <a:cubicBezTo>
                      <a:pt x="1" y="5898"/>
                      <a:pt x="423" y="7599"/>
                      <a:pt x="944" y="7599"/>
                    </a:cubicBezTo>
                    <a:cubicBezTo>
                      <a:pt x="1465" y="7599"/>
                      <a:pt x="1887" y="5899"/>
                      <a:pt x="1887" y="3800"/>
                    </a:cubicBezTo>
                    <a:cubicBezTo>
                      <a:pt x="1887" y="1701"/>
                      <a:pt x="1465" y="0"/>
                      <a:pt x="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2"/>
              <p:cNvSpPr/>
              <p:nvPr/>
            </p:nvSpPr>
            <p:spPr>
              <a:xfrm>
                <a:off x="7910930" y="4902408"/>
                <a:ext cx="196040" cy="1057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90" extrusionOk="0">
                    <a:moveTo>
                      <a:pt x="0" y="1"/>
                    </a:moveTo>
                    <a:lnTo>
                      <a:pt x="0" y="189"/>
                    </a:lnTo>
                    <a:lnTo>
                      <a:pt x="3524" y="18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2"/>
              <p:cNvSpPr/>
              <p:nvPr/>
            </p:nvSpPr>
            <p:spPr>
              <a:xfrm>
                <a:off x="7910986" y="4287686"/>
                <a:ext cx="196040" cy="82277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479" extrusionOk="0">
                    <a:moveTo>
                      <a:pt x="0" y="1"/>
                    </a:moveTo>
                    <a:lnTo>
                      <a:pt x="0" y="1479"/>
                    </a:lnTo>
                    <a:lnTo>
                      <a:pt x="3524" y="147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2"/>
              <p:cNvSpPr/>
              <p:nvPr/>
            </p:nvSpPr>
            <p:spPr>
              <a:xfrm>
                <a:off x="7928120" y="4979067"/>
                <a:ext cx="56687" cy="138908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2497" extrusionOk="0">
                    <a:moveTo>
                      <a:pt x="1017" y="0"/>
                    </a:moveTo>
                    <a:lnTo>
                      <a:pt x="0" y="1"/>
                    </a:lnTo>
                    <a:lnTo>
                      <a:pt x="4" y="2497"/>
                    </a:lnTo>
                    <a:lnTo>
                      <a:pt x="511" y="1880"/>
                    </a:lnTo>
                    <a:lnTo>
                      <a:pt x="1019" y="2496"/>
                    </a:lnTo>
                    <a:lnTo>
                      <a:pt x="1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2"/>
              <p:cNvSpPr/>
              <p:nvPr/>
            </p:nvSpPr>
            <p:spPr>
              <a:xfrm>
                <a:off x="7675450" y="4485844"/>
                <a:ext cx="145139" cy="493160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865" extrusionOk="0">
                    <a:moveTo>
                      <a:pt x="2597" y="0"/>
                    </a:moveTo>
                    <a:lnTo>
                      <a:pt x="0" y="3"/>
                    </a:lnTo>
                    <a:lnTo>
                      <a:pt x="12" y="8864"/>
                    </a:lnTo>
                    <a:lnTo>
                      <a:pt x="2608" y="8861"/>
                    </a:lnTo>
                    <a:lnTo>
                      <a:pt x="2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2"/>
              <p:cNvSpPr/>
              <p:nvPr/>
            </p:nvSpPr>
            <p:spPr>
              <a:xfrm>
                <a:off x="7729689" y="4863967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3" y="1"/>
                    </a:moveTo>
                    <a:cubicBezTo>
                      <a:pt x="194" y="1"/>
                      <a:pt x="69" y="96"/>
                      <a:pt x="37" y="238"/>
                    </a:cubicBezTo>
                    <a:cubicBezTo>
                      <a:pt x="1" y="402"/>
                      <a:pt x="103" y="562"/>
                      <a:pt x="267" y="600"/>
                    </a:cubicBezTo>
                    <a:cubicBezTo>
                      <a:pt x="289" y="605"/>
                      <a:pt x="312" y="608"/>
                      <a:pt x="334" y="608"/>
                    </a:cubicBezTo>
                    <a:cubicBezTo>
                      <a:pt x="473" y="608"/>
                      <a:pt x="597" y="512"/>
                      <a:pt x="630" y="371"/>
                    </a:cubicBezTo>
                    <a:cubicBezTo>
                      <a:pt x="666" y="207"/>
                      <a:pt x="564" y="46"/>
                      <a:pt x="400" y="8"/>
                    </a:cubicBezTo>
                    <a:cubicBezTo>
                      <a:pt x="378" y="3"/>
                      <a:pt x="355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2"/>
              <p:cNvSpPr/>
              <p:nvPr/>
            </p:nvSpPr>
            <p:spPr>
              <a:xfrm>
                <a:off x="7729633" y="4812008"/>
                <a:ext cx="37105" cy="33767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7" extrusionOk="0">
                    <a:moveTo>
                      <a:pt x="335" y="1"/>
                    </a:moveTo>
                    <a:cubicBezTo>
                      <a:pt x="196" y="1"/>
                      <a:pt x="69" y="97"/>
                      <a:pt x="37" y="238"/>
                    </a:cubicBezTo>
                    <a:cubicBezTo>
                      <a:pt x="1" y="401"/>
                      <a:pt x="103" y="562"/>
                      <a:pt x="267" y="599"/>
                    </a:cubicBezTo>
                    <a:cubicBezTo>
                      <a:pt x="290" y="604"/>
                      <a:pt x="313" y="607"/>
                      <a:pt x="335" y="607"/>
                    </a:cubicBezTo>
                    <a:cubicBezTo>
                      <a:pt x="474" y="607"/>
                      <a:pt x="597" y="512"/>
                      <a:pt x="628" y="371"/>
                    </a:cubicBezTo>
                    <a:cubicBezTo>
                      <a:pt x="666" y="207"/>
                      <a:pt x="564" y="45"/>
                      <a:pt x="400" y="8"/>
                    </a:cubicBezTo>
                    <a:cubicBezTo>
                      <a:pt x="378" y="3"/>
                      <a:pt x="356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2"/>
              <p:cNvSpPr/>
              <p:nvPr/>
            </p:nvSpPr>
            <p:spPr>
              <a:xfrm>
                <a:off x="7729522" y="4760048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2" y="1"/>
                    </a:moveTo>
                    <a:cubicBezTo>
                      <a:pt x="195" y="1"/>
                      <a:pt x="70" y="96"/>
                      <a:pt x="38" y="237"/>
                    </a:cubicBezTo>
                    <a:cubicBezTo>
                      <a:pt x="0" y="401"/>
                      <a:pt x="103" y="563"/>
                      <a:pt x="267" y="600"/>
                    </a:cubicBezTo>
                    <a:cubicBezTo>
                      <a:pt x="289" y="605"/>
                      <a:pt x="312" y="607"/>
                      <a:pt x="334" y="607"/>
                    </a:cubicBezTo>
                    <a:cubicBezTo>
                      <a:pt x="473" y="607"/>
                      <a:pt x="598" y="512"/>
                      <a:pt x="629" y="370"/>
                    </a:cubicBezTo>
                    <a:cubicBezTo>
                      <a:pt x="666" y="207"/>
                      <a:pt x="564" y="46"/>
                      <a:pt x="400" y="9"/>
                    </a:cubicBezTo>
                    <a:cubicBezTo>
                      <a:pt x="377" y="4"/>
                      <a:pt x="354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2"/>
              <p:cNvSpPr/>
              <p:nvPr/>
            </p:nvSpPr>
            <p:spPr>
              <a:xfrm>
                <a:off x="7821033" y="4328798"/>
                <a:ext cx="90065" cy="650259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1689" extrusionOk="0">
                    <a:moveTo>
                      <a:pt x="1" y="0"/>
                    </a:moveTo>
                    <a:lnTo>
                      <a:pt x="1" y="11688"/>
                    </a:lnTo>
                    <a:lnTo>
                      <a:pt x="1618" y="11688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2"/>
              <p:cNvSpPr/>
              <p:nvPr/>
            </p:nvSpPr>
            <p:spPr>
              <a:xfrm>
                <a:off x="7840948" y="4628815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1"/>
                    </a:lnTo>
                    <a:lnTo>
                      <a:pt x="450" y="901"/>
                    </a:lnTo>
                    <a:lnTo>
                      <a:pt x="901" y="451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2"/>
              <p:cNvSpPr/>
              <p:nvPr/>
            </p:nvSpPr>
            <p:spPr>
              <a:xfrm>
                <a:off x="7840948" y="4756989"/>
                <a:ext cx="50067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901" extrusionOk="0">
                    <a:moveTo>
                      <a:pt x="450" y="0"/>
                    </a:moveTo>
                    <a:lnTo>
                      <a:pt x="0" y="450"/>
                    </a:lnTo>
                    <a:lnTo>
                      <a:pt x="450" y="901"/>
                    </a:lnTo>
                    <a:lnTo>
                      <a:pt x="900" y="450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2"/>
              <p:cNvSpPr/>
              <p:nvPr/>
            </p:nvSpPr>
            <p:spPr>
              <a:xfrm>
                <a:off x="7840948" y="4500697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0"/>
                    </a:lnTo>
                    <a:lnTo>
                      <a:pt x="450" y="900"/>
                    </a:lnTo>
                    <a:lnTo>
                      <a:pt x="901" y="450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32"/>
            <p:cNvGrpSpPr/>
            <p:nvPr/>
          </p:nvGrpSpPr>
          <p:grpSpPr>
            <a:xfrm>
              <a:off x="7339248" y="1084861"/>
              <a:ext cx="1226933" cy="278326"/>
              <a:chOff x="7223988" y="945625"/>
              <a:chExt cx="1334493" cy="302726"/>
            </a:xfrm>
          </p:grpSpPr>
          <p:sp>
            <p:nvSpPr>
              <p:cNvPr id="486" name="Google Shape;486;p32"/>
              <p:cNvSpPr/>
              <p:nvPr/>
            </p:nvSpPr>
            <p:spPr>
              <a:xfrm>
                <a:off x="7223988" y="1153388"/>
                <a:ext cx="1334493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2358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2358" y="1591"/>
                    </a:lnTo>
                    <a:lnTo>
                      <a:pt x="22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2"/>
              <p:cNvSpPr/>
              <p:nvPr/>
            </p:nvSpPr>
            <p:spPr>
              <a:xfrm>
                <a:off x="7321872" y="1153388"/>
                <a:ext cx="15041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52" y="159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2"/>
              <p:cNvSpPr/>
              <p:nvPr/>
            </p:nvSpPr>
            <p:spPr>
              <a:xfrm>
                <a:off x="7356728" y="1153388"/>
                <a:ext cx="15041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52" y="159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2"/>
              <p:cNvSpPr/>
              <p:nvPr/>
            </p:nvSpPr>
            <p:spPr>
              <a:xfrm>
                <a:off x="8378839" y="1153388"/>
                <a:ext cx="179540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591" extrusionOk="0">
                    <a:moveTo>
                      <a:pt x="0" y="1"/>
                    </a:moveTo>
                    <a:lnTo>
                      <a:pt x="0" y="1591"/>
                    </a:lnTo>
                    <a:lnTo>
                      <a:pt x="3008" y="1591"/>
                    </a:lnTo>
                    <a:lnTo>
                      <a:pt x="30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2"/>
              <p:cNvSpPr/>
              <p:nvPr/>
            </p:nvSpPr>
            <p:spPr>
              <a:xfrm>
                <a:off x="7515730" y="945625"/>
                <a:ext cx="750988" cy="103916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741" extrusionOk="0">
                    <a:moveTo>
                      <a:pt x="1" y="0"/>
                    </a:moveTo>
                    <a:lnTo>
                      <a:pt x="1" y="1740"/>
                    </a:lnTo>
                    <a:lnTo>
                      <a:pt x="12581" y="1740"/>
                    </a:lnTo>
                    <a:lnTo>
                      <a:pt x="125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2"/>
              <p:cNvSpPr/>
              <p:nvPr/>
            </p:nvSpPr>
            <p:spPr>
              <a:xfrm>
                <a:off x="7862323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2"/>
              <p:cNvSpPr/>
              <p:nvPr/>
            </p:nvSpPr>
            <p:spPr>
              <a:xfrm>
                <a:off x="8010282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2"/>
              <p:cNvSpPr/>
              <p:nvPr/>
            </p:nvSpPr>
            <p:spPr>
              <a:xfrm>
                <a:off x="7714363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2"/>
              <p:cNvSpPr/>
              <p:nvPr/>
            </p:nvSpPr>
            <p:spPr>
              <a:xfrm>
                <a:off x="7380065" y="1049537"/>
                <a:ext cx="1022268" cy="103916"/>
              </a:xfrm>
              <a:custGeom>
                <a:avLst/>
                <a:gdLst/>
                <a:ahLst/>
                <a:cxnLst/>
                <a:rect l="l" t="t" r="r" b="b"/>
                <a:pathLst>
                  <a:path w="17127" h="1741" extrusionOk="0">
                    <a:moveTo>
                      <a:pt x="1" y="0"/>
                    </a:moveTo>
                    <a:lnTo>
                      <a:pt x="1" y="1741"/>
                    </a:lnTo>
                    <a:lnTo>
                      <a:pt x="17126" y="1741"/>
                    </a:lnTo>
                    <a:lnTo>
                      <a:pt x="171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2"/>
              <p:cNvSpPr/>
              <p:nvPr/>
            </p:nvSpPr>
            <p:spPr>
              <a:xfrm>
                <a:off x="7587531" y="108749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1" y="1"/>
                    </a:moveTo>
                    <a:lnTo>
                      <a:pt x="1" y="467"/>
                    </a:lnTo>
                    <a:lnTo>
                      <a:pt x="467" y="467"/>
                    </a:lnTo>
                    <a:lnTo>
                      <a:pt x="4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2"/>
              <p:cNvSpPr/>
              <p:nvPr/>
            </p:nvSpPr>
            <p:spPr>
              <a:xfrm>
                <a:off x="7877304" y="108749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0" y="1"/>
                    </a:moveTo>
                    <a:lnTo>
                      <a:pt x="0" y="467"/>
                    </a:lnTo>
                    <a:lnTo>
                      <a:pt x="466" y="467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2"/>
              <p:cNvSpPr/>
              <p:nvPr/>
            </p:nvSpPr>
            <p:spPr>
              <a:xfrm>
                <a:off x="8166956" y="108755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1" y="1"/>
                    </a:moveTo>
                    <a:lnTo>
                      <a:pt x="1" y="467"/>
                    </a:lnTo>
                    <a:lnTo>
                      <a:pt x="467" y="467"/>
                    </a:lnTo>
                    <a:lnTo>
                      <a:pt x="4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8" name="Google Shape;498;p32"/>
          <p:cNvSpPr/>
          <p:nvPr/>
        </p:nvSpPr>
        <p:spPr>
          <a:xfrm>
            <a:off x="1832391" y="931190"/>
            <a:ext cx="385317" cy="428660"/>
          </a:xfrm>
          <a:custGeom>
            <a:avLst/>
            <a:gdLst/>
            <a:ahLst/>
            <a:cxnLst/>
            <a:rect l="l" t="t" r="r" b="b"/>
            <a:pathLst>
              <a:path w="7503" h="8347" extrusionOk="0">
                <a:moveTo>
                  <a:pt x="4598" y="0"/>
                </a:moveTo>
                <a:lnTo>
                  <a:pt x="0" y="6189"/>
                </a:lnTo>
                <a:lnTo>
                  <a:pt x="2904" y="8347"/>
                </a:lnTo>
                <a:lnTo>
                  <a:pt x="7503" y="2158"/>
                </a:lnTo>
                <a:lnTo>
                  <a:pt x="45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2"/>
          <p:cNvSpPr/>
          <p:nvPr/>
        </p:nvSpPr>
        <p:spPr>
          <a:xfrm>
            <a:off x="6820925" y="1114550"/>
            <a:ext cx="298025" cy="312050"/>
          </a:xfrm>
          <a:custGeom>
            <a:avLst/>
            <a:gdLst/>
            <a:ahLst/>
            <a:cxnLst/>
            <a:rect l="l" t="t" r="r" b="b"/>
            <a:pathLst>
              <a:path w="11921" h="12482" extrusionOk="0">
                <a:moveTo>
                  <a:pt x="9739" y="1"/>
                </a:moveTo>
                <a:cubicBezTo>
                  <a:pt x="9623" y="125"/>
                  <a:pt x="9575" y="162"/>
                  <a:pt x="9090" y="162"/>
                </a:cubicBezTo>
                <a:cubicBezTo>
                  <a:pt x="9037" y="162"/>
                  <a:pt x="8979" y="161"/>
                  <a:pt x="8914" y="161"/>
                </a:cubicBezTo>
                <a:cubicBezTo>
                  <a:pt x="8846" y="160"/>
                  <a:pt x="8774" y="159"/>
                  <a:pt x="8698" y="159"/>
                </a:cubicBezTo>
                <a:cubicBezTo>
                  <a:pt x="7941" y="159"/>
                  <a:pt x="6827" y="240"/>
                  <a:pt x="5873" y="1277"/>
                </a:cubicBezTo>
                <a:cubicBezTo>
                  <a:pt x="4823" y="2418"/>
                  <a:pt x="4940" y="3659"/>
                  <a:pt x="5009" y="4400"/>
                </a:cubicBezTo>
                <a:cubicBezTo>
                  <a:pt x="5071" y="5045"/>
                  <a:pt x="5045" y="5096"/>
                  <a:pt x="4919" y="5234"/>
                </a:cubicBezTo>
                <a:cubicBezTo>
                  <a:pt x="4803" y="5361"/>
                  <a:pt x="4748" y="5396"/>
                  <a:pt x="4257" y="5396"/>
                </a:cubicBezTo>
                <a:cubicBezTo>
                  <a:pt x="4207" y="5396"/>
                  <a:pt x="4153" y="5396"/>
                  <a:pt x="4095" y="5395"/>
                </a:cubicBezTo>
                <a:cubicBezTo>
                  <a:pt x="4028" y="5394"/>
                  <a:pt x="3957" y="5394"/>
                  <a:pt x="3883" y="5394"/>
                </a:cubicBezTo>
                <a:cubicBezTo>
                  <a:pt x="3128" y="5394"/>
                  <a:pt x="2009" y="5475"/>
                  <a:pt x="1052" y="6514"/>
                </a:cubicBezTo>
                <a:cubicBezTo>
                  <a:pt x="0" y="7654"/>
                  <a:pt x="118" y="8895"/>
                  <a:pt x="188" y="9636"/>
                </a:cubicBezTo>
                <a:cubicBezTo>
                  <a:pt x="249" y="10280"/>
                  <a:pt x="223" y="10332"/>
                  <a:pt x="95" y="10471"/>
                </a:cubicBezTo>
                <a:lnTo>
                  <a:pt x="2277" y="12482"/>
                </a:lnTo>
                <a:cubicBezTo>
                  <a:pt x="3327" y="11341"/>
                  <a:pt x="3211" y="10100"/>
                  <a:pt x="3143" y="9358"/>
                </a:cubicBezTo>
                <a:cubicBezTo>
                  <a:pt x="3081" y="8714"/>
                  <a:pt x="3107" y="8663"/>
                  <a:pt x="3235" y="8524"/>
                </a:cubicBezTo>
                <a:cubicBezTo>
                  <a:pt x="3350" y="8398"/>
                  <a:pt x="3403" y="8361"/>
                  <a:pt x="3885" y="8361"/>
                </a:cubicBezTo>
                <a:cubicBezTo>
                  <a:pt x="3938" y="8361"/>
                  <a:pt x="3996" y="8362"/>
                  <a:pt x="4060" y="8363"/>
                </a:cubicBezTo>
                <a:cubicBezTo>
                  <a:pt x="4126" y="8363"/>
                  <a:pt x="4196" y="8364"/>
                  <a:pt x="4270" y="8364"/>
                </a:cubicBezTo>
                <a:cubicBezTo>
                  <a:pt x="5026" y="8364"/>
                  <a:pt x="6144" y="8283"/>
                  <a:pt x="7101" y="7244"/>
                </a:cubicBezTo>
                <a:cubicBezTo>
                  <a:pt x="8151" y="6104"/>
                  <a:pt x="8034" y="4862"/>
                  <a:pt x="7964" y="4122"/>
                </a:cubicBezTo>
                <a:cubicBezTo>
                  <a:pt x="7902" y="3477"/>
                  <a:pt x="7928" y="3426"/>
                  <a:pt x="8055" y="3288"/>
                </a:cubicBezTo>
                <a:cubicBezTo>
                  <a:pt x="8169" y="3164"/>
                  <a:pt x="8218" y="3127"/>
                  <a:pt x="8692" y="3127"/>
                </a:cubicBezTo>
                <a:cubicBezTo>
                  <a:pt x="8748" y="3127"/>
                  <a:pt x="8811" y="3127"/>
                  <a:pt x="8879" y="3128"/>
                </a:cubicBezTo>
                <a:cubicBezTo>
                  <a:pt x="8944" y="3129"/>
                  <a:pt x="9012" y="3129"/>
                  <a:pt x="9084" y="3129"/>
                </a:cubicBezTo>
                <a:cubicBezTo>
                  <a:pt x="9839" y="3129"/>
                  <a:pt x="10962" y="3053"/>
                  <a:pt x="11921" y="2012"/>
                </a:cubicBezTo>
                <a:lnTo>
                  <a:pt x="97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68E6ED25-552D-3051-291D-C777D0C96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6">
            <a:extLst>
              <a:ext uri="{FF2B5EF4-FFF2-40B4-BE49-F238E27FC236}">
                <a16:creationId xmlns:a16="http://schemas.microsoft.com/office/drawing/2014/main" id="{1F5A9A76-FF9F-52CF-C4D0-C0555069DDB3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1460313"/>
            <a:ext cx="13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576" name="Google Shape;576;p36">
            <a:extLst>
              <a:ext uri="{FF2B5EF4-FFF2-40B4-BE49-F238E27FC236}">
                <a16:creationId xmlns:a16="http://schemas.microsoft.com/office/drawing/2014/main" id="{F9B3B6C8-C5D5-2D4B-FB5C-4D4A7CA13839}"/>
              </a:ext>
            </a:extLst>
          </p:cNvPr>
          <p:cNvCxnSpPr/>
          <p:nvPr/>
        </p:nvCxnSpPr>
        <p:spPr>
          <a:xfrm>
            <a:off x="715100" y="2340663"/>
            <a:ext cx="14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6">
            <a:extLst>
              <a:ext uri="{FF2B5EF4-FFF2-40B4-BE49-F238E27FC236}">
                <a16:creationId xmlns:a16="http://schemas.microsoft.com/office/drawing/2014/main" id="{195FF0DC-77A6-73E0-CF47-D90623AB6674}"/>
              </a:ext>
            </a:extLst>
          </p:cNvPr>
          <p:cNvSpPr/>
          <p:nvPr/>
        </p:nvSpPr>
        <p:spPr>
          <a:xfrm>
            <a:off x="4989440" y="7477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6">
            <a:extLst>
              <a:ext uri="{FF2B5EF4-FFF2-40B4-BE49-F238E27FC236}">
                <a16:creationId xmlns:a16="http://schemas.microsoft.com/office/drawing/2014/main" id="{2F1B6C1E-296B-96F1-5D11-B4A85ACF64E6}"/>
              </a:ext>
            </a:extLst>
          </p:cNvPr>
          <p:cNvSpPr/>
          <p:nvPr/>
        </p:nvSpPr>
        <p:spPr>
          <a:xfrm>
            <a:off x="6430183" y="18364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6">
            <a:extLst>
              <a:ext uri="{FF2B5EF4-FFF2-40B4-BE49-F238E27FC236}">
                <a16:creationId xmlns:a16="http://schemas.microsoft.com/office/drawing/2014/main" id="{2B944225-41A9-BFEA-A1F7-EB71ADD11817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6">
            <a:extLst>
              <a:ext uri="{FF2B5EF4-FFF2-40B4-BE49-F238E27FC236}">
                <a16:creationId xmlns:a16="http://schemas.microsoft.com/office/drawing/2014/main" id="{5E82A5B1-0C0F-9950-0041-6580CCBA1F56}"/>
              </a:ext>
            </a:extLst>
          </p:cNvPr>
          <p:cNvSpPr/>
          <p:nvPr/>
        </p:nvSpPr>
        <p:spPr>
          <a:xfrm>
            <a:off x="5611750" y="1414946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>
            <a:extLst>
              <a:ext uri="{FF2B5EF4-FFF2-40B4-BE49-F238E27FC236}">
                <a16:creationId xmlns:a16="http://schemas.microsoft.com/office/drawing/2014/main" id="{964AD2D9-206F-DA50-C517-E9FCBC56D003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>
            <a:extLst>
              <a:ext uri="{FF2B5EF4-FFF2-40B4-BE49-F238E27FC236}">
                <a16:creationId xmlns:a16="http://schemas.microsoft.com/office/drawing/2014/main" id="{10B8F7B8-DF60-82ED-E2B4-B5C3DAC8145E}"/>
              </a:ext>
            </a:extLst>
          </p:cNvPr>
          <p:cNvSpPr/>
          <p:nvPr/>
        </p:nvSpPr>
        <p:spPr>
          <a:xfrm>
            <a:off x="3143488" y="403437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6">
            <a:extLst>
              <a:ext uri="{FF2B5EF4-FFF2-40B4-BE49-F238E27FC236}">
                <a16:creationId xmlns:a16="http://schemas.microsoft.com/office/drawing/2014/main" id="{6C7DA86D-9729-3A98-CA8B-90961391AD64}"/>
              </a:ext>
            </a:extLst>
          </p:cNvPr>
          <p:cNvSpPr/>
          <p:nvPr/>
        </p:nvSpPr>
        <p:spPr>
          <a:xfrm>
            <a:off x="6954500" y="640243"/>
            <a:ext cx="449077" cy="47265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6">
            <a:extLst>
              <a:ext uri="{FF2B5EF4-FFF2-40B4-BE49-F238E27FC236}">
                <a16:creationId xmlns:a16="http://schemas.microsoft.com/office/drawing/2014/main" id="{35BB56AF-37A3-4014-9FAE-C981BAF56DBA}"/>
              </a:ext>
            </a:extLst>
          </p:cNvPr>
          <p:cNvSpPr/>
          <p:nvPr/>
        </p:nvSpPr>
        <p:spPr>
          <a:xfrm>
            <a:off x="7319425" y="19432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group of books on a table&#10;&#10;AI-generated content may be incorrect.">
            <a:extLst>
              <a:ext uri="{FF2B5EF4-FFF2-40B4-BE49-F238E27FC236}">
                <a16:creationId xmlns:a16="http://schemas.microsoft.com/office/drawing/2014/main" id="{B91FDC27-279C-A11B-05C2-C3434ED7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71" y="1498193"/>
            <a:ext cx="4791649" cy="30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>
          <a:extLst>
            <a:ext uri="{FF2B5EF4-FFF2-40B4-BE49-F238E27FC236}">
              <a16:creationId xmlns:a16="http://schemas.microsoft.com/office/drawing/2014/main" id="{5D77618E-9C0C-D207-FEC3-1AEE3E3EB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2">
            <a:extLst>
              <a:ext uri="{FF2B5EF4-FFF2-40B4-BE49-F238E27FC236}">
                <a16:creationId xmlns:a16="http://schemas.microsoft.com/office/drawing/2014/main" id="{0A1F0F88-34E7-F48F-7A20-1AF2AB0FB6B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0225" y="1435350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/>
              <a:t>Library Anxiety</a:t>
            </a:r>
            <a:endParaRPr/>
          </a:p>
        </p:txBody>
      </p:sp>
      <p:sp>
        <p:nvSpPr>
          <p:cNvPr id="1320" name="Google Shape;1320;p42">
            <a:extLst>
              <a:ext uri="{FF2B5EF4-FFF2-40B4-BE49-F238E27FC236}">
                <a16:creationId xmlns:a16="http://schemas.microsoft.com/office/drawing/2014/main" id="{0C8CAD91-DE68-990C-0C19-1981A3F61F2F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0225" y="2541926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/>
              <a:t>Connect Communities</a:t>
            </a:r>
            <a:endParaRPr/>
          </a:p>
        </p:txBody>
      </p:sp>
      <p:sp>
        <p:nvSpPr>
          <p:cNvPr id="1321" name="Google Shape;1321;p42">
            <a:extLst>
              <a:ext uri="{FF2B5EF4-FFF2-40B4-BE49-F238E27FC236}">
                <a16:creationId xmlns:a16="http://schemas.microsoft.com/office/drawing/2014/main" id="{122F0CF0-2BF0-799C-173A-2E0950333F08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1560225" y="3648501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/>
              <a:t>Library as Experience</a:t>
            </a:r>
            <a:endParaRPr lang="en-US">
              <a:highlight>
                <a:srgbClr val="E9D6C8"/>
              </a:highlight>
            </a:endParaRPr>
          </a:p>
        </p:txBody>
      </p:sp>
      <p:sp>
        <p:nvSpPr>
          <p:cNvPr id="1322" name="Google Shape;1322;p42">
            <a:extLst>
              <a:ext uri="{FF2B5EF4-FFF2-40B4-BE49-F238E27FC236}">
                <a16:creationId xmlns:a16="http://schemas.microsoft.com/office/drawing/2014/main" id="{9C4EB38A-37F1-2753-186F-C5C2E9C746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The Campaign</a:t>
            </a:r>
            <a:endParaRPr/>
          </a:p>
        </p:txBody>
      </p:sp>
      <p:sp>
        <p:nvSpPr>
          <p:cNvPr id="1323" name="Google Shape;1323;p42">
            <a:extLst>
              <a:ext uri="{FF2B5EF4-FFF2-40B4-BE49-F238E27FC236}">
                <a16:creationId xmlns:a16="http://schemas.microsoft.com/office/drawing/2014/main" id="{AF24D800-6B33-C405-971F-C702776EB1EE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560225" y="1804780"/>
            <a:ext cx="5168859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Embolden students to ask for assistance, explore unfamiliar places, form positive information seeking behaviors.</a:t>
            </a:r>
          </a:p>
        </p:txBody>
      </p:sp>
      <p:sp>
        <p:nvSpPr>
          <p:cNvPr id="1324" name="Google Shape;1324;p42">
            <a:extLst>
              <a:ext uri="{FF2B5EF4-FFF2-40B4-BE49-F238E27FC236}">
                <a16:creationId xmlns:a16="http://schemas.microsoft.com/office/drawing/2014/main" id="{3F109415-8732-74AF-5CAF-8F60D2F19258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560225" y="2911355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Increase social capital, welcome newcomers, encourage interactions with different groups. </a:t>
            </a:r>
          </a:p>
        </p:txBody>
      </p:sp>
      <p:sp>
        <p:nvSpPr>
          <p:cNvPr id="1325" name="Google Shape;1325;p42">
            <a:extLst>
              <a:ext uri="{FF2B5EF4-FFF2-40B4-BE49-F238E27FC236}">
                <a16:creationId xmlns:a16="http://schemas.microsoft.com/office/drawing/2014/main" id="{1BA7640F-A90A-0350-6CF8-110A7094E417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1560225" y="4017930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Demonstrate an inclusive, collaborative, adaptable, community center, or third space. </a:t>
            </a:r>
          </a:p>
        </p:txBody>
      </p:sp>
      <p:sp>
        <p:nvSpPr>
          <p:cNvPr id="1326" name="Google Shape;1326;p42">
            <a:extLst>
              <a:ext uri="{FF2B5EF4-FFF2-40B4-BE49-F238E27FC236}">
                <a16:creationId xmlns:a16="http://schemas.microsoft.com/office/drawing/2014/main" id="{BFBDD710-1CCE-C4C8-A38E-98A495413255}"/>
              </a:ext>
            </a:extLst>
          </p:cNvPr>
          <p:cNvSpPr/>
          <p:nvPr/>
        </p:nvSpPr>
        <p:spPr>
          <a:xfrm>
            <a:off x="720000" y="1435352"/>
            <a:ext cx="7764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42">
            <a:extLst>
              <a:ext uri="{FF2B5EF4-FFF2-40B4-BE49-F238E27FC236}">
                <a16:creationId xmlns:a16="http://schemas.microsoft.com/office/drawing/2014/main" id="{9E382C15-B441-F44D-8E74-7CE289D6BA99}"/>
              </a:ext>
            </a:extLst>
          </p:cNvPr>
          <p:cNvSpPr/>
          <p:nvPr/>
        </p:nvSpPr>
        <p:spPr>
          <a:xfrm>
            <a:off x="720000" y="2541927"/>
            <a:ext cx="7764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42">
            <a:extLst>
              <a:ext uri="{FF2B5EF4-FFF2-40B4-BE49-F238E27FC236}">
                <a16:creationId xmlns:a16="http://schemas.microsoft.com/office/drawing/2014/main" id="{36193EA2-3E63-8BA1-6128-B0499E66464D}"/>
              </a:ext>
            </a:extLst>
          </p:cNvPr>
          <p:cNvSpPr/>
          <p:nvPr/>
        </p:nvSpPr>
        <p:spPr>
          <a:xfrm>
            <a:off x="720000" y="3648502"/>
            <a:ext cx="776400" cy="57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0" name="Google Shape;1330;p42">
            <a:extLst>
              <a:ext uri="{FF2B5EF4-FFF2-40B4-BE49-F238E27FC236}">
                <a16:creationId xmlns:a16="http://schemas.microsoft.com/office/drawing/2014/main" id="{56593170-5C10-8FA9-FD18-43FC19DBFBED}"/>
              </a:ext>
            </a:extLst>
          </p:cNvPr>
          <p:cNvGrpSpPr/>
          <p:nvPr/>
        </p:nvGrpSpPr>
        <p:grpSpPr>
          <a:xfrm>
            <a:off x="937896" y="3764767"/>
            <a:ext cx="340608" cy="340168"/>
            <a:chOff x="5053900" y="2021500"/>
            <a:chExt cx="483750" cy="483125"/>
          </a:xfrm>
        </p:grpSpPr>
        <p:sp>
          <p:nvSpPr>
            <p:cNvPr id="1331" name="Google Shape;1331;p42">
              <a:extLst>
                <a:ext uri="{FF2B5EF4-FFF2-40B4-BE49-F238E27FC236}">
                  <a16:creationId xmlns:a16="http://schemas.microsoft.com/office/drawing/2014/main" id="{D5889EA6-5A0A-ACB6-AA10-A0F8AFE0FF2E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2" name="Google Shape;1332;p42">
              <a:extLst>
                <a:ext uri="{FF2B5EF4-FFF2-40B4-BE49-F238E27FC236}">
                  <a16:creationId xmlns:a16="http://schemas.microsoft.com/office/drawing/2014/main" id="{BFCB249A-F377-ACE8-FB73-7930DE22CD3A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3" name="Google Shape;1333;p42">
              <a:extLst>
                <a:ext uri="{FF2B5EF4-FFF2-40B4-BE49-F238E27FC236}">
                  <a16:creationId xmlns:a16="http://schemas.microsoft.com/office/drawing/2014/main" id="{880CA053-BF83-BB30-F5A6-50CCDA2EF5C8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4" name="Google Shape;1334;p42">
              <a:extLst>
                <a:ext uri="{FF2B5EF4-FFF2-40B4-BE49-F238E27FC236}">
                  <a16:creationId xmlns:a16="http://schemas.microsoft.com/office/drawing/2014/main" id="{FA488438-F8B8-2BD4-24EF-6C95A4C58FFD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5" name="Google Shape;1335;p42">
              <a:extLst>
                <a:ext uri="{FF2B5EF4-FFF2-40B4-BE49-F238E27FC236}">
                  <a16:creationId xmlns:a16="http://schemas.microsoft.com/office/drawing/2014/main" id="{DE0B0B76-691C-87EC-B70D-522F75D4F6FF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6" name="Google Shape;1336;p42">
              <a:extLst>
                <a:ext uri="{FF2B5EF4-FFF2-40B4-BE49-F238E27FC236}">
                  <a16:creationId xmlns:a16="http://schemas.microsoft.com/office/drawing/2014/main" id="{C39B9549-3E09-6440-C055-071FD9BDD71A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7" name="Google Shape;1337;p42">
              <a:extLst>
                <a:ext uri="{FF2B5EF4-FFF2-40B4-BE49-F238E27FC236}">
                  <a16:creationId xmlns:a16="http://schemas.microsoft.com/office/drawing/2014/main" id="{0E1B3A13-3E5F-5115-356A-5E2EFEC5A68C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8" name="Google Shape;1338;p42">
              <a:extLst>
                <a:ext uri="{FF2B5EF4-FFF2-40B4-BE49-F238E27FC236}">
                  <a16:creationId xmlns:a16="http://schemas.microsoft.com/office/drawing/2014/main" id="{835928DF-82ED-8E80-F685-98A94EC95501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40" name="Google Shape;1340;p42">
            <a:extLst>
              <a:ext uri="{FF2B5EF4-FFF2-40B4-BE49-F238E27FC236}">
                <a16:creationId xmlns:a16="http://schemas.microsoft.com/office/drawing/2014/main" id="{DE615386-26EF-11B3-3893-8BB283636216}"/>
              </a:ext>
            </a:extLst>
          </p:cNvPr>
          <p:cNvSpPr/>
          <p:nvPr/>
        </p:nvSpPr>
        <p:spPr>
          <a:xfrm>
            <a:off x="6465173" y="2849124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cartoon of a person holding a sword and shield&#10;&#10;AI-generated content may be incorrect.">
            <a:extLst>
              <a:ext uri="{FF2B5EF4-FFF2-40B4-BE49-F238E27FC236}">
                <a16:creationId xmlns:a16="http://schemas.microsoft.com/office/drawing/2014/main" id="{2B3BE0A4-C50C-98BA-99D7-A89BD8129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33" y="2653480"/>
            <a:ext cx="2380805" cy="2210415"/>
          </a:xfrm>
          <a:prstGeom prst="rect">
            <a:avLst/>
          </a:prstGeom>
        </p:spPr>
      </p:pic>
      <p:sp>
        <p:nvSpPr>
          <p:cNvPr id="7" name="Google Shape;1020;p39">
            <a:extLst>
              <a:ext uri="{FF2B5EF4-FFF2-40B4-BE49-F238E27FC236}">
                <a16:creationId xmlns:a16="http://schemas.microsoft.com/office/drawing/2014/main" id="{D8C8C859-3843-E0A2-4B08-2328FBE96D75}"/>
              </a:ext>
            </a:extLst>
          </p:cNvPr>
          <p:cNvSpPr/>
          <p:nvPr/>
        </p:nvSpPr>
        <p:spPr>
          <a:xfrm>
            <a:off x="923138" y="1534902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60;p41">
            <a:extLst>
              <a:ext uri="{FF2B5EF4-FFF2-40B4-BE49-F238E27FC236}">
                <a16:creationId xmlns:a16="http://schemas.microsoft.com/office/drawing/2014/main" id="{64F471A0-A15F-916C-0B85-40EE6CC7C36E}"/>
              </a:ext>
            </a:extLst>
          </p:cNvPr>
          <p:cNvSpPr/>
          <p:nvPr/>
        </p:nvSpPr>
        <p:spPr>
          <a:xfrm>
            <a:off x="918078" y="2650938"/>
            <a:ext cx="380241" cy="371793"/>
          </a:xfrm>
          <a:custGeom>
            <a:avLst/>
            <a:gdLst/>
            <a:ahLst/>
            <a:cxnLst/>
            <a:rect l="l" t="t" r="r" b="b"/>
            <a:pathLst>
              <a:path w="12918" h="12631" extrusionOk="0">
                <a:moveTo>
                  <a:pt x="6427" y="757"/>
                </a:moveTo>
                <a:cubicBezTo>
                  <a:pt x="8790" y="757"/>
                  <a:pt x="10712" y="2017"/>
                  <a:pt x="11500" y="3655"/>
                </a:cubicBezTo>
                <a:cubicBezTo>
                  <a:pt x="12098" y="4821"/>
                  <a:pt x="12098" y="6081"/>
                  <a:pt x="11500" y="7215"/>
                </a:cubicBezTo>
                <a:cubicBezTo>
                  <a:pt x="10679" y="8857"/>
                  <a:pt x="8789" y="10067"/>
                  <a:pt x="6472" y="10067"/>
                </a:cubicBezTo>
                <a:cubicBezTo>
                  <a:pt x="6210" y="10067"/>
                  <a:pt x="5943" y="10051"/>
                  <a:pt x="5671" y="10019"/>
                </a:cubicBezTo>
                <a:cubicBezTo>
                  <a:pt x="5545" y="10019"/>
                  <a:pt x="5451" y="10051"/>
                  <a:pt x="5325" y="10145"/>
                </a:cubicBezTo>
                <a:lnTo>
                  <a:pt x="4285" y="11153"/>
                </a:lnTo>
                <a:lnTo>
                  <a:pt x="4285" y="9988"/>
                </a:lnTo>
                <a:cubicBezTo>
                  <a:pt x="4285" y="9830"/>
                  <a:pt x="4190" y="9673"/>
                  <a:pt x="4033" y="9578"/>
                </a:cubicBezTo>
                <a:cubicBezTo>
                  <a:pt x="3088" y="9200"/>
                  <a:pt x="2300" y="8602"/>
                  <a:pt x="1796" y="7908"/>
                </a:cubicBezTo>
                <a:cubicBezTo>
                  <a:pt x="0" y="5577"/>
                  <a:pt x="1071" y="2458"/>
                  <a:pt x="4033" y="1229"/>
                </a:cubicBezTo>
                <a:cubicBezTo>
                  <a:pt x="4726" y="914"/>
                  <a:pt x="5545" y="757"/>
                  <a:pt x="6427" y="757"/>
                </a:cubicBezTo>
                <a:close/>
                <a:moveTo>
                  <a:pt x="6427" y="1"/>
                </a:moveTo>
                <a:cubicBezTo>
                  <a:pt x="2962" y="1"/>
                  <a:pt x="126" y="2427"/>
                  <a:pt x="126" y="5451"/>
                </a:cubicBezTo>
                <a:cubicBezTo>
                  <a:pt x="126" y="7593"/>
                  <a:pt x="1544" y="9389"/>
                  <a:pt x="3497" y="10303"/>
                </a:cubicBezTo>
                <a:lnTo>
                  <a:pt x="3497" y="12193"/>
                </a:lnTo>
                <a:cubicBezTo>
                  <a:pt x="3497" y="12319"/>
                  <a:pt x="3560" y="12477"/>
                  <a:pt x="3655" y="12540"/>
                </a:cubicBezTo>
                <a:cubicBezTo>
                  <a:pt x="3729" y="12599"/>
                  <a:pt x="3825" y="12631"/>
                  <a:pt x="3921" y="12631"/>
                </a:cubicBezTo>
                <a:cubicBezTo>
                  <a:pt x="4029" y="12631"/>
                  <a:pt x="4139" y="12591"/>
                  <a:pt x="4222" y="12508"/>
                </a:cubicBezTo>
                <a:lnTo>
                  <a:pt x="5829" y="10901"/>
                </a:lnTo>
                <a:cubicBezTo>
                  <a:pt x="6063" y="10925"/>
                  <a:pt x="6295" y="10936"/>
                  <a:pt x="6524" y="10936"/>
                </a:cubicBezTo>
                <a:cubicBezTo>
                  <a:pt x="9075" y="10936"/>
                  <a:pt x="11304" y="9530"/>
                  <a:pt x="12287" y="7593"/>
                </a:cubicBezTo>
                <a:cubicBezTo>
                  <a:pt x="12917" y="6239"/>
                  <a:pt x="12917" y="4663"/>
                  <a:pt x="12256" y="3309"/>
                </a:cubicBezTo>
                <a:cubicBezTo>
                  <a:pt x="11311" y="1324"/>
                  <a:pt x="9074" y="1"/>
                  <a:pt x="64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163102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D778-B600-6B72-AE6E-9E58C7B0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8019" y="4274238"/>
            <a:ext cx="7713900" cy="696525"/>
          </a:xfrm>
        </p:spPr>
        <p:txBody>
          <a:bodyPr/>
          <a:lstStyle/>
          <a:p>
            <a:r>
              <a:rPr lang="en-US" dirty="0"/>
              <a:t>      Bringing the Party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8AB84-DF51-2C43-679C-89CE89E374BF}"/>
              </a:ext>
            </a:extLst>
          </p:cNvPr>
          <p:cNvSpPr txBox="1"/>
          <p:nvPr/>
        </p:nvSpPr>
        <p:spPr>
          <a:xfrm>
            <a:off x="1044594" y="179785"/>
            <a:ext cx="274320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Old Standard TT" panose="020B0604020202020204" charset="0"/>
              </a:rPr>
              <a:t>Stephanie and Angel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From a Library Lens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Self-directed (scalable)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Gamification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C4F69-E597-C0E9-3538-4945BEAFB90C}"/>
              </a:ext>
            </a:extLst>
          </p:cNvPr>
          <p:cNvSpPr txBox="1"/>
          <p:nvPr/>
        </p:nvSpPr>
        <p:spPr>
          <a:xfrm>
            <a:off x="2375227" y="3204475"/>
            <a:ext cx="274320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Old Standard TT" panose="020B0604020202020204" charset="0"/>
              </a:rPr>
              <a:t>Library Marketing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Logo and badges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Promoting to students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Prizes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7B359-611B-CCF4-C43C-02D5187F0511}"/>
              </a:ext>
            </a:extLst>
          </p:cNvPr>
          <p:cNvSpPr txBox="1"/>
          <p:nvPr/>
        </p:nvSpPr>
        <p:spPr>
          <a:xfrm>
            <a:off x="3517673" y="1808221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u="sng" dirty="0">
                <a:latin typeface="Old Standard TT" panose="020B0604020202020204" charset="0"/>
              </a:rPr>
              <a:t>Hanna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Program automation</a:t>
            </a:r>
          </a:p>
          <a:p>
            <a:pPr marL="285750" indent="-285750">
              <a:buChar char="•"/>
            </a:pPr>
            <a:r>
              <a:rPr lang="en-US" dirty="0">
                <a:latin typeface="Old Standard TT" panose="020B0604020202020204" charset="0"/>
              </a:rPr>
              <a:t>Data Collection</a:t>
            </a:r>
          </a:p>
        </p:txBody>
      </p:sp>
      <p:pic>
        <p:nvPicPr>
          <p:cNvPr id="8" name="Picture 7" descr="A person in a black hat and cape holding a stick&#10;&#10;AI-generated content may be incorrect.">
            <a:extLst>
              <a:ext uri="{FF2B5EF4-FFF2-40B4-BE49-F238E27FC236}">
                <a16:creationId xmlns:a16="http://schemas.microsoft.com/office/drawing/2014/main" id="{11F4491A-E834-6D62-995A-53C2A7B5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62" y="179785"/>
            <a:ext cx="2562766" cy="4755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cartoon of a wizard holding a staff&#10;&#10;AI-generated content may be incorrect.">
            <a:extLst>
              <a:ext uri="{FF2B5EF4-FFF2-40B4-BE49-F238E27FC236}">
                <a16:creationId xmlns:a16="http://schemas.microsoft.com/office/drawing/2014/main" id="{320A0BE6-8043-3DF6-3220-570AFA6E4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9" y="1398925"/>
            <a:ext cx="20955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8E409-EE25-F4E0-8C99-37073A46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985316-D75A-567D-C005-438A7C62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5000"/>
            <a:ext cx="1943687" cy="572700"/>
          </a:xfrm>
        </p:spPr>
        <p:txBody>
          <a:bodyPr/>
          <a:lstStyle/>
          <a:p>
            <a:r>
              <a:rPr lang="en-US"/>
              <a:t>The Quest</a:t>
            </a:r>
          </a:p>
        </p:txBody>
      </p:sp>
      <p:pic>
        <p:nvPicPr>
          <p:cNvPr id="17" name="Picture 16" descr="A map of a library&#10;&#10;AI-generated content may be incorrect.">
            <a:extLst>
              <a:ext uri="{FF2B5EF4-FFF2-40B4-BE49-F238E27FC236}">
                <a16:creationId xmlns:a16="http://schemas.microsoft.com/office/drawing/2014/main" id="{6F64DF0D-08C9-7084-1165-D0495A141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6" b="89967" l="9985" r="98714">
                        <a14:foregroundMark x1="47841" y1="6467" x2="47841" y2="6467"/>
                        <a14:foregroundMark x1="54150" y1="23823" x2="50904" y2="21208"/>
                        <a14:foregroundMark x1="24778" y1="6229" x2="24778" y2="6229"/>
                        <a14:foregroundMark x1="19541" y1="4660" x2="17611" y2="2758"/>
                        <a14:foregroundMark x1="21286" y1="13980" x2="19204" y2="2853"/>
                        <a14:foregroundMark x1="82726" y1="3376" x2="89617" y2="3424"/>
                        <a14:foregroundMark x1="89617" y1="3424" x2="96447" y2="12316"/>
                        <a14:foregroundMark x1="96447" y1="12316" x2="97580" y2="25345"/>
                        <a14:foregroundMark x1="97580" y1="25345" x2="96110" y2="34712"/>
                        <a14:foregroundMark x1="96110" y1="34712" x2="97611" y2="83452"/>
                        <a14:foregroundMark x1="97611" y1="83452" x2="92680" y2="90442"/>
                        <a14:foregroundMark x1="92680" y1="90442" x2="84992" y2="5849"/>
                        <a14:foregroundMark x1="84992" y1="5849" x2="92251" y2="23823"/>
                        <a14:foregroundMark x1="92251" y1="23823" x2="94150" y2="75321"/>
                        <a14:foregroundMark x1="94150" y1="75321" x2="92037" y2="83785"/>
                        <a14:foregroundMark x1="31271" y1="87922" x2="24747" y2="86495"/>
                        <a14:foregroundMark x1="24747" y1="86495" x2="24104" y2="75369"/>
                        <a14:foregroundMark x1="24104" y1="75369" x2="22358" y2="72943"/>
                        <a14:foregroundMark x1="22940" y1="79505" x2="24870" y2="78079"/>
                        <a14:foregroundMark x1="25942" y1="78507" x2="30077" y2="85782"/>
                        <a14:foregroundMark x1="30077" y1="85782" x2="28943" y2="83262"/>
                        <a14:foregroundMark x1="23093" y1="81455" x2="30475" y2="89158"/>
                        <a14:foregroundMark x1="30475" y1="89158" x2="30505" y2="85354"/>
                        <a14:foregroundMark x1="19449" y1="80837" x2="25727" y2="82406"/>
                        <a14:foregroundMark x1="25727" y1="82406" x2="23093" y2="81978"/>
                        <a14:foregroundMark x1="96539" y1="12030" x2="97121" y2="22111"/>
                        <a14:foregroundMark x1="97121" y1="22111" x2="90812" y2="14218"/>
                        <a14:foregroundMark x1="90812" y1="14218" x2="92772" y2="4422"/>
                        <a14:foregroundMark x1="92772" y1="4422" x2="94916" y2="14170"/>
                        <a14:foregroundMark x1="94916" y1="14170" x2="97213" y2="18402"/>
                        <a14:foregroundMark x1="98193" y1="22397" x2="97887" y2="39467"/>
                        <a14:foregroundMark x1="98658" y1="47928" x2="98714" y2="65050"/>
                        <a14:foregroundMark x1="98645" y1="43764" x2="98656" y2="47224"/>
                        <a14:foregroundMark x1="98622" y1="36614" x2="98639" y2="41914"/>
                        <a14:foregroundMark x1="94793" y1="5563" x2="89250" y2="1427"/>
                        <a14:foregroundMark x1="89250" y1="1427" x2="82665" y2="3043"/>
                        <a14:foregroundMark x1="82665" y1="3043" x2="89403" y2="3091"/>
                        <a14:foregroundMark x1="39544" y1="1687" x2="16784" y2="1046"/>
                        <a14:foregroundMark x1="50165" y1="1986" x2="40547" y2="1715"/>
                        <a14:foregroundMark x1="67141" y1="2464" x2="51214" y2="2015"/>
                        <a14:foregroundMark x1="81675" y1="2873" x2="67389" y2="2471"/>
                        <a14:foregroundMark x1="89403" y1="3091" x2="81861" y2="2879"/>
                        <a14:foregroundMark x1="17624" y1="50397" x2="17815" y2="62863"/>
                        <a14:foregroundMark x1="17359" y1="33017" x2="17591" y2="48200"/>
                        <a14:foregroundMark x1="17070" y1="14092" x2="17349" y2="32377"/>
                        <a14:foregroundMark x1="16876" y1="1427" x2="17060" y2="13497"/>
                        <a14:backgroundMark x1="98775" y1="6467" x2="98775" y2="6467"/>
                        <a14:backgroundMark x1="95865" y1="3757" x2="99296" y2="13695"/>
                        <a14:backgroundMark x1="99296" y1="13695" x2="99157" y2="40863"/>
                        <a14:backgroundMark x1="99175" y1="46426" x2="99755" y2="17118"/>
                        <a14:backgroundMark x1="99755" y1="17118" x2="97580" y2="7893"/>
                        <a14:backgroundMark x1="97580" y1="7893" x2="99234" y2="17071"/>
                        <a14:backgroundMark x1="99234" y1="17071" x2="98867" y2="93105"/>
                        <a14:backgroundMark x1="99632" y1="86638" x2="98928" y2="71041"/>
                        <a14:backgroundMark x1="98928" y1="71041" x2="99510" y2="81217"/>
                        <a14:backgroundMark x1="99510" y1="81217" x2="99296" y2="82359"/>
                        <a14:backgroundMark x1="99449" y1="84831" x2="99541" y2="82501"/>
                        <a14:backgroundMark x1="20184" y1="85212" x2="18438" y2="84308"/>
                        <a14:backgroundMark x1="18101" y1="84070" x2="18101" y2="84070"/>
                        <a14:backgroundMark x1="20123" y1="84831" x2="19112" y2="84451"/>
                        <a14:backgroundMark x1="18683" y1="83262" x2="18683" y2="83262"/>
                        <a14:backgroundMark x1="18683" y1="83262" x2="18683" y2="83262"/>
                        <a14:backgroundMark x1="18683" y1="83262" x2="18683" y2="83262"/>
                        <a14:backgroundMark x1="17797" y1="27619" x2="18101" y2="27817"/>
                        <a14:backgroundMark x1="17366" y1="32335" x2="17703" y2="32335"/>
                        <a14:backgroundMark x1="17611" y1="49643" x2="17458" y2="50309"/>
                        <a14:backgroundMark x1="17948" y1="49263" x2="17366" y2="50071"/>
                        <a14:backgroundMark x1="17764" y1="48883" x2="17458" y2="48645"/>
                        <a14:backgroundMark x1="18193" y1="48883" x2="17458" y2="48883"/>
                        <a14:backgroundMark x1="17519" y1="62863" x2="17519" y2="62863"/>
                        <a14:backgroundMark x1="17121" y1="65193" x2="17703" y2="64670"/>
                        <a14:backgroundMark x1="17029" y1="13600" x2="17611" y2="13077"/>
                        <a14:backgroundMark x1="40092" y1="1569" x2="39847" y2="3376"/>
                        <a14:backgroundMark x1="50750" y1="1331" x2="50505" y2="4042"/>
                        <a14:backgroundMark x1="67136" y1="1854" x2="66891" y2="1854"/>
                        <a14:backgroundMark x1="81807" y1="3519" x2="81807" y2="2615"/>
                        <a14:backgroundMark x1="67075" y1="3281" x2="66891" y2="1950"/>
                        <a14:backgroundMark x1="99632" y1="63766" x2="99449" y2="61151"/>
                        <a14:backgroundMark x1="99204" y1="48359" x2="99204" y2="46029"/>
                        <a14:backgroundMark x1="99296" y1="43699" x2="98959" y2="41797"/>
                        <a14:backgroundMark x1="98193" y1="42416" x2="99051" y2="43224"/>
                        <a14:backgroundMark x1="98622" y1="47076" x2="98530" y2="46553"/>
                        <a14:backgroundMark x1="98959" y1="48122" x2="98530" y2="47456"/>
                        <a14:backgroundMark x1="99449" y1="63861" x2="98530" y2="625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23" y="233785"/>
            <a:ext cx="7844754" cy="505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cartoon of a person holding a bow and arrow&#10;&#10;AI-generated content may be incorrect.">
            <a:extLst>
              <a:ext uri="{FF2B5EF4-FFF2-40B4-BE49-F238E27FC236}">
                <a16:creationId xmlns:a16="http://schemas.microsoft.com/office/drawing/2014/main" id="{74E567A0-74F3-FD9B-DA0D-D41BCA71F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98" y="3531879"/>
            <a:ext cx="1590888" cy="14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>
          <a:extLst>
            <a:ext uri="{FF2B5EF4-FFF2-40B4-BE49-F238E27FC236}">
              <a16:creationId xmlns:a16="http://schemas.microsoft.com/office/drawing/2014/main" id="{A21A60E2-5B98-932A-1107-BFA8341EE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8">
            <a:extLst>
              <a:ext uri="{FF2B5EF4-FFF2-40B4-BE49-F238E27FC236}">
                <a16:creationId xmlns:a16="http://schemas.microsoft.com/office/drawing/2014/main" id="{2E40A0C5-5DF5-3F9F-0DD4-F9AFA08A7A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Mastering the Dungeon</a:t>
            </a:r>
          </a:p>
        </p:txBody>
      </p:sp>
      <p:sp>
        <p:nvSpPr>
          <p:cNvPr id="960" name="Google Shape;960;p38">
            <a:extLst>
              <a:ext uri="{FF2B5EF4-FFF2-40B4-BE49-F238E27FC236}">
                <a16:creationId xmlns:a16="http://schemas.microsoft.com/office/drawing/2014/main" id="{52BFE018-CF45-1B45-DB17-73AB2FE47F15}"/>
              </a:ext>
            </a:extLst>
          </p:cNvPr>
          <p:cNvSpPr/>
          <p:nvPr/>
        </p:nvSpPr>
        <p:spPr>
          <a:xfrm>
            <a:off x="1759625" y="1647300"/>
            <a:ext cx="551400" cy="54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8">
            <a:extLst>
              <a:ext uri="{FF2B5EF4-FFF2-40B4-BE49-F238E27FC236}">
                <a16:creationId xmlns:a16="http://schemas.microsoft.com/office/drawing/2014/main" id="{ED72411E-4A70-4A0D-1E20-1A8C3F7ED80B}"/>
              </a:ext>
            </a:extLst>
          </p:cNvPr>
          <p:cNvSpPr/>
          <p:nvPr/>
        </p:nvSpPr>
        <p:spPr>
          <a:xfrm>
            <a:off x="4296300" y="1671300"/>
            <a:ext cx="551400" cy="54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8">
            <a:extLst>
              <a:ext uri="{FF2B5EF4-FFF2-40B4-BE49-F238E27FC236}">
                <a16:creationId xmlns:a16="http://schemas.microsoft.com/office/drawing/2014/main" id="{0E91D820-8FB4-9B73-1576-B8B91E7C2A20}"/>
              </a:ext>
            </a:extLst>
          </p:cNvPr>
          <p:cNvSpPr/>
          <p:nvPr/>
        </p:nvSpPr>
        <p:spPr>
          <a:xfrm>
            <a:off x="6832975" y="1671300"/>
            <a:ext cx="551400" cy="54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8">
            <a:extLst>
              <a:ext uri="{FF2B5EF4-FFF2-40B4-BE49-F238E27FC236}">
                <a16:creationId xmlns:a16="http://schemas.microsoft.com/office/drawing/2014/main" id="{96DDA4D3-F89A-7AFB-577E-BE092CA7DEAC}"/>
              </a:ext>
            </a:extLst>
          </p:cNvPr>
          <p:cNvSpPr/>
          <p:nvPr/>
        </p:nvSpPr>
        <p:spPr>
          <a:xfrm>
            <a:off x="975743" y="2642129"/>
            <a:ext cx="2224657" cy="6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>
                <a:ea typeface="Old Standard TT"/>
                <a:sym typeface="Old Standard TT"/>
              </a:rPr>
              <a:t>Student participants visit Library locations individually, or as a group</a:t>
            </a:r>
            <a:endParaRPr lang="en" sz="2400" dirty="0">
              <a:solidFill>
                <a:schemeClr val="dk1"/>
              </a:solidFill>
              <a:latin typeface="Old Standard TT"/>
              <a:ea typeface="Old Standard TT"/>
              <a:cs typeface="Old Standard TT"/>
            </a:endParaRPr>
          </a:p>
        </p:txBody>
      </p:sp>
      <p:sp>
        <p:nvSpPr>
          <p:cNvPr id="970" name="Google Shape;970;p38">
            <a:extLst>
              <a:ext uri="{FF2B5EF4-FFF2-40B4-BE49-F238E27FC236}">
                <a16:creationId xmlns:a16="http://schemas.microsoft.com/office/drawing/2014/main" id="{93A2959C-56A3-8499-339A-8D4B6DF3EE57}"/>
              </a:ext>
            </a:extLst>
          </p:cNvPr>
          <p:cNvSpPr/>
          <p:nvPr/>
        </p:nvSpPr>
        <p:spPr>
          <a:xfrm>
            <a:off x="3885600" y="2652912"/>
            <a:ext cx="137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>
              <a:solidFill>
                <a:schemeClr val="dk1"/>
              </a:solidFill>
              <a:latin typeface="Old Standard TT"/>
              <a:ea typeface="Old Standard TT"/>
              <a:cs typeface="Old Standard TT"/>
            </a:endParaRPr>
          </a:p>
        </p:txBody>
      </p:sp>
      <p:sp>
        <p:nvSpPr>
          <p:cNvPr id="971" name="Google Shape;971;p38">
            <a:extLst>
              <a:ext uri="{FF2B5EF4-FFF2-40B4-BE49-F238E27FC236}">
                <a16:creationId xmlns:a16="http://schemas.microsoft.com/office/drawing/2014/main" id="{1DBE463A-6FDF-DA26-4A04-23E4DD8B302E}"/>
              </a:ext>
            </a:extLst>
          </p:cNvPr>
          <p:cNvSpPr/>
          <p:nvPr/>
        </p:nvSpPr>
        <p:spPr>
          <a:xfrm>
            <a:off x="6465407" y="2577431"/>
            <a:ext cx="1566895" cy="71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ea typeface="Old Standard TT"/>
                <a:cs typeface="Old Standard TT"/>
              </a:rPr>
              <a:t>Collect your loot!</a:t>
            </a:r>
            <a:endParaRPr lang="en" dirty="0">
              <a:solidFill>
                <a:schemeClr val="dk1"/>
              </a:solidFill>
              <a:ea typeface="Old Standard TT"/>
              <a:cs typeface="Old Standard TT"/>
            </a:endParaRPr>
          </a:p>
          <a:p>
            <a:pPr algn="ctr"/>
            <a:endParaRPr lang="en" dirty="0">
              <a:solidFill>
                <a:schemeClr val="dk1"/>
              </a:solidFill>
              <a:ea typeface="Old Standard TT"/>
              <a:cs typeface="Old Standard TT"/>
            </a:endParaRPr>
          </a:p>
        </p:txBody>
      </p:sp>
      <p:grpSp>
        <p:nvGrpSpPr>
          <p:cNvPr id="977" name="Google Shape;977;p38">
            <a:extLst>
              <a:ext uri="{FF2B5EF4-FFF2-40B4-BE49-F238E27FC236}">
                <a16:creationId xmlns:a16="http://schemas.microsoft.com/office/drawing/2014/main" id="{48E5B57E-FB07-8F38-BE37-70E307469A3B}"/>
              </a:ext>
            </a:extLst>
          </p:cNvPr>
          <p:cNvGrpSpPr/>
          <p:nvPr/>
        </p:nvGrpSpPr>
        <p:grpSpPr>
          <a:xfrm>
            <a:off x="1864581" y="1856083"/>
            <a:ext cx="341488" cy="179405"/>
            <a:chOff x="2080675" y="352325"/>
            <a:chExt cx="485000" cy="254800"/>
          </a:xfrm>
        </p:grpSpPr>
        <p:sp>
          <p:nvSpPr>
            <p:cNvPr id="978" name="Google Shape;978;p38">
              <a:extLst>
                <a:ext uri="{FF2B5EF4-FFF2-40B4-BE49-F238E27FC236}">
                  <a16:creationId xmlns:a16="http://schemas.microsoft.com/office/drawing/2014/main" id="{D065E28B-1B09-D9D0-E5DD-835377EE587E}"/>
                </a:ext>
              </a:extLst>
            </p:cNvPr>
            <p:cNvSpPr/>
            <p:nvPr/>
          </p:nvSpPr>
          <p:spPr>
            <a:xfrm>
              <a:off x="2080675" y="352325"/>
              <a:ext cx="485000" cy="254800"/>
            </a:xfrm>
            <a:custGeom>
              <a:avLst/>
              <a:gdLst/>
              <a:ahLst/>
              <a:cxnLst/>
              <a:rect l="l" t="t" r="r" b="b"/>
              <a:pathLst>
                <a:path w="19400" h="10192" extrusionOk="0">
                  <a:moveTo>
                    <a:pt x="5514" y="2183"/>
                  </a:moveTo>
                  <a:cubicBezTo>
                    <a:pt x="4291" y="3932"/>
                    <a:pt x="4291" y="6254"/>
                    <a:pt x="5514" y="8002"/>
                  </a:cubicBezTo>
                  <a:cubicBezTo>
                    <a:pt x="4858" y="7685"/>
                    <a:pt x="4230" y="7320"/>
                    <a:pt x="3632" y="6909"/>
                  </a:cubicBezTo>
                  <a:cubicBezTo>
                    <a:pt x="2841" y="6368"/>
                    <a:pt x="2099" y="5762"/>
                    <a:pt x="1410" y="5097"/>
                  </a:cubicBezTo>
                  <a:cubicBezTo>
                    <a:pt x="2071" y="4454"/>
                    <a:pt x="3572" y="3126"/>
                    <a:pt x="5514" y="2183"/>
                  </a:cubicBezTo>
                  <a:close/>
                  <a:moveTo>
                    <a:pt x="13865" y="2171"/>
                  </a:moveTo>
                  <a:cubicBezTo>
                    <a:pt x="14527" y="2491"/>
                    <a:pt x="15167" y="2866"/>
                    <a:pt x="15774" y="3283"/>
                  </a:cubicBezTo>
                  <a:cubicBezTo>
                    <a:pt x="16562" y="3823"/>
                    <a:pt x="17304" y="4430"/>
                    <a:pt x="17996" y="5094"/>
                  </a:cubicBezTo>
                  <a:cubicBezTo>
                    <a:pt x="17307" y="5759"/>
                    <a:pt x="16565" y="6365"/>
                    <a:pt x="15774" y="6909"/>
                  </a:cubicBezTo>
                  <a:cubicBezTo>
                    <a:pt x="15167" y="7326"/>
                    <a:pt x="14530" y="7697"/>
                    <a:pt x="13865" y="8017"/>
                  </a:cubicBezTo>
                  <a:cubicBezTo>
                    <a:pt x="15097" y="6263"/>
                    <a:pt x="15097" y="3926"/>
                    <a:pt x="13865" y="2171"/>
                  </a:cubicBezTo>
                  <a:close/>
                  <a:moveTo>
                    <a:pt x="9801" y="1133"/>
                  </a:moveTo>
                  <a:cubicBezTo>
                    <a:pt x="11948" y="1190"/>
                    <a:pt x="13657" y="2947"/>
                    <a:pt x="13657" y="5091"/>
                  </a:cubicBezTo>
                  <a:cubicBezTo>
                    <a:pt x="13657" y="7238"/>
                    <a:pt x="11948" y="8995"/>
                    <a:pt x="9801" y="9053"/>
                  </a:cubicBezTo>
                  <a:lnTo>
                    <a:pt x="9566" y="9053"/>
                  </a:lnTo>
                  <a:cubicBezTo>
                    <a:pt x="7431" y="8983"/>
                    <a:pt x="5734" y="7232"/>
                    <a:pt x="5728" y="5094"/>
                  </a:cubicBezTo>
                  <a:cubicBezTo>
                    <a:pt x="5731" y="2947"/>
                    <a:pt x="7440" y="1190"/>
                    <a:pt x="9587" y="1133"/>
                  </a:cubicBezTo>
                  <a:close/>
                  <a:moveTo>
                    <a:pt x="9557" y="0"/>
                  </a:moveTo>
                  <a:cubicBezTo>
                    <a:pt x="7440" y="37"/>
                    <a:pt x="5166" y="852"/>
                    <a:pt x="2965" y="2362"/>
                  </a:cubicBezTo>
                  <a:cubicBezTo>
                    <a:pt x="1283" y="3518"/>
                    <a:pt x="239" y="4665"/>
                    <a:pt x="196" y="4714"/>
                  </a:cubicBezTo>
                  <a:cubicBezTo>
                    <a:pt x="0" y="4928"/>
                    <a:pt x="0" y="5257"/>
                    <a:pt x="196" y="5472"/>
                  </a:cubicBezTo>
                  <a:cubicBezTo>
                    <a:pt x="239" y="5523"/>
                    <a:pt x="1283" y="6670"/>
                    <a:pt x="2965" y="7827"/>
                  </a:cubicBezTo>
                  <a:cubicBezTo>
                    <a:pt x="5166" y="9337"/>
                    <a:pt x="7440" y="10149"/>
                    <a:pt x="9557" y="10188"/>
                  </a:cubicBezTo>
                  <a:cubicBezTo>
                    <a:pt x="9602" y="10188"/>
                    <a:pt x="9647" y="10191"/>
                    <a:pt x="9692" y="10191"/>
                  </a:cubicBezTo>
                  <a:lnTo>
                    <a:pt x="9717" y="10191"/>
                  </a:lnTo>
                  <a:cubicBezTo>
                    <a:pt x="11869" y="10185"/>
                    <a:pt x="14194" y="9367"/>
                    <a:pt x="16435" y="7827"/>
                  </a:cubicBezTo>
                  <a:cubicBezTo>
                    <a:pt x="18120" y="6670"/>
                    <a:pt x="19161" y="5523"/>
                    <a:pt x="19207" y="5475"/>
                  </a:cubicBezTo>
                  <a:cubicBezTo>
                    <a:pt x="19400" y="5257"/>
                    <a:pt x="19400" y="4931"/>
                    <a:pt x="19207" y="4714"/>
                  </a:cubicBezTo>
                  <a:cubicBezTo>
                    <a:pt x="19161" y="4665"/>
                    <a:pt x="18120" y="3521"/>
                    <a:pt x="16435" y="2365"/>
                  </a:cubicBezTo>
                  <a:cubicBezTo>
                    <a:pt x="14191" y="822"/>
                    <a:pt x="11869" y="6"/>
                    <a:pt x="9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9" name="Google Shape;979;p38">
              <a:extLst>
                <a:ext uri="{FF2B5EF4-FFF2-40B4-BE49-F238E27FC236}">
                  <a16:creationId xmlns:a16="http://schemas.microsoft.com/office/drawing/2014/main" id="{3743B50C-4A32-BFCD-9C1D-A329F6835381}"/>
                </a:ext>
              </a:extLst>
            </p:cNvPr>
            <p:cNvSpPr/>
            <p:nvPr/>
          </p:nvSpPr>
          <p:spPr>
            <a:xfrm>
              <a:off x="2246650" y="408900"/>
              <a:ext cx="147075" cy="141600"/>
            </a:xfrm>
            <a:custGeom>
              <a:avLst/>
              <a:gdLst/>
              <a:ahLst/>
              <a:cxnLst/>
              <a:rect l="l" t="t" r="r" b="b"/>
              <a:pathLst>
                <a:path w="5883" h="5664" extrusionOk="0">
                  <a:moveTo>
                    <a:pt x="3054" y="1132"/>
                  </a:moveTo>
                  <a:cubicBezTo>
                    <a:pt x="3495" y="1132"/>
                    <a:pt x="3930" y="1304"/>
                    <a:pt x="4255" y="1630"/>
                  </a:cubicBezTo>
                  <a:cubicBezTo>
                    <a:pt x="4738" y="2116"/>
                    <a:pt x="4886" y="2846"/>
                    <a:pt x="4624" y="3480"/>
                  </a:cubicBezTo>
                  <a:cubicBezTo>
                    <a:pt x="4358" y="4115"/>
                    <a:pt x="3739" y="4531"/>
                    <a:pt x="3053" y="4531"/>
                  </a:cubicBezTo>
                  <a:cubicBezTo>
                    <a:pt x="2114" y="4528"/>
                    <a:pt x="1357" y="3770"/>
                    <a:pt x="1353" y="2831"/>
                  </a:cubicBezTo>
                  <a:cubicBezTo>
                    <a:pt x="1353" y="2143"/>
                    <a:pt x="1767" y="1524"/>
                    <a:pt x="2404" y="1261"/>
                  </a:cubicBezTo>
                  <a:cubicBezTo>
                    <a:pt x="2614" y="1174"/>
                    <a:pt x="2835" y="1132"/>
                    <a:pt x="3054" y="1132"/>
                  </a:cubicBezTo>
                  <a:close/>
                  <a:moveTo>
                    <a:pt x="3053" y="1"/>
                  </a:moveTo>
                  <a:cubicBezTo>
                    <a:pt x="2316" y="1"/>
                    <a:pt x="1593" y="288"/>
                    <a:pt x="1052" y="829"/>
                  </a:cubicBezTo>
                  <a:cubicBezTo>
                    <a:pt x="242" y="1639"/>
                    <a:pt x="1" y="2855"/>
                    <a:pt x="439" y="3915"/>
                  </a:cubicBezTo>
                  <a:cubicBezTo>
                    <a:pt x="876" y="4972"/>
                    <a:pt x="1909" y="5663"/>
                    <a:pt x="3053" y="5663"/>
                  </a:cubicBezTo>
                  <a:cubicBezTo>
                    <a:pt x="4614" y="5660"/>
                    <a:pt x="5883" y="4395"/>
                    <a:pt x="5883" y="2831"/>
                  </a:cubicBezTo>
                  <a:cubicBezTo>
                    <a:pt x="5883" y="1687"/>
                    <a:pt x="5194" y="654"/>
                    <a:pt x="4137" y="216"/>
                  </a:cubicBezTo>
                  <a:cubicBezTo>
                    <a:pt x="3786" y="71"/>
                    <a:pt x="3418" y="1"/>
                    <a:pt x="3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85" name="Google Shape;985;p38">
            <a:extLst>
              <a:ext uri="{FF2B5EF4-FFF2-40B4-BE49-F238E27FC236}">
                <a16:creationId xmlns:a16="http://schemas.microsoft.com/office/drawing/2014/main" id="{AA2804C6-A311-D153-C954-9904A8B049AE}"/>
              </a:ext>
            </a:extLst>
          </p:cNvPr>
          <p:cNvGrpSpPr/>
          <p:nvPr/>
        </p:nvGrpSpPr>
        <p:grpSpPr>
          <a:xfrm>
            <a:off x="4417883" y="1791533"/>
            <a:ext cx="308234" cy="308234"/>
            <a:chOff x="1487200" y="4993750"/>
            <a:chExt cx="483125" cy="483125"/>
          </a:xfrm>
        </p:grpSpPr>
        <p:sp>
          <p:nvSpPr>
            <p:cNvPr id="986" name="Google Shape;986;p38">
              <a:extLst>
                <a:ext uri="{FF2B5EF4-FFF2-40B4-BE49-F238E27FC236}">
                  <a16:creationId xmlns:a16="http://schemas.microsoft.com/office/drawing/2014/main" id="{ECCFBEAF-FC6C-3148-3AC7-83D94BB7EBEF}"/>
                </a:ext>
              </a:extLst>
            </p:cNvPr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87" name="Google Shape;987;p38">
              <a:extLst>
                <a:ext uri="{FF2B5EF4-FFF2-40B4-BE49-F238E27FC236}">
                  <a16:creationId xmlns:a16="http://schemas.microsoft.com/office/drawing/2014/main" id="{4373DAB2-EB51-8459-E17C-6DB9659494D3}"/>
                </a:ext>
              </a:extLst>
            </p:cNvPr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cxnSp>
        <p:nvCxnSpPr>
          <p:cNvPr id="988" name="Google Shape;988;p38">
            <a:extLst>
              <a:ext uri="{FF2B5EF4-FFF2-40B4-BE49-F238E27FC236}">
                <a16:creationId xmlns:a16="http://schemas.microsoft.com/office/drawing/2014/main" id="{D34FCD2C-66DD-8EBF-24AA-DBAEBB9B8085}"/>
              </a:ext>
            </a:extLst>
          </p:cNvPr>
          <p:cNvCxnSpPr>
            <a:cxnSpLocks/>
          </p:cNvCxnSpPr>
          <p:nvPr/>
        </p:nvCxnSpPr>
        <p:spPr>
          <a:xfrm flipH="1" flipV="1">
            <a:off x="2035324" y="2206795"/>
            <a:ext cx="10783" cy="41376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89" name="Google Shape;989;p38">
            <a:extLst>
              <a:ext uri="{FF2B5EF4-FFF2-40B4-BE49-F238E27FC236}">
                <a16:creationId xmlns:a16="http://schemas.microsoft.com/office/drawing/2014/main" id="{560D482A-BBD0-3EEC-9A07-3B2A6BEDEAD8}"/>
              </a:ext>
            </a:extLst>
          </p:cNvPr>
          <p:cNvCxnSpPr>
            <a:cxnSpLocks/>
          </p:cNvCxnSpPr>
          <p:nvPr/>
        </p:nvCxnSpPr>
        <p:spPr>
          <a:xfrm>
            <a:off x="4561217" y="2230783"/>
            <a:ext cx="10783" cy="3358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990" name="Google Shape;990;p38">
            <a:extLst>
              <a:ext uri="{FF2B5EF4-FFF2-40B4-BE49-F238E27FC236}">
                <a16:creationId xmlns:a16="http://schemas.microsoft.com/office/drawing/2014/main" id="{8FBDA2B3-55BF-8FD3-9860-9B8264FA600F}"/>
              </a:ext>
            </a:extLst>
          </p:cNvPr>
          <p:cNvCxnSpPr>
            <a:cxnSpLocks/>
          </p:cNvCxnSpPr>
          <p:nvPr/>
        </p:nvCxnSpPr>
        <p:spPr>
          <a:xfrm>
            <a:off x="7108675" y="2230783"/>
            <a:ext cx="1" cy="34664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BC8B79-2D3B-6E91-96FE-9998A381588F}"/>
              </a:ext>
            </a:extLst>
          </p:cNvPr>
          <p:cNvSpPr txBox="1"/>
          <p:nvPr/>
        </p:nvSpPr>
        <p:spPr>
          <a:xfrm>
            <a:off x="3668293" y="2413679"/>
            <a:ext cx="236579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/>
              <a:t>Scan QR code at each location to collect a badge.</a:t>
            </a:r>
          </a:p>
          <a:p>
            <a:r>
              <a:rPr lang="en-US" dirty="0"/>
              <a:t>Collect all six badges</a:t>
            </a:r>
          </a:p>
        </p:txBody>
      </p:sp>
      <p:sp>
        <p:nvSpPr>
          <p:cNvPr id="4" name="Google Shape;1826;p51">
            <a:extLst>
              <a:ext uri="{FF2B5EF4-FFF2-40B4-BE49-F238E27FC236}">
                <a16:creationId xmlns:a16="http://schemas.microsoft.com/office/drawing/2014/main" id="{4458E7A4-5CB2-80B7-60A4-9613BA171B58}"/>
              </a:ext>
            </a:extLst>
          </p:cNvPr>
          <p:cNvSpPr/>
          <p:nvPr/>
        </p:nvSpPr>
        <p:spPr>
          <a:xfrm>
            <a:off x="6954598" y="1770482"/>
            <a:ext cx="315310" cy="31341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cartoon of a person holding a bag&#10;&#10;AI-generated content may be incorrect.">
            <a:extLst>
              <a:ext uri="{FF2B5EF4-FFF2-40B4-BE49-F238E27FC236}">
                <a16:creationId xmlns:a16="http://schemas.microsoft.com/office/drawing/2014/main" id="{07BE88C0-05BE-F1D5-117B-ED6A69A4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984" y="325444"/>
            <a:ext cx="2611817" cy="19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>
          <a:extLst>
            <a:ext uri="{FF2B5EF4-FFF2-40B4-BE49-F238E27FC236}">
              <a16:creationId xmlns:a16="http://schemas.microsoft.com/office/drawing/2014/main" id="{53844E74-2CD6-4ACC-5B12-C0F497103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9">
            <a:extLst>
              <a:ext uri="{FF2B5EF4-FFF2-40B4-BE49-F238E27FC236}">
                <a16:creationId xmlns:a16="http://schemas.microsoft.com/office/drawing/2014/main" id="{47BB9B52-36A6-E99E-4B88-1AEFD0D0C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0208" y="243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How does it work?</a:t>
            </a:r>
          </a:p>
        </p:txBody>
      </p:sp>
      <p:sp>
        <p:nvSpPr>
          <p:cNvPr id="998" name="Google Shape;998;p39">
            <a:extLst>
              <a:ext uri="{FF2B5EF4-FFF2-40B4-BE49-F238E27FC236}">
                <a16:creationId xmlns:a16="http://schemas.microsoft.com/office/drawing/2014/main" id="{51B668EA-544C-DACB-11AE-B633FBFCE866}"/>
              </a:ext>
            </a:extLst>
          </p:cNvPr>
          <p:cNvSpPr/>
          <p:nvPr/>
        </p:nvSpPr>
        <p:spPr>
          <a:xfrm>
            <a:off x="1607225" y="958203"/>
            <a:ext cx="551400" cy="54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9">
            <a:extLst>
              <a:ext uri="{FF2B5EF4-FFF2-40B4-BE49-F238E27FC236}">
                <a16:creationId xmlns:a16="http://schemas.microsoft.com/office/drawing/2014/main" id="{785E5865-0952-91D8-2980-30E32B58D97D}"/>
              </a:ext>
            </a:extLst>
          </p:cNvPr>
          <p:cNvSpPr/>
          <p:nvPr/>
        </p:nvSpPr>
        <p:spPr>
          <a:xfrm>
            <a:off x="4070309" y="837237"/>
            <a:ext cx="551400" cy="54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9">
            <a:extLst>
              <a:ext uri="{FF2B5EF4-FFF2-40B4-BE49-F238E27FC236}">
                <a16:creationId xmlns:a16="http://schemas.microsoft.com/office/drawing/2014/main" id="{E7970955-CC73-5F8E-949C-F2E3C890A40F}"/>
              </a:ext>
            </a:extLst>
          </p:cNvPr>
          <p:cNvSpPr/>
          <p:nvPr/>
        </p:nvSpPr>
        <p:spPr>
          <a:xfrm>
            <a:off x="6680575" y="982203"/>
            <a:ext cx="551400" cy="54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9">
            <a:extLst>
              <a:ext uri="{FF2B5EF4-FFF2-40B4-BE49-F238E27FC236}">
                <a16:creationId xmlns:a16="http://schemas.microsoft.com/office/drawing/2014/main" id="{A57A44D2-A15F-BA31-7F87-5BFAD4C4CEAD}"/>
              </a:ext>
            </a:extLst>
          </p:cNvPr>
          <p:cNvSpPr txBox="1"/>
          <p:nvPr/>
        </p:nvSpPr>
        <p:spPr>
          <a:xfrm flipH="1">
            <a:off x="824354" y="3948059"/>
            <a:ext cx="213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highlight>
                  <a:srgbClr val="E9D6C8"/>
                </a:highlight>
                <a:latin typeface="Old Standard TT"/>
              </a:rPr>
              <a:t>Seeks out sign with QR code</a:t>
            </a:r>
          </a:p>
        </p:txBody>
      </p:sp>
      <p:sp>
        <p:nvSpPr>
          <p:cNvPr id="1002" name="Google Shape;1002;p39">
            <a:extLst>
              <a:ext uri="{FF2B5EF4-FFF2-40B4-BE49-F238E27FC236}">
                <a16:creationId xmlns:a16="http://schemas.microsoft.com/office/drawing/2014/main" id="{170051FE-8683-D4C2-550C-734B8FC0746A}"/>
              </a:ext>
            </a:extLst>
          </p:cNvPr>
          <p:cNvSpPr txBox="1"/>
          <p:nvPr/>
        </p:nvSpPr>
        <p:spPr>
          <a:xfrm flipH="1">
            <a:off x="811325" y="3662070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">
              <a:solidFill>
                <a:schemeClr val="dk1"/>
              </a:solidFill>
              <a:latin typeface="Maven Pro"/>
              <a:ea typeface="Maven Pro"/>
              <a:cs typeface="Maven Pro"/>
            </a:endParaRPr>
          </a:p>
        </p:txBody>
      </p:sp>
      <p:sp>
        <p:nvSpPr>
          <p:cNvPr id="1004" name="Google Shape;1004;p39">
            <a:extLst>
              <a:ext uri="{FF2B5EF4-FFF2-40B4-BE49-F238E27FC236}">
                <a16:creationId xmlns:a16="http://schemas.microsoft.com/office/drawing/2014/main" id="{F3A245BB-CD6E-25FD-2B1E-7B49F6ACBFE9}"/>
              </a:ext>
            </a:extLst>
          </p:cNvPr>
          <p:cNvSpPr txBox="1"/>
          <p:nvPr/>
        </p:nvSpPr>
        <p:spPr>
          <a:xfrm flipH="1">
            <a:off x="3278280" y="4031672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Maven Pro"/>
                <a:sym typeface="Maven Pro"/>
              </a:rPr>
              <a:t>A confirmation E-mail shows up in their inbox</a:t>
            </a:r>
            <a:endParaRPr lang="en">
              <a:solidFill>
                <a:schemeClr val="dk1"/>
              </a:solidFill>
              <a:latin typeface="Maven Pro"/>
            </a:endParaRPr>
          </a:p>
          <a:p>
            <a:pPr algn="ctr"/>
            <a:endParaRPr lang="en" sz="2400">
              <a:solidFill>
                <a:schemeClr val="dk1"/>
              </a:solidFill>
              <a:latin typeface="Old Standard TT"/>
            </a:endParaRPr>
          </a:p>
          <a:p>
            <a:pPr algn="ctr"/>
            <a:endParaRPr lang="en">
              <a:solidFill>
                <a:schemeClr val="dk1"/>
              </a:solidFill>
              <a:latin typeface="Maven Pro"/>
            </a:endParaRPr>
          </a:p>
        </p:txBody>
      </p:sp>
      <p:sp>
        <p:nvSpPr>
          <p:cNvPr id="1006" name="Google Shape;1006;p39">
            <a:extLst>
              <a:ext uri="{FF2B5EF4-FFF2-40B4-BE49-F238E27FC236}">
                <a16:creationId xmlns:a16="http://schemas.microsoft.com/office/drawing/2014/main" id="{1BC2297D-1457-F866-1816-D21B65740788}"/>
              </a:ext>
            </a:extLst>
          </p:cNvPr>
          <p:cNvSpPr txBox="1"/>
          <p:nvPr/>
        </p:nvSpPr>
        <p:spPr>
          <a:xfrm flipH="1">
            <a:off x="5953530" y="4233570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US"/>
          </a:p>
        </p:txBody>
      </p:sp>
      <p:sp>
        <p:nvSpPr>
          <p:cNvPr id="1007" name="Google Shape;1007;p39">
            <a:extLst>
              <a:ext uri="{FF2B5EF4-FFF2-40B4-BE49-F238E27FC236}">
                <a16:creationId xmlns:a16="http://schemas.microsoft.com/office/drawing/2014/main" id="{92B818BB-4395-B647-89CE-B95731FCE83A}"/>
              </a:ext>
            </a:extLst>
          </p:cNvPr>
          <p:cNvSpPr/>
          <p:nvPr/>
        </p:nvSpPr>
        <p:spPr>
          <a:xfrm>
            <a:off x="1196525" y="1963815"/>
            <a:ext cx="137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ld Standard TT"/>
                <a:sym typeface="Old Standard TT"/>
              </a:rPr>
              <a:t>Student finds location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1008" name="Google Shape;1008;p39">
            <a:extLst>
              <a:ext uri="{FF2B5EF4-FFF2-40B4-BE49-F238E27FC236}">
                <a16:creationId xmlns:a16="http://schemas.microsoft.com/office/drawing/2014/main" id="{AB7EFDB8-0557-AF58-C627-1B2CF4A09092}"/>
              </a:ext>
            </a:extLst>
          </p:cNvPr>
          <p:cNvSpPr/>
          <p:nvPr/>
        </p:nvSpPr>
        <p:spPr>
          <a:xfrm>
            <a:off x="3264983" y="2087755"/>
            <a:ext cx="21715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ld Standard TT"/>
                <a:sym typeface="Old Standard TT"/>
              </a:rPr>
              <a:t>QR Code Scans</a:t>
            </a:r>
            <a:endParaRPr lang="en" sz="2400">
              <a:latin typeface="Old Standard TT"/>
              <a:sym typeface="Old Standard TT"/>
            </a:endParaRPr>
          </a:p>
          <a:p>
            <a:pPr algn="ctr"/>
            <a:endParaRPr lang="en" sz="2400">
              <a:solidFill>
                <a:schemeClr val="dk1"/>
              </a:solidFill>
              <a:latin typeface="Old Standard TT"/>
            </a:endParaRPr>
          </a:p>
        </p:txBody>
      </p:sp>
      <p:sp>
        <p:nvSpPr>
          <p:cNvPr id="1009" name="Google Shape;1009;p39">
            <a:extLst>
              <a:ext uri="{FF2B5EF4-FFF2-40B4-BE49-F238E27FC236}">
                <a16:creationId xmlns:a16="http://schemas.microsoft.com/office/drawing/2014/main" id="{41BA6F20-9602-BDAA-62D3-D4A323FF75DE}"/>
              </a:ext>
            </a:extLst>
          </p:cNvPr>
          <p:cNvSpPr/>
          <p:nvPr/>
        </p:nvSpPr>
        <p:spPr>
          <a:xfrm>
            <a:off x="6042847" y="1884385"/>
            <a:ext cx="18268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ld Standard TT"/>
                <a:sym typeface="Old Standard TT"/>
              </a:rPr>
              <a:t>Power Automate takes over</a:t>
            </a:r>
            <a:endParaRPr lang="en-US"/>
          </a:p>
        </p:txBody>
      </p:sp>
      <p:cxnSp>
        <p:nvCxnSpPr>
          <p:cNvPr id="1010" name="Google Shape;1010;p39">
            <a:extLst>
              <a:ext uri="{FF2B5EF4-FFF2-40B4-BE49-F238E27FC236}">
                <a16:creationId xmlns:a16="http://schemas.microsoft.com/office/drawing/2014/main" id="{07FEEC11-B5CD-C331-782F-C4816C305662}"/>
              </a:ext>
            </a:extLst>
          </p:cNvPr>
          <p:cNvCxnSpPr>
            <a:cxnSpLocks/>
          </p:cNvCxnSpPr>
          <p:nvPr/>
        </p:nvCxnSpPr>
        <p:spPr>
          <a:xfrm>
            <a:off x="2569325" y="2250165"/>
            <a:ext cx="11638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1" name="Google Shape;1011;p39">
            <a:extLst>
              <a:ext uri="{FF2B5EF4-FFF2-40B4-BE49-F238E27FC236}">
                <a16:creationId xmlns:a16="http://schemas.microsoft.com/office/drawing/2014/main" id="{3302C9FC-41A4-A70E-6C17-F51460D46C54}"/>
              </a:ext>
            </a:extLst>
          </p:cNvPr>
          <p:cNvCxnSpPr>
            <a:cxnSpLocks/>
          </p:cNvCxnSpPr>
          <p:nvPr/>
        </p:nvCxnSpPr>
        <p:spPr>
          <a:xfrm>
            <a:off x="5106000" y="2250165"/>
            <a:ext cx="11638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39">
            <a:extLst>
              <a:ext uri="{FF2B5EF4-FFF2-40B4-BE49-F238E27FC236}">
                <a16:creationId xmlns:a16="http://schemas.microsoft.com/office/drawing/2014/main" id="{D3F78E6C-FB36-0A46-0787-A3DB70508A0A}"/>
              </a:ext>
            </a:extLst>
          </p:cNvPr>
          <p:cNvCxnSpPr>
            <a:cxnSpLocks/>
          </p:cNvCxnSpPr>
          <p:nvPr/>
        </p:nvCxnSpPr>
        <p:spPr>
          <a:xfrm>
            <a:off x="1882914" y="2676452"/>
            <a:ext cx="0" cy="103195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4" name="Google Shape;1014;p39">
            <a:extLst>
              <a:ext uri="{FF2B5EF4-FFF2-40B4-BE49-F238E27FC236}">
                <a16:creationId xmlns:a16="http://schemas.microsoft.com/office/drawing/2014/main" id="{EBF50656-57F8-5B14-4C88-9DF3D86E39BC}"/>
              </a:ext>
            </a:extLst>
          </p:cNvPr>
          <p:cNvCxnSpPr>
            <a:cxnSpLocks/>
          </p:cNvCxnSpPr>
          <p:nvPr/>
        </p:nvCxnSpPr>
        <p:spPr>
          <a:xfrm>
            <a:off x="6956275" y="2536515"/>
            <a:ext cx="0" cy="149515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39">
            <a:extLst>
              <a:ext uri="{FF2B5EF4-FFF2-40B4-BE49-F238E27FC236}">
                <a16:creationId xmlns:a16="http://schemas.microsoft.com/office/drawing/2014/main" id="{1F1B3DC6-494B-0A15-CC3B-79CDF9F88EF3}"/>
              </a:ext>
            </a:extLst>
          </p:cNvPr>
          <p:cNvCxnSpPr>
            <a:cxnSpLocks/>
          </p:cNvCxnSpPr>
          <p:nvPr/>
        </p:nvCxnSpPr>
        <p:spPr>
          <a:xfrm>
            <a:off x="4344414" y="2619592"/>
            <a:ext cx="0" cy="13284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5" name="Google Shape;1015;p39">
            <a:extLst>
              <a:ext uri="{FF2B5EF4-FFF2-40B4-BE49-F238E27FC236}">
                <a16:creationId xmlns:a16="http://schemas.microsoft.com/office/drawing/2014/main" id="{6333FC84-A0E5-A364-7392-6FB2E521A107}"/>
              </a:ext>
            </a:extLst>
          </p:cNvPr>
          <p:cNvCxnSpPr>
            <a:cxnSpLocks/>
          </p:cNvCxnSpPr>
          <p:nvPr/>
        </p:nvCxnSpPr>
        <p:spPr>
          <a:xfrm flipV="1">
            <a:off x="1882925" y="1506915"/>
            <a:ext cx="0" cy="23875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6" name="Google Shape;1016;p39">
            <a:extLst>
              <a:ext uri="{FF2B5EF4-FFF2-40B4-BE49-F238E27FC236}">
                <a16:creationId xmlns:a16="http://schemas.microsoft.com/office/drawing/2014/main" id="{AE1434E8-09FC-9CC5-763A-E769B2CB3917}"/>
              </a:ext>
            </a:extLst>
          </p:cNvPr>
          <p:cNvCxnSpPr>
            <a:cxnSpLocks/>
          </p:cNvCxnSpPr>
          <p:nvPr/>
        </p:nvCxnSpPr>
        <p:spPr>
          <a:xfrm>
            <a:off x="4344414" y="1406963"/>
            <a:ext cx="0" cy="4329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7" name="Google Shape;1017;p39">
            <a:extLst>
              <a:ext uri="{FF2B5EF4-FFF2-40B4-BE49-F238E27FC236}">
                <a16:creationId xmlns:a16="http://schemas.microsoft.com/office/drawing/2014/main" id="{97C5427F-AFD2-1F10-B239-D68F9C638873}"/>
              </a:ext>
            </a:extLst>
          </p:cNvPr>
          <p:cNvCxnSpPr>
            <a:cxnSpLocks/>
          </p:cNvCxnSpPr>
          <p:nvPr/>
        </p:nvCxnSpPr>
        <p:spPr>
          <a:xfrm>
            <a:off x="6956275" y="1530903"/>
            <a:ext cx="0" cy="4329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8" name="Google Shape;1018;p39">
            <a:extLst>
              <a:ext uri="{FF2B5EF4-FFF2-40B4-BE49-F238E27FC236}">
                <a16:creationId xmlns:a16="http://schemas.microsoft.com/office/drawing/2014/main" id="{3FAA1DFE-8F3A-F3C4-E4B5-1F919FC87DF8}"/>
              </a:ext>
            </a:extLst>
          </p:cNvPr>
          <p:cNvCxnSpPr>
            <a:cxnSpLocks/>
          </p:cNvCxnSpPr>
          <p:nvPr/>
        </p:nvCxnSpPr>
        <p:spPr>
          <a:xfrm rot="10800000">
            <a:off x="-7975" y="2340220"/>
            <a:ext cx="1356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9" name="Google Shape;1019;p39">
            <a:extLst>
              <a:ext uri="{FF2B5EF4-FFF2-40B4-BE49-F238E27FC236}">
                <a16:creationId xmlns:a16="http://schemas.microsoft.com/office/drawing/2014/main" id="{DC7F9BA7-4ED6-2C14-12EE-F7F17DF52480}"/>
              </a:ext>
            </a:extLst>
          </p:cNvPr>
          <p:cNvCxnSpPr>
            <a:cxnSpLocks/>
          </p:cNvCxnSpPr>
          <p:nvPr/>
        </p:nvCxnSpPr>
        <p:spPr>
          <a:xfrm>
            <a:off x="7795075" y="2340220"/>
            <a:ext cx="1233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0" name="Google Shape;1020;p39">
            <a:extLst>
              <a:ext uri="{FF2B5EF4-FFF2-40B4-BE49-F238E27FC236}">
                <a16:creationId xmlns:a16="http://schemas.microsoft.com/office/drawing/2014/main" id="{B70C6FA6-43F1-D6E5-48BD-D4B6B328E7DF}"/>
              </a:ext>
            </a:extLst>
          </p:cNvPr>
          <p:cNvSpPr/>
          <p:nvPr/>
        </p:nvSpPr>
        <p:spPr>
          <a:xfrm>
            <a:off x="1694663" y="1045830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9">
            <a:extLst>
              <a:ext uri="{FF2B5EF4-FFF2-40B4-BE49-F238E27FC236}">
                <a16:creationId xmlns:a16="http://schemas.microsoft.com/office/drawing/2014/main" id="{BFABCE4E-CB88-53C2-FB59-B0FEFE470B39}"/>
              </a:ext>
            </a:extLst>
          </p:cNvPr>
          <p:cNvSpPr/>
          <p:nvPr/>
        </p:nvSpPr>
        <p:spPr>
          <a:xfrm>
            <a:off x="6768480" y="1070038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005;p39">
            <a:extLst>
              <a:ext uri="{FF2B5EF4-FFF2-40B4-BE49-F238E27FC236}">
                <a16:creationId xmlns:a16="http://schemas.microsoft.com/office/drawing/2014/main" id="{2198171D-82C7-750B-5D01-D48A2683BCDB}"/>
              </a:ext>
            </a:extLst>
          </p:cNvPr>
          <p:cNvSpPr txBox="1"/>
          <p:nvPr/>
        </p:nvSpPr>
        <p:spPr>
          <a:xfrm flipH="1">
            <a:off x="2911925" y="3264731"/>
            <a:ext cx="29727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sym typeface="Old Standard TT"/>
              </a:rPr>
              <a:t>Directed to Microsoft Forms</a:t>
            </a:r>
            <a:endParaRPr lang="en" sz="2000">
              <a:solidFill>
                <a:schemeClr val="dk1"/>
              </a:solidFill>
              <a:highlight>
                <a:srgbClr val="E9D6C8"/>
              </a:highlight>
              <a:latin typeface="Old Standard TT"/>
            </a:endParaRPr>
          </a:p>
        </p:txBody>
      </p:sp>
      <p:sp>
        <p:nvSpPr>
          <p:cNvPr id="8" name="Google Shape;1004;p39">
            <a:extLst>
              <a:ext uri="{FF2B5EF4-FFF2-40B4-BE49-F238E27FC236}">
                <a16:creationId xmlns:a16="http://schemas.microsoft.com/office/drawing/2014/main" id="{08F7A1C1-81EB-B961-A501-CE7C05DBD65B}"/>
              </a:ext>
            </a:extLst>
          </p:cNvPr>
          <p:cNvSpPr txBox="1"/>
          <p:nvPr/>
        </p:nvSpPr>
        <p:spPr>
          <a:xfrm flipH="1">
            <a:off x="5884675" y="3725137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>
                <a:solidFill>
                  <a:schemeClr val="dk1"/>
                </a:solidFill>
                <a:latin typeface="Maven Pro"/>
                <a:sym typeface="Maven Pro"/>
              </a:rPr>
              <a:t>If their name exists, they get a check box for their new destination, if it doesn’t a new entry is made </a:t>
            </a:r>
          </a:p>
        </p:txBody>
      </p:sp>
      <p:sp>
        <p:nvSpPr>
          <p:cNvPr id="1005" name="Google Shape;1005;p39">
            <a:extLst>
              <a:ext uri="{FF2B5EF4-FFF2-40B4-BE49-F238E27FC236}">
                <a16:creationId xmlns:a16="http://schemas.microsoft.com/office/drawing/2014/main" id="{EC5C3777-B04E-C33D-64B2-1354D9E8100C}"/>
              </a:ext>
            </a:extLst>
          </p:cNvPr>
          <p:cNvSpPr txBox="1"/>
          <p:nvPr/>
        </p:nvSpPr>
        <p:spPr>
          <a:xfrm flipH="1">
            <a:off x="5508949" y="3333833"/>
            <a:ext cx="29419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sym typeface="Old Standard TT"/>
              </a:rPr>
              <a:t>Their name is cross refferenced from the master excel sheet.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11" name="Google Shape;10339;p75">
            <a:extLst>
              <a:ext uri="{FF2B5EF4-FFF2-40B4-BE49-F238E27FC236}">
                <a16:creationId xmlns:a16="http://schemas.microsoft.com/office/drawing/2014/main" id="{7010D110-30CF-2302-F468-6172EC99F1EC}"/>
              </a:ext>
            </a:extLst>
          </p:cNvPr>
          <p:cNvSpPr/>
          <p:nvPr/>
        </p:nvSpPr>
        <p:spPr>
          <a:xfrm>
            <a:off x="4120251" y="852937"/>
            <a:ext cx="448325" cy="515320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C696FA-25D4-BF6A-AE92-16DD98EF4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63" y="310675"/>
            <a:ext cx="2540234" cy="4617119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C73E60-5A10-ED89-32D9-7A4E04318AED}"/>
              </a:ext>
            </a:extLst>
          </p:cNvPr>
          <p:cNvGrpSpPr/>
          <p:nvPr/>
        </p:nvGrpSpPr>
        <p:grpSpPr>
          <a:xfrm>
            <a:off x="57151" y="738241"/>
            <a:ext cx="5765214" cy="4007426"/>
            <a:chOff x="57151" y="738241"/>
            <a:chExt cx="5765214" cy="40074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F4D2F1B-9121-DB5A-680B-999E9E41D675}"/>
                </a:ext>
              </a:extLst>
            </p:cNvPr>
            <p:cNvSpPr/>
            <p:nvPr/>
          </p:nvSpPr>
          <p:spPr>
            <a:xfrm>
              <a:off x="57151" y="738241"/>
              <a:ext cx="5765214" cy="4007426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glow rad="12700">
                <a:schemeClr val="accent1">
                  <a:alpha val="41000"/>
                </a:schemeClr>
              </a:glow>
            </a:effectLst>
            <a:scene3d>
              <a:camera prst="orthographicFront"/>
              <a:lightRig rig="freezing" dir="t"/>
            </a:scene3d>
            <a:sp3d prstMaterial="plastic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0FBD4-B8D5-87D7-0B0C-B0EDBA0C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8396" b="52126"/>
            <a:stretch/>
          </p:blipFill>
          <p:spPr>
            <a:xfrm>
              <a:off x="289624" y="2357114"/>
              <a:ext cx="5021167" cy="810623"/>
            </a:xfrm>
            <a:prstGeom prst="rect">
              <a:avLst/>
            </a:prstGeom>
            <a:effectLst>
              <a:softEdge rad="38100"/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7D36A7-8E1D-AEE4-3AB5-176F59803F34}"/>
              </a:ext>
            </a:extLst>
          </p:cNvPr>
          <p:cNvGrpSpPr/>
          <p:nvPr/>
        </p:nvGrpSpPr>
        <p:grpSpPr>
          <a:xfrm>
            <a:off x="165249" y="12162"/>
            <a:ext cx="8806654" cy="5119175"/>
            <a:chOff x="280195" y="24325"/>
            <a:chExt cx="8806654" cy="51191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92E2855-3A5F-81DE-799E-243170C3E879}"/>
                </a:ext>
              </a:extLst>
            </p:cNvPr>
            <p:cNvSpPr/>
            <p:nvPr/>
          </p:nvSpPr>
          <p:spPr>
            <a:xfrm>
              <a:off x="280195" y="24325"/>
              <a:ext cx="8806654" cy="5119175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50800" dir="5400000" algn="ctr" rotWithShape="0">
                <a:schemeClr val="bg2"/>
              </a:outerShdw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2FAAAE-CAD7-9210-A9D6-DA4610E26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801" y="68127"/>
              <a:ext cx="7334412" cy="5047161"/>
            </a:xfrm>
            <a:prstGeom prst="rect">
              <a:avLst/>
            </a:prstGeom>
            <a:effectLst>
              <a:softEdge rad="38100"/>
            </a:effectLst>
          </p:spPr>
        </p:pic>
      </p:grpSp>
    </p:spTree>
    <p:extLst>
      <p:ext uri="{BB962C8B-B14F-4D97-AF65-F5344CB8AC3E}">
        <p14:creationId xmlns:p14="http://schemas.microsoft.com/office/powerpoint/2010/main" val="157854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>
          <a:extLst>
            <a:ext uri="{FF2B5EF4-FFF2-40B4-BE49-F238E27FC236}">
              <a16:creationId xmlns:a16="http://schemas.microsoft.com/office/drawing/2014/main" id="{86DAB586-3394-97EF-5332-615D2FA5B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9">
            <a:extLst>
              <a:ext uri="{FF2B5EF4-FFF2-40B4-BE49-F238E27FC236}">
                <a16:creationId xmlns:a16="http://schemas.microsoft.com/office/drawing/2014/main" id="{D9D1F3E6-3E5B-63F7-037B-0173A29E71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8607" y="273259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How does it work?</a:t>
            </a:r>
          </a:p>
        </p:txBody>
      </p:sp>
      <p:sp>
        <p:nvSpPr>
          <p:cNvPr id="999" name="Google Shape;999;p39">
            <a:extLst>
              <a:ext uri="{FF2B5EF4-FFF2-40B4-BE49-F238E27FC236}">
                <a16:creationId xmlns:a16="http://schemas.microsoft.com/office/drawing/2014/main" id="{487EA601-9BB0-145C-EBDF-92D85AE7444C}"/>
              </a:ext>
            </a:extLst>
          </p:cNvPr>
          <p:cNvSpPr/>
          <p:nvPr/>
        </p:nvSpPr>
        <p:spPr>
          <a:xfrm>
            <a:off x="2401326" y="1034659"/>
            <a:ext cx="551400" cy="54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9">
            <a:extLst>
              <a:ext uri="{FF2B5EF4-FFF2-40B4-BE49-F238E27FC236}">
                <a16:creationId xmlns:a16="http://schemas.microsoft.com/office/drawing/2014/main" id="{439AC0A2-6EAE-4281-CAFD-8E13BC07524A}"/>
              </a:ext>
            </a:extLst>
          </p:cNvPr>
          <p:cNvSpPr/>
          <p:nvPr/>
        </p:nvSpPr>
        <p:spPr>
          <a:xfrm>
            <a:off x="6344192" y="1019620"/>
            <a:ext cx="551400" cy="548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9">
            <a:extLst>
              <a:ext uri="{FF2B5EF4-FFF2-40B4-BE49-F238E27FC236}">
                <a16:creationId xmlns:a16="http://schemas.microsoft.com/office/drawing/2014/main" id="{52E57469-7F32-A1FA-6AFA-E45365DCA3E5}"/>
              </a:ext>
            </a:extLst>
          </p:cNvPr>
          <p:cNvSpPr txBox="1"/>
          <p:nvPr/>
        </p:nvSpPr>
        <p:spPr>
          <a:xfrm flipH="1">
            <a:off x="1597906" y="4216717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Maven Pro"/>
                <a:sym typeface="Maven Pro"/>
              </a:rPr>
              <a:t>A congratulatory completion email shows up in their inbox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1008" name="Google Shape;1008;p39">
            <a:extLst>
              <a:ext uri="{FF2B5EF4-FFF2-40B4-BE49-F238E27FC236}">
                <a16:creationId xmlns:a16="http://schemas.microsoft.com/office/drawing/2014/main" id="{EE3FFD2E-7F8A-0356-839B-67263B13A62D}"/>
              </a:ext>
            </a:extLst>
          </p:cNvPr>
          <p:cNvSpPr/>
          <p:nvPr/>
        </p:nvSpPr>
        <p:spPr>
          <a:xfrm>
            <a:off x="1990626" y="2016271"/>
            <a:ext cx="137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ld Standard TT"/>
                <a:sym typeface="Old Standard TT"/>
              </a:rPr>
              <a:t>Repeat 5X</a:t>
            </a:r>
            <a:endParaRPr lang="en-US"/>
          </a:p>
        </p:txBody>
      </p:sp>
      <p:sp>
        <p:nvSpPr>
          <p:cNvPr id="1009" name="Google Shape;1009;p39">
            <a:extLst>
              <a:ext uri="{FF2B5EF4-FFF2-40B4-BE49-F238E27FC236}">
                <a16:creationId xmlns:a16="http://schemas.microsoft.com/office/drawing/2014/main" id="{524A89E8-D243-F855-AC8D-4E71218E90AD}"/>
              </a:ext>
            </a:extLst>
          </p:cNvPr>
          <p:cNvSpPr/>
          <p:nvPr/>
        </p:nvSpPr>
        <p:spPr>
          <a:xfrm>
            <a:off x="5933492" y="2001232"/>
            <a:ext cx="137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Old Standard TT"/>
                <a:sym typeface="Old Standard TT"/>
              </a:rPr>
              <a:t>Show up to retrieve prize</a:t>
            </a:r>
            <a:endParaRPr lang="en-US">
              <a:solidFill>
                <a:schemeClr val="dk1"/>
              </a:solidFill>
            </a:endParaRPr>
          </a:p>
        </p:txBody>
      </p:sp>
      <p:cxnSp>
        <p:nvCxnSpPr>
          <p:cNvPr id="1010" name="Google Shape;1010;p39">
            <a:extLst>
              <a:ext uri="{FF2B5EF4-FFF2-40B4-BE49-F238E27FC236}">
                <a16:creationId xmlns:a16="http://schemas.microsoft.com/office/drawing/2014/main" id="{1F6BCF04-2DB4-318F-660A-E89CD57DA31C}"/>
              </a:ext>
            </a:extLst>
          </p:cNvPr>
          <p:cNvCxnSpPr>
            <a:cxnSpLocks/>
          </p:cNvCxnSpPr>
          <p:nvPr/>
        </p:nvCxnSpPr>
        <p:spPr>
          <a:xfrm>
            <a:off x="601159" y="2340220"/>
            <a:ext cx="11638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39">
            <a:extLst>
              <a:ext uri="{FF2B5EF4-FFF2-40B4-BE49-F238E27FC236}">
                <a16:creationId xmlns:a16="http://schemas.microsoft.com/office/drawing/2014/main" id="{45DAF223-C8D8-8290-04DD-82C2705293E0}"/>
              </a:ext>
            </a:extLst>
          </p:cNvPr>
          <p:cNvCxnSpPr>
            <a:cxnSpLocks/>
            <a:stCxn id="1008" idx="2"/>
          </p:cNvCxnSpPr>
          <p:nvPr/>
        </p:nvCxnSpPr>
        <p:spPr>
          <a:xfrm flipH="1">
            <a:off x="2656347" y="2588971"/>
            <a:ext cx="20679" cy="17027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4" name="Google Shape;1014;p39">
            <a:extLst>
              <a:ext uri="{FF2B5EF4-FFF2-40B4-BE49-F238E27FC236}">
                <a16:creationId xmlns:a16="http://schemas.microsoft.com/office/drawing/2014/main" id="{5335997C-B140-585C-D8FD-51DF0BDCEC6E}"/>
              </a:ext>
            </a:extLst>
          </p:cNvPr>
          <p:cNvCxnSpPr>
            <a:cxnSpLocks/>
          </p:cNvCxnSpPr>
          <p:nvPr/>
        </p:nvCxnSpPr>
        <p:spPr>
          <a:xfrm>
            <a:off x="6619892" y="2978331"/>
            <a:ext cx="0" cy="160072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6" name="Google Shape;1016;p39">
            <a:extLst>
              <a:ext uri="{FF2B5EF4-FFF2-40B4-BE49-F238E27FC236}">
                <a16:creationId xmlns:a16="http://schemas.microsoft.com/office/drawing/2014/main" id="{2733A4BC-3E6E-7477-4064-2A83E06E857F}"/>
              </a:ext>
            </a:extLst>
          </p:cNvPr>
          <p:cNvCxnSpPr>
            <a:cxnSpLocks/>
          </p:cNvCxnSpPr>
          <p:nvPr/>
        </p:nvCxnSpPr>
        <p:spPr>
          <a:xfrm>
            <a:off x="2677026" y="1583359"/>
            <a:ext cx="0" cy="4329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7" name="Google Shape;1017;p39">
            <a:extLst>
              <a:ext uri="{FF2B5EF4-FFF2-40B4-BE49-F238E27FC236}">
                <a16:creationId xmlns:a16="http://schemas.microsoft.com/office/drawing/2014/main" id="{05C7E1B7-562A-BAA4-935E-C5694332BC69}"/>
              </a:ext>
            </a:extLst>
          </p:cNvPr>
          <p:cNvCxnSpPr>
            <a:cxnSpLocks/>
          </p:cNvCxnSpPr>
          <p:nvPr/>
        </p:nvCxnSpPr>
        <p:spPr>
          <a:xfrm>
            <a:off x="6619892" y="1568320"/>
            <a:ext cx="0" cy="4329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19" name="Google Shape;1019;p39">
            <a:extLst>
              <a:ext uri="{FF2B5EF4-FFF2-40B4-BE49-F238E27FC236}">
                <a16:creationId xmlns:a16="http://schemas.microsoft.com/office/drawing/2014/main" id="{E58B7A69-A832-A626-23D4-CDB47ACE2955}"/>
              </a:ext>
            </a:extLst>
          </p:cNvPr>
          <p:cNvCxnSpPr>
            <a:cxnSpLocks/>
          </p:cNvCxnSpPr>
          <p:nvPr/>
        </p:nvCxnSpPr>
        <p:spPr>
          <a:xfrm>
            <a:off x="4170562" y="2340220"/>
            <a:ext cx="1233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1" name="Google Shape;1021;p39">
            <a:extLst>
              <a:ext uri="{FF2B5EF4-FFF2-40B4-BE49-F238E27FC236}">
                <a16:creationId xmlns:a16="http://schemas.microsoft.com/office/drawing/2014/main" id="{2C36500F-B6C5-EE12-F8B4-6FE67D3BE902}"/>
              </a:ext>
            </a:extLst>
          </p:cNvPr>
          <p:cNvSpPr/>
          <p:nvPr/>
        </p:nvSpPr>
        <p:spPr>
          <a:xfrm>
            <a:off x="6432097" y="1107455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39">
            <a:extLst>
              <a:ext uri="{FF2B5EF4-FFF2-40B4-BE49-F238E27FC236}">
                <a16:creationId xmlns:a16="http://schemas.microsoft.com/office/drawing/2014/main" id="{40DA8E3D-53D7-0307-35D8-52F8E2D33BD5}"/>
              </a:ext>
            </a:extLst>
          </p:cNvPr>
          <p:cNvGrpSpPr/>
          <p:nvPr/>
        </p:nvGrpSpPr>
        <p:grpSpPr>
          <a:xfrm>
            <a:off x="2540683" y="1122126"/>
            <a:ext cx="272686" cy="373766"/>
            <a:chOff x="-38275925" y="1946600"/>
            <a:chExt cx="231600" cy="317450"/>
          </a:xfrm>
        </p:grpSpPr>
        <p:sp>
          <p:nvSpPr>
            <p:cNvPr id="1023" name="Google Shape;1023;p39">
              <a:extLst>
                <a:ext uri="{FF2B5EF4-FFF2-40B4-BE49-F238E27FC236}">
                  <a16:creationId xmlns:a16="http://schemas.microsoft.com/office/drawing/2014/main" id="{1DAAFB32-B703-CF71-9F55-E60675D9ADE9}"/>
                </a:ext>
              </a:extLst>
            </p:cNvPr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9">
              <a:extLst>
                <a:ext uri="{FF2B5EF4-FFF2-40B4-BE49-F238E27FC236}">
                  <a16:creationId xmlns:a16="http://schemas.microsoft.com/office/drawing/2014/main" id="{6705B973-3742-DBC1-EF6A-BFBBF8E5319C}"/>
                </a:ext>
              </a:extLst>
            </p:cNvPr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05;p39">
            <a:extLst>
              <a:ext uri="{FF2B5EF4-FFF2-40B4-BE49-F238E27FC236}">
                <a16:creationId xmlns:a16="http://schemas.microsoft.com/office/drawing/2014/main" id="{EB3C14DB-8B68-13E0-1A78-91262FD406ED}"/>
              </a:ext>
            </a:extLst>
          </p:cNvPr>
          <p:cNvSpPr txBox="1"/>
          <p:nvPr/>
        </p:nvSpPr>
        <p:spPr>
          <a:xfrm flipH="1">
            <a:off x="701220" y="3729735"/>
            <a:ext cx="4213506" cy="48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sym typeface="Old Standard TT"/>
              </a:rPr>
              <a:t>A power automate checks the excel sheet for completion of previous locations; Highlights in Green when all are completed</a:t>
            </a:r>
            <a:endParaRPr lang="en" sz="2000">
              <a:solidFill>
                <a:schemeClr val="dk1"/>
              </a:solidFill>
              <a:highlight>
                <a:srgbClr val="E9D6C8"/>
              </a:highlight>
              <a:latin typeface="Old Standard TT"/>
            </a:endParaRPr>
          </a:p>
        </p:txBody>
      </p:sp>
      <p:sp>
        <p:nvSpPr>
          <p:cNvPr id="3" name="Google Shape;1004;p39">
            <a:extLst>
              <a:ext uri="{FF2B5EF4-FFF2-40B4-BE49-F238E27FC236}">
                <a16:creationId xmlns:a16="http://schemas.microsoft.com/office/drawing/2014/main" id="{41901EA9-A296-6E82-5B63-7AFD1563B2D5}"/>
              </a:ext>
            </a:extLst>
          </p:cNvPr>
          <p:cNvSpPr txBox="1"/>
          <p:nvPr/>
        </p:nvSpPr>
        <p:spPr>
          <a:xfrm flipH="1">
            <a:off x="5553287" y="4472388"/>
            <a:ext cx="21432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Maven Pro"/>
                <a:sym typeface="Maven Pro"/>
              </a:rPr>
              <a:t>Prize acquired!</a:t>
            </a:r>
            <a:endParaRPr lang="en-US"/>
          </a:p>
        </p:txBody>
      </p:sp>
      <p:sp>
        <p:nvSpPr>
          <p:cNvPr id="1005" name="Google Shape;1005;p39">
            <a:extLst>
              <a:ext uri="{FF2B5EF4-FFF2-40B4-BE49-F238E27FC236}">
                <a16:creationId xmlns:a16="http://schemas.microsoft.com/office/drawing/2014/main" id="{0B981BA2-5AB7-3CC1-0BF8-EF3F27CAF0C2}"/>
              </a:ext>
            </a:extLst>
          </p:cNvPr>
          <p:cNvSpPr txBox="1"/>
          <p:nvPr/>
        </p:nvSpPr>
        <p:spPr>
          <a:xfrm flipH="1">
            <a:off x="5288835" y="3834482"/>
            <a:ext cx="281666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sym typeface="Old Standard TT"/>
              </a:rPr>
              <a:t>Their name is cross referenced from the master excel sheet</a:t>
            </a:r>
            <a:endParaRPr lang="en-US">
              <a:solidFill>
                <a:schemeClr val="dk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C35F52-CD7A-C821-4708-13EAB73D4EC3}"/>
              </a:ext>
            </a:extLst>
          </p:cNvPr>
          <p:cNvGrpSpPr/>
          <p:nvPr/>
        </p:nvGrpSpPr>
        <p:grpSpPr>
          <a:xfrm>
            <a:off x="3716189" y="559609"/>
            <a:ext cx="5409450" cy="4378148"/>
            <a:chOff x="3716189" y="559609"/>
            <a:chExt cx="5409450" cy="43781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6C163E-DF20-B7EA-02FF-EB80F2DBAFF1}"/>
                </a:ext>
              </a:extLst>
            </p:cNvPr>
            <p:cNvSpPr/>
            <p:nvPr/>
          </p:nvSpPr>
          <p:spPr>
            <a:xfrm>
              <a:off x="4945007" y="559609"/>
              <a:ext cx="3797590" cy="437814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softEdge rad="114300"/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A49923-D0CE-61BE-2DB3-17EB9E07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219"/>
            <a:stretch/>
          </p:blipFill>
          <p:spPr>
            <a:xfrm>
              <a:off x="3716189" y="1424619"/>
              <a:ext cx="5409450" cy="1196275"/>
            </a:xfrm>
            <a:prstGeom prst="rect">
              <a:avLst/>
            </a:prstGeom>
            <a:effectLst>
              <a:softEdge rad="381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582E90-919A-0214-F8B1-CAD35EEC433E}"/>
              </a:ext>
            </a:extLst>
          </p:cNvPr>
          <p:cNvGrpSpPr/>
          <p:nvPr/>
        </p:nvGrpSpPr>
        <p:grpSpPr>
          <a:xfrm>
            <a:off x="4821973" y="399245"/>
            <a:ext cx="4255049" cy="4585243"/>
            <a:chOff x="4876005" y="518479"/>
            <a:chExt cx="4255049" cy="458524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28EBB7A-6D29-01F0-B2E9-C74D6D297B85}"/>
                </a:ext>
              </a:extLst>
            </p:cNvPr>
            <p:cNvSpPr/>
            <p:nvPr/>
          </p:nvSpPr>
          <p:spPr>
            <a:xfrm>
              <a:off x="4876005" y="518479"/>
              <a:ext cx="4255049" cy="458524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softEdge rad="114300"/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E9E195-017A-B64C-A0A5-559AAD945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5405" y="1073873"/>
              <a:ext cx="3521246" cy="3556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1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13">
          <a:extLst>
            <a:ext uri="{FF2B5EF4-FFF2-40B4-BE49-F238E27FC236}">
              <a16:creationId xmlns:a16="http://schemas.microsoft.com/office/drawing/2014/main" id="{4C56E092-428D-2697-7B34-038327AE4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51">
            <a:extLst>
              <a:ext uri="{FF2B5EF4-FFF2-40B4-BE49-F238E27FC236}">
                <a16:creationId xmlns:a16="http://schemas.microsoft.com/office/drawing/2014/main" id="{249BB861-845E-E5DD-E302-340F19DED9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050" y="72341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Microsoft Connections</a:t>
            </a:r>
            <a:endParaRPr/>
          </a:p>
        </p:txBody>
      </p:sp>
      <p:sp>
        <p:nvSpPr>
          <p:cNvPr id="1815" name="Google Shape;1815;p51">
            <a:extLst>
              <a:ext uri="{FF2B5EF4-FFF2-40B4-BE49-F238E27FC236}">
                <a16:creationId xmlns:a16="http://schemas.microsoft.com/office/drawing/2014/main" id="{177F78BB-A280-501B-1EE3-92C42362E568}"/>
              </a:ext>
            </a:extLst>
          </p:cNvPr>
          <p:cNvSpPr txBox="1"/>
          <p:nvPr/>
        </p:nvSpPr>
        <p:spPr>
          <a:xfrm flipH="1">
            <a:off x="3265928" y="1435833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Power Automate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16" name="Google Shape;1816;p51">
            <a:extLst>
              <a:ext uri="{FF2B5EF4-FFF2-40B4-BE49-F238E27FC236}">
                <a16:creationId xmlns:a16="http://schemas.microsoft.com/office/drawing/2014/main" id="{1F9E7878-2331-F4D1-3E8C-019EE6A4F16C}"/>
              </a:ext>
            </a:extLst>
          </p:cNvPr>
          <p:cNvSpPr txBox="1"/>
          <p:nvPr/>
        </p:nvSpPr>
        <p:spPr>
          <a:xfrm flipH="1">
            <a:off x="3266228" y="1842705"/>
            <a:ext cx="24288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If </a:t>
            </a:r>
            <a:r>
              <a:rPr lang="en" i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this</a:t>
            </a: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; Then </a:t>
            </a:r>
            <a:r>
              <a:rPr lang="en" i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that</a:t>
            </a:r>
            <a:endParaRPr lang="en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IF Triggers can be from any type of Microsoft tool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17" name="Google Shape;1817;p51">
            <a:extLst>
              <a:ext uri="{FF2B5EF4-FFF2-40B4-BE49-F238E27FC236}">
                <a16:creationId xmlns:a16="http://schemas.microsoft.com/office/drawing/2014/main" id="{CAACAE57-A87B-804E-3262-3DFCAE0B4567}"/>
              </a:ext>
            </a:extLst>
          </p:cNvPr>
          <p:cNvSpPr/>
          <p:nvPr/>
        </p:nvSpPr>
        <p:spPr>
          <a:xfrm>
            <a:off x="1565174" y="1465330"/>
            <a:ext cx="551400" cy="54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51">
            <a:extLst>
              <a:ext uri="{FF2B5EF4-FFF2-40B4-BE49-F238E27FC236}">
                <a16:creationId xmlns:a16="http://schemas.microsoft.com/office/drawing/2014/main" id="{49F4E772-95F0-B0F7-D9FB-C635AA033225}"/>
              </a:ext>
            </a:extLst>
          </p:cNvPr>
          <p:cNvSpPr/>
          <p:nvPr/>
        </p:nvSpPr>
        <p:spPr>
          <a:xfrm>
            <a:off x="6844682" y="1464718"/>
            <a:ext cx="551400" cy="54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51">
            <a:extLst>
              <a:ext uri="{FF2B5EF4-FFF2-40B4-BE49-F238E27FC236}">
                <a16:creationId xmlns:a16="http://schemas.microsoft.com/office/drawing/2014/main" id="{C3E74DBE-3FD0-3D03-CD16-733E3D7FCBEA}"/>
              </a:ext>
            </a:extLst>
          </p:cNvPr>
          <p:cNvSpPr txBox="1"/>
          <p:nvPr/>
        </p:nvSpPr>
        <p:spPr>
          <a:xfrm flipH="1">
            <a:off x="5905682" y="2117318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Excel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21" name="Google Shape;1821;p51">
            <a:extLst>
              <a:ext uri="{FF2B5EF4-FFF2-40B4-BE49-F238E27FC236}">
                <a16:creationId xmlns:a16="http://schemas.microsoft.com/office/drawing/2014/main" id="{07BE68F9-6680-0FCD-8052-BD6DBB1D8072}"/>
              </a:ext>
            </a:extLst>
          </p:cNvPr>
          <p:cNvSpPr txBox="1"/>
          <p:nvPr/>
        </p:nvSpPr>
        <p:spPr>
          <a:xfrm flipH="1">
            <a:off x="5905982" y="2524190"/>
            <a:ext cx="24288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Can input from forms, can double check data from excel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22" name="Google Shape;1822;p51">
            <a:extLst>
              <a:ext uri="{FF2B5EF4-FFF2-40B4-BE49-F238E27FC236}">
                <a16:creationId xmlns:a16="http://schemas.microsoft.com/office/drawing/2014/main" id="{5D737903-C526-1100-2E4E-4A91AA617743}"/>
              </a:ext>
            </a:extLst>
          </p:cNvPr>
          <p:cNvSpPr txBox="1"/>
          <p:nvPr/>
        </p:nvSpPr>
        <p:spPr>
          <a:xfrm flipH="1">
            <a:off x="626174" y="2117930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Forms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23" name="Google Shape;1823;p51">
            <a:extLst>
              <a:ext uri="{FF2B5EF4-FFF2-40B4-BE49-F238E27FC236}">
                <a16:creationId xmlns:a16="http://schemas.microsoft.com/office/drawing/2014/main" id="{A4C109C0-10A0-7162-0B25-6A17CEEFB946}"/>
              </a:ext>
            </a:extLst>
          </p:cNvPr>
          <p:cNvSpPr txBox="1"/>
          <p:nvPr/>
        </p:nvSpPr>
        <p:spPr>
          <a:xfrm flipH="1">
            <a:off x="626474" y="2524803"/>
            <a:ext cx="24288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Can read,transform and apply information from forms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824" name="Google Shape;1824;p51">
            <a:extLst>
              <a:ext uri="{FF2B5EF4-FFF2-40B4-BE49-F238E27FC236}">
                <a16:creationId xmlns:a16="http://schemas.microsoft.com/office/drawing/2014/main" id="{934CB824-89D6-204C-F0EB-33185FE7EA8F}"/>
              </a:ext>
            </a:extLst>
          </p:cNvPr>
          <p:cNvCxnSpPr>
            <a:stCxn id="1817" idx="0"/>
            <a:endCxn id="1818" idx="1"/>
          </p:cNvCxnSpPr>
          <p:nvPr/>
        </p:nvCxnSpPr>
        <p:spPr>
          <a:xfrm rot="5400000" flipH="1" flipV="1">
            <a:off x="2835373" y="72549"/>
            <a:ext cx="398283" cy="238728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5" name="Google Shape;1825;p51">
            <a:extLst>
              <a:ext uri="{FF2B5EF4-FFF2-40B4-BE49-F238E27FC236}">
                <a16:creationId xmlns:a16="http://schemas.microsoft.com/office/drawing/2014/main" id="{8C798EA0-4CFA-B306-6B16-C11F27C9338E}"/>
              </a:ext>
            </a:extLst>
          </p:cNvPr>
          <p:cNvCxnSpPr>
            <a:stCxn id="1818" idx="3"/>
            <a:endCxn id="1819" idx="0"/>
          </p:cNvCxnSpPr>
          <p:nvPr/>
        </p:nvCxnSpPr>
        <p:spPr>
          <a:xfrm>
            <a:off x="4779554" y="1067047"/>
            <a:ext cx="2340828" cy="397671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6" name="Google Shape;1826;p51">
            <a:extLst>
              <a:ext uri="{FF2B5EF4-FFF2-40B4-BE49-F238E27FC236}">
                <a16:creationId xmlns:a16="http://schemas.microsoft.com/office/drawing/2014/main" id="{70069C25-AA96-3D0F-B9D3-EAE7E127A38E}"/>
              </a:ext>
            </a:extLst>
          </p:cNvPr>
          <p:cNvSpPr/>
          <p:nvPr/>
        </p:nvSpPr>
        <p:spPr>
          <a:xfrm>
            <a:off x="6962727" y="1582362"/>
            <a:ext cx="315310" cy="31341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0" name="Google Shape;1830;p51">
            <a:extLst>
              <a:ext uri="{FF2B5EF4-FFF2-40B4-BE49-F238E27FC236}">
                <a16:creationId xmlns:a16="http://schemas.microsoft.com/office/drawing/2014/main" id="{E9D027BB-B364-7A3F-D107-4B704C600AB1}"/>
              </a:ext>
            </a:extLst>
          </p:cNvPr>
          <p:cNvGrpSpPr/>
          <p:nvPr/>
        </p:nvGrpSpPr>
        <p:grpSpPr>
          <a:xfrm>
            <a:off x="1663053" y="1569605"/>
            <a:ext cx="355641" cy="340151"/>
            <a:chOff x="5049750" y="832600"/>
            <a:chExt cx="505100" cy="483100"/>
          </a:xfrm>
        </p:grpSpPr>
        <p:sp>
          <p:nvSpPr>
            <p:cNvPr id="1831" name="Google Shape;1831;p51">
              <a:extLst>
                <a:ext uri="{FF2B5EF4-FFF2-40B4-BE49-F238E27FC236}">
                  <a16:creationId xmlns:a16="http://schemas.microsoft.com/office/drawing/2014/main" id="{E994267F-6978-EA60-93C2-9B78EDF24B13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32" name="Google Shape;1832;p51">
              <a:extLst>
                <a:ext uri="{FF2B5EF4-FFF2-40B4-BE49-F238E27FC236}">
                  <a16:creationId xmlns:a16="http://schemas.microsoft.com/office/drawing/2014/main" id="{4D900AEB-4E4F-F231-E29C-E198F1A53F8A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cxnSp>
        <p:nvCxnSpPr>
          <p:cNvPr id="2" name="Google Shape;1824;p51">
            <a:extLst>
              <a:ext uri="{FF2B5EF4-FFF2-40B4-BE49-F238E27FC236}">
                <a16:creationId xmlns:a16="http://schemas.microsoft.com/office/drawing/2014/main" id="{7CC67510-511F-049F-0352-AD67238E154C}"/>
              </a:ext>
            </a:extLst>
          </p:cNvPr>
          <p:cNvCxnSpPr>
            <a:cxnSpLocks/>
          </p:cNvCxnSpPr>
          <p:nvPr/>
        </p:nvCxnSpPr>
        <p:spPr>
          <a:xfrm flipV="1">
            <a:off x="1193052" y="1065192"/>
            <a:ext cx="3873364" cy="25405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8" name="Google Shape;1818;p51">
            <a:extLst>
              <a:ext uri="{FF2B5EF4-FFF2-40B4-BE49-F238E27FC236}">
                <a16:creationId xmlns:a16="http://schemas.microsoft.com/office/drawing/2014/main" id="{35C09233-A751-E1B5-19CD-B53046E44F39}"/>
              </a:ext>
            </a:extLst>
          </p:cNvPr>
          <p:cNvSpPr/>
          <p:nvPr/>
        </p:nvSpPr>
        <p:spPr>
          <a:xfrm>
            <a:off x="4228154" y="792697"/>
            <a:ext cx="551400" cy="54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3" name="Google Shape;1833;p51">
            <a:extLst>
              <a:ext uri="{FF2B5EF4-FFF2-40B4-BE49-F238E27FC236}">
                <a16:creationId xmlns:a16="http://schemas.microsoft.com/office/drawing/2014/main" id="{63DFCDDE-95A2-52E0-2C23-399B737C6D0A}"/>
              </a:ext>
            </a:extLst>
          </p:cNvPr>
          <p:cNvGrpSpPr/>
          <p:nvPr/>
        </p:nvGrpSpPr>
        <p:grpSpPr>
          <a:xfrm>
            <a:off x="3825956" y="4279542"/>
            <a:ext cx="1492182" cy="761374"/>
            <a:chOff x="6651775" y="3763900"/>
            <a:chExt cx="806672" cy="411598"/>
          </a:xfrm>
        </p:grpSpPr>
        <p:sp>
          <p:nvSpPr>
            <p:cNvPr id="1834" name="Google Shape;1834;p51">
              <a:extLst>
                <a:ext uri="{FF2B5EF4-FFF2-40B4-BE49-F238E27FC236}">
                  <a16:creationId xmlns:a16="http://schemas.microsoft.com/office/drawing/2014/main" id="{0BD0864C-B3E0-F420-2F1C-18D61443DD59}"/>
                </a:ext>
              </a:extLst>
            </p:cNvPr>
            <p:cNvSpPr/>
            <p:nvPr/>
          </p:nvSpPr>
          <p:spPr>
            <a:xfrm>
              <a:off x="6729720" y="3763900"/>
              <a:ext cx="628857" cy="102155"/>
            </a:xfrm>
            <a:custGeom>
              <a:avLst/>
              <a:gdLst/>
              <a:ahLst/>
              <a:cxnLst/>
              <a:rect l="l" t="t" r="r" b="b"/>
              <a:pathLst>
                <a:path w="11844" h="1924" extrusionOk="0">
                  <a:moveTo>
                    <a:pt x="1" y="1"/>
                  </a:moveTo>
                  <a:lnTo>
                    <a:pt x="1" y="1924"/>
                  </a:lnTo>
                  <a:lnTo>
                    <a:pt x="11844" y="1924"/>
                  </a:lnTo>
                  <a:lnTo>
                    <a:pt x="11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1">
              <a:extLst>
                <a:ext uri="{FF2B5EF4-FFF2-40B4-BE49-F238E27FC236}">
                  <a16:creationId xmlns:a16="http://schemas.microsoft.com/office/drawing/2014/main" id="{078B9064-A2F1-183A-AEF1-CB26291570A0}"/>
                </a:ext>
              </a:extLst>
            </p:cNvPr>
            <p:cNvSpPr/>
            <p:nvPr/>
          </p:nvSpPr>
          <p:spPr>
            <a:xfrm>
              <a:off x="6869203" y="3786519"/>
              <a:ext cx="350002" cy="56918"/>
            </a:xfrm>
            <a:custGeom>
              <a:avLst/>
              <a:gdLst/>
              <a:ahLst/>
              <a:cxnLst/>
              <a:rect l="l" t="t" r="r" b="b"/>
              <a:pathLst>
                <a:path w="6592" h="1072" extrusionOk="0">
                  <a:moveTo>
                    <a:pt x="0" y="1"/>
                  </a:moveTo>
                  <a:lnTo>
                    <a:pt x="0" y="1071"/>
                  </a:lnTo>
                  <a:lnTo>
                    <a:pt x="6591" y="1071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1">
              <a:extLst>
                <a:ext uri="{FF2B5EF4-FFF2-40B4-BE49-F238E27FC236}">
                  <a16:creationId xmlns:a16="http://schemas.microsoft.com/office/drawing/2014/main" id="{31FABFEB-1A12-F12F-24B7-FBDEACB5818E}"/>
                </a:ext>
              </a:extLst>
            </p:cNvPr>
            <p:cNvSpPr/>
            <p:nvPr/>
          </p:nvSpPr>
          <p:spPr>
            <a:xfrm>
              <a:off x="6776073" y="3786519"/>
              <a:ext cx="80545" cy="56918"/>
            </a:xfrm>
            <a:custGeom>
              <a:avLst/>
              <a:gdLst/>
              <a:ahLst/>
              <a:cxnLst/>
              <a:rect l="l" t="t" r="r" b="b"/>
              <a:pathLst>
                <a:path w="1517" h="1072" extrusionOk="0">
                  <a:moveTo>
                    <a:pt x="1" y="1"/>
                  </a:moveTo>
                  <a:lnTo>
                    <a:pt x="1" y="1071"/>
                  </a:lnTo>
                  <a:lnTo>
                    <a:pt x="1517" y="1071"/>
                  </a:lnTo>
                  <a:lnTo>
                    <a:pt x="15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1">
              <a:extLst>
                <a:ext uri="{FF2B5EF4-FFF2-40B4-BE49-F238E27FC236}">
                  <a16:creationId xmlns:a16="http://schemas.microsoft.com/office/drawing/2014/main" id="{962DFC8C-A85D-BDCD-DFDE-2A5665F4CBFF}"/>
                </a:ext>
              </a:extLst>
            </p:cNvPr>
            <p:cNvSpPr/>
            <p:nvPr/>
          </p:nvSpPr>
          <p:spPr>
            <a:xfrm>
              <a:off x="7234238" y="3786519"/>
              <a:ext cx="80545" cy="56918"/>
            </a:xfrm>
            <a:custGeom>
              <a:avLst/>
              <a:gdLst/>
              <a:ahLst/>
              <a:cxnLst/>
              <a:rect l="l" t="t" r="r" b="b"/>
              <a:pathLst>
                <a:path w="1517" h="1072" extrusionOk="0">
                  <a:moveTo>
                    <a:pt x="1" y="1"/>
                  </a:moveTo>
                  <a:lnTo>
                    <a:pt x="1" y="1071"/>
                  </a:lnTo>
                  <a:lnTo>
                    <a:pt x="1517" y="1071"/>
                  </a:lnTo>
                  <a:lnTo>
                    <a:pt x="15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1">
              <a:extLst>
                <a:ext uri="{FF2B5EF4-FFF2-40B4-BE49-F238E27FC236}">
                  <a16:creationId xmlns:a16="http://schemas.microsoft.com/office/drawing/2014/main" id="{6FB9027C-8915-B7C8-0085-D662EE7AA5B6}"/>
                </a:ext>
              </a:extLst>
            </p:cNvPr>
            <p:cNvSpPr/>
            <p:nvPr/>
          </p:nvSpPr>
          <p:spPr>
            <a:xfrm>
              <a:off x="6651775" y="4064901"/>
              <a:ext cx="806672" cy="110597"/>
            </a:xfrm>
            <a:custGeom>
              <a:avLst/>
              <a:gdLst/>
              <a:ahLst/>
              <a:cxnLst/>
              <a:rect l="l" t="t" r="r" b="b"/>
              <a:pathLst>
                <a:path w="15193" h="2083" extrusionOk="0">
                  <a:moveTo>
                    <a:pt x="1" y="1"/>
                  </a:moveTo>
                  <a:lnTo>
                    <a:pt x="1" y="2082"/>
                  </a:lnTo>
                  <a:lnTo>
                    <a:pt x="15192" y="2082"/>
                  </a:lnTo>
                  <a:lnTo>
                    <a:pt x="151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1">
              <a:extLst>
                <a:ext uri="{FF2B5EF4-FFF2-40B4-BE49-F238E27FC236}">
                  <a16:creationId xmlns:a16="http://schemas.microsoft.com/office/drawing/2014/main" id="{68E9E2EA-B884-EEA7-6445-F0F400E91BB2}"/>
                </a:ext>
              </a:extLst>
            </p:cNvPr>
            <p:cNvSpPr/>
            <p:nvPr/>
          </p:nvSpPr>
          <p:spPr>
            <a:xfrm>
              <a:off x="6883911" y="4093626"/>
              <a:ext cx="430176" cy="53254"/>
            </a:xfrm>
            <a:custGeom>
              <a:avLst/>
              <a:gdLst/>
              <a:ahLst/>
              <a:cxnLst/>
              <a:rect l="l" t="t" r="r" b="b"/>
              <a:pathLst>
                <a:path w="8102" h="1003" extrusionOk="0">
                  <a:moveTo>
                    <a:pt x="4066" y="1"/>
                  </a:moveTo>
                  <a:cubicBezTo>
                    <a:pt x="4061" y="1"/>
                    <a:pt x="4056" y="1"/>
                    <a:pt x="4051" y="1"/>
                  </a:cubicBezTo>
                  <a:cubicBezTo>
                    <a:pt x="1814" y="1"/>
                    <a:pt x="1" y="225"/>
                    <a:pt x="1" y="501"/>
                  </a:cubicBezTo>
                  <a:cubicBezTo>
                    <a:pt x="1" y="778"/>
                    <a:pt x="1814" y="1002"/>
                    <a:pt x="4051" y="1002"/>
                  </a:cubicBezTo>
                  <a:cubicBezTo>
                    <a:pt x="6288" y="1002"/>
                    <a:pt x="8102" y="778"/>
                    <a:pt x="8102" y="501"/>
                  </a:cubicBezTo>
                  <a:cubicBezTo>
                    <a:pt x="8102" y="224"/>
                    <a:pt x="6297" y="1"/>
                    <a:pt x="4066" y="1"/>
                  </a:cubicBezTo>
                  <a:close/>
                </a:path>
              </a:pathLst>
            </a:custGeom>
            <a:solidFill>
              <a:srgbClr val="FFFFFF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1">
              <a:extLst>
                <a:ext uri="{FF2B5EF4-FFF2-40B4-BE49-F238E27FC236}">
                  <a16:creationId xmlns:a16="http://schemas.microsoft.com/office/drawing/2014/main" id="{FFE9C832-04AF-9E7B-6107-87AA7028237B}"/>
                </a:ext>
              </a:extLst>
            </p:cNvPr>
            <p:cNvSpPr/>
            <p:nvPr/>
          </p:nvSpPr>
          <p:spPr>
            <a:xfrm>
              <a:off x="6701791" y="4094051"/>
              <a:ext cx="52405" cy="52405"/>
            </a:xfrm>
            <a:custGeom>
              <a:avLst/>
              <a:gdLst/>
              <a:ahLst/>
              <a:cxnLst/>
              <a:rect l="l" t="t" r="r" b="b"/>
              <a:pathLst>
                <a:path w="987" h="987" extrusionOk="0">
                  <a:moveTo>
                    <a:pt x="494" y="1"/>
                  </a:moveTo>
                  <a:cubicBezTo>
                    <a:pt x="220" y="1"/>
                    <a:pt x="0" y="221"/>
                    <a:pt x="0" y="493"/>
                  </a:cubicBezTo>
                  <a:cubicBezTo>
                    <a:pt x="0" y="766"/>
                    <a:pt x="220" y="986"/>
                    <a:pt x="494" y="986"/>
                  </a:cubicBezTo>
                  <a:cubicBezTo>
                    <a:pt x="766" y="986"/>
                    <a:pt x="987" y="766"/>
                    <a:pt x="987" y="493"/>
                  </a:cubicBezTo>
                  <a:cubicBezTo>
                    <a:pt x="987" y="220"/>
                    <a:pt x="766" y="1"/>
                    <a:pt x="494" y="1"/>
                  </a:cubicBezTo>
                  <a:close/>
                </a:path>
              </a:pathLst>
            </a:custGeom>
            <a:solidFill>
              <a:srgbClr val="FFFFFF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1">
              <a:extLst>
                <a:ext uri="{FF2B5EF4-FFF2-40B4-BE49-F238E27FC236}">
                  <a16:creationId xmlns:a16="http://schemas.microsoft.com/office/drawing/2014/main" id="{B5268E8B-9BF8-69E9-15A6-167A43618253}"/>
                </a:ext>
              </a:extLst>
            </p:cNvPr>
            <p:cNvSpPr/>
            <p:nvPr/>
          </p:nvSpPr>
          <p:spPr>
            <a:xfrm>
              <a:off x="6676836" y="3866004"/>
              <a:ext cx="756710" cy="199000"/>
            </a:xfrm>
            <a:custGeom>
              <a:avLst/>
              <a:gdLst/>
              <a:ahLst/>
              <a:cxnLst/>
              <a:rect l="l" t="t" r="r" b="b"/>
              <a:pathLst>
                <a:path w="14252" h="3748" extrusionOk="0">
                  <a:moveTo>
                    <a:pt x="0" y="1"/>
                  </a:moveTo>
                  <a:lnTo>
                    <a:pt x="0" y="3748"/>
                  </a:lnTo>
                  <a:lnTo>
                    <a:pt x="14251" y="3748"/>
                  </a:lnTo>
                  <a:lnTo>
                    <a:pt x="14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1">
              <a:extLst>
                <a:ext uri="{FF2B5EF4-FFF2-40B4-BE49-F238E27FC236}">
                  <a16:creationId xmlns:a16="http://schemas.microsoft.com/office/drawing/2014/main" id="{929F8F89-8F0C-F731-AB81-642C60B81F4F}"/>
                </a:ext>
              </a:extLst>
            </p:cNvPr>
            <p:cNvSpPr/>
            <p:nvPr/>
          </p:nvSpPr>
          <p:spPr>
            <a:xfrm>
              <a:off x="7213849" y="3866004"/>
              <a:ext cx="134118" cy="199000"/>
            </a:xfrm>
            <a:custGeom>
              <a:avLst/>
              <a:gdLst/>
              <a:ahLst/>
              <a:cxnLst/>
              <a:rect l="l" t="t" r="r" b="b"/>
              <a:pathLst>
                <a:path w="2526" h="3748" extrusionOk="0">
                  <a:moveTo>
                    <a:pt x="1" y="1"/>
                  </a:moveTo>
                  <a:lnTo>
                    <a:pt x="1" y="3748"/>
                  </a:lnTo>
                  <a:lnTo>
                    <a:pt x="2526" y="3748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1">
              <a:extLst>
                <a:ext uri="{FF2B5EF4-FFF2-40B4-BE49-F238E27FC236}">
                  <a16:creationId xmlns:a16="http://schemas.microsoft.com/office/drawing/2014/main" id="{08E1301E-EC30-8A7C-D180-B8F1FA4F1584}"/>
                </a:ext>
              </a:extLst>
            </p:cNvPr>
            <p:cNvSpPr/>
            <p:nvPr/>
          </p:nvSpPr>
          <p:spPr>
            <a:xfrm>
              <a:off x="7162134" y="3866004"/>
              <a:ext cx="30583" cy="199000"/>
            </a:xfrm>
            <a:custGeom>
              <a:avLst/>
              <a:gdLst/>
              <a:ahLst/>
              <a:cxnLst/>
              <a:rect l="l" t="t" r="r" b="b"/>
              <a:pathLst>
                <a:path w="576" h="3748" extrusionOk="0">
                  <a:moveTo>
                    <a:pt x="1" y="1"/>
                  </a:moveTo>
                  <a:lnTo>
                    <a:pt x="1" y="3748"/>
                  </a:lnTo>
                  <a:lnTo>
                    <a:pt x="575" y="3748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1">
              <a:extLst>
                <a:ext uri="{FF2B5EF4-FFF2-40B4-BE49-F238E27FC236}">
                  <a16:creationId xmlns:a16="http://schemas.microsoft.com/office/drawing/2014/main" id="{3328422C-6201-191D-BB8E-B95E7651B56C}"/>
                </a:ext>
              </a:extLst>
            </p:cNvPr>
            <p:cNvSpPr/>
            <p:nvPr/>
          </p:nvSpPr>
          <p:spPr>
            <a:xfrm>
              <a:off x="6741560" y="3906781"/>
              <a:ext cx="117393" cy="117446"/>
            </a:xfrm>
            <a:custGeom>
              <a:avLst/>
              <a:gdLst/>
              <a:ahLst/>
              <a:cxnLst/>
              <a:rect l="l" t="t" r="r" b="b"/>
              <a:pathLst>
                <a:path w="2211" h="2212" extrusionOk="0">
                  <a:moveTo>
                    <a:pt x="1105" y="1"/>
                  </a:moveTo>
                  <a:cubicBezTo>
                    <a:pt x="495" y="1"/>
                    <a:pt x="0" y="496"/>
                    <a:pt x="0" y="1106"/>
                  </a:cubicBezTo>
                  <a:cubicBezTo>
                    <a:pt x="0" y="1717"/>
                    <a:pt x="495" y="2211"/>
                    <a:pt x="1105" y="2211"/>
                  </a:cubicBezTo>
                  <a:cubicBezTo>
                    <a:pt x="1716" y="2211"/>
                    <a:pt x="2211" y="1717"/>
                    <a:pt x="2211" y="1106"/>
                  </a:cubicBezTo>
                  <a:cubicBezTo>
                    <a:pt x="2211" y="496"/>
                    <a:pt x="1716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51">
            <a:extLst>
              <a:ext uri="{FF2B5EF4-FFF2-40B4-BE49-F238E27FC236}">
                <a16:creationId xmlns:a16="http://schemas.microsoft.com/office/drawing/2014/main" id="{DFF09CAB-C522-E9BB-AE9F-04EF708DE225}"/>
              </a:ext>
            </a:extLst>
          </p:cNvPr>
          <p:cNvGrpSpPr/>
          <p:nvPr/>
        </p:nvGrpSpPr>
        <p:grpSpPr>
          <a:xfrm>
            <a:off x="4325430" y="903258"/>
            <a:ext cx="315313" cy="311094"/>
            <a:chOff x="-6713450" y="2397900"/>
            <a:chExt cx="295375" cy="291450"/>
          </a:xfrm>
        </p:grpSpPr>
        <p:sp>
          <p:nvSpPr>
            <p:cNvPr id="1828" name="Google Shape;1828;p51">
              <a:extLst>
                <a:ext uri="{FF2B5EF4-FFF2-40B4-BE49-F238E27FC236}">
                  <a16:creationId xmlns:a16="http://schemas.microsoft.com/office/drawing/2014/main" id="{87FA6B35-38DD-64E3-8FCC-C5803FACF4DF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1">
              <a:extLst>
                <a:ext uri="{FF2B5EF4-FFF2-40B4-BE49-F238E27FC236}">
                  <a16:creationId xmlns:a16="http://schemas.microsoft.com/office/drawing/2014/main" id="{2C081AA0-7C3F-4921-91F4-45DA53BC0769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817;p51">
            <a:extLst>
              <a:ext uri="{FF2B5EF4-FFF2-40B4-BE49-F238E27FC236}">
                <a16:creationId xmlns:a16="http://schemas.microsoft.com/office/drawing/2014/main" id="{E7BB2995-5945-2FF5-3DC0-B7370D795CFE}"/>
              </a:ext>
            </a:extLst>
          </p:cNvPr>
          <p:cNvSpPr/>
          <p:nvPr/>
        </p:nvSpPr>
        <p:spPr>
          <a:xfrm>
            <a:off x="918761" y="3345836"/>
            <a:ext cx="551400" cy="54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822;p51">
            <a:extLst>
              <a:ext uri="{FF2B5EF4-FFF2-40B4-BE49-F238E27FC236}">
                <a16:creationId xmlns:a16="http://schemas.microsoft.com/office/drawing/2014/main" id="{A75911A6-9667-C585-BC84-56A0588966A5}"/>
              </a:ext>
            </a:extLst>
          </p:cNvPr>
          <p:cNvSpPr txBox="1"/>
          <p:nvPr/>
        </p:nvSpPr>
        <p:spPr>
          <a:xfrm flipH="1">
            <a:off x="-26464" y="3874892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Outlook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" name="Google Shape;1823;p51">
            <a:extLst>
              <a:ext uri="{FF2B5EF4-FFF2-40B4-BE49-F238E27FC236}">
                <a16:creationId xmlns:a16="http://schemas.microsoft.com/office/drawing/2014/main" id="{6CCEE431-82CD-4FB2-A5C4-110F0364794A}"/>
              </a:ext>
            </a:extLst>
          </p:cNvPr>
          <p:cNvSpPr txBox="1"/>
          <p:nvPr/>
        </p:nvSpPr>
        <p:spPr>
          <a:xfrm flipH="1">
            <a:off x="-121285" y="4198124"/>
            <a:ext cx="3507099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Can send emails from personal or generic email, with input from other Microsoft tools, such as forms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13" name="Google Shape;1830;p51">
            <a:extLst>
              <a:ext uri="{FF2B5EF4-FFF2-40B4-BE49-F238E27FC236}">
                <a16:creationId xmlns:a16="http://schemas.microsoft.com/office/drawing/2014/main" id="{629EB934-0153-D746-F53E-3593EE57241B}"/>
              </a:ext>
            </a:extLst>
          </p:cNvPr>
          <p:cNvGrpSpPr/>
          <p:nvPr/>
        </p:nvGrpSpPr>
        <p:grpSpPr>
          <a:xfrm>
            <a:off x="1016640" y="3450111"/>
            <a:ext cx="355641" cy="340151"/>
            <a:chOff x="5049750" y="832600"/>
            <a:chExt cx="505100" cy="483100"/>
          </a:xfrm>
        </p:grpSpPr>
        <p:sp>
          <p:nvSpPr>
            <p:cNvPr id="14" name="Google Shape;1831;p51">
              <a:extLst>
                <a:ext uri="{FF2B5EF4-FFF2-40B4-BE49-F238E27FC236}">
                  <a16:creationId xmlns:a16="http://schemas.microsoft.com/office/drawing/2014/main" id="{59A42F28-91C6-C1EA-E431-0CF93C888852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" name="Google Shape;1832;p51">
              <a:extLst>
                <a:ext uri="{FF2B5EF4-FFF2-40B4-BE49-F238E27FC236}">
                  <a16:creationId xmlns:a16="http://schemas.microsoft.com/office/drawing/2014/main" id="{DC447D65-F4EE-A43B-C94D-8BA3FE4A6C18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12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4C9B4-F414-1AED-3096-C112059FC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6" y="228943"/>
            <a:ext cx="2946361" cy="4752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B7DC07-BF6A-53DA-26A1-E996C0D8A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90" y="161971"/>
            <a:ext cx="3456624" cy="4819555"/>
          </a:xfrm>
          <a:prstGeom prst="rect">
            <a:avLst/>
          </a:prstGeom>
        </p:spPr>
      </p:pic>
      <p:sp>
        <p:nvSpPr>
          <p:cNvPr id="7" name="Google Shape;997;p39">
            <a:extLst>
              <a:ext uri="{FF2B5EF4-FFF2-40B4-BE49-F238E27FC236}">
                <a16:creationId xmlns:a16="http://schemas.microsoft.com/office/drawing/2014/main" id="{63E19964-5EC3-1729-0B35-A82C3BEF37E9}"/>
              </a:ext>
            </a:extLst>
          </p:cNvPr>
          <p:cNvSpPr txBox="1">
            <a:spLocks/>
          </p:cNvSpPr>
          <p:nvPr/>
        </p:nvSpPr>
        <p:spPr>
          <a:xfrm>
            <a:off x="3236243" y="1723237"/>
            <a:ext cx="20299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ld Standard TT"/>
              <a:buNone/>
              <a:defRPr sz="31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algn="ctr"/>
            <a:r>
              <a:rPr lang="en"/>
              <a:t>AT THE SAME TIME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3851D7E7-EB14-F617-BB51-690D310DDAE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68240" y="3236060"/>
            <a:ext cx="634863" cy="607423"/>
          </a:xfrm>
          <a:prstGeom prst="curvedConnector3">
            <a:avLst>
              <a:gd name="adj1" fmla="val 16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C0EEAE3-C618-AEDF-719D-ED256EB529A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85449" y="1087075"/>
            <a:ext cx="1077686" cy="497204"/>
          </a:xfrm>
          <a:prstGeom prst="curvedConnector3">
            <a:avLst>
              <a:gd name="adj1" fmla="val 954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52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EA4F1B6B-9F21-0FCB-2AE8-9E0927C4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>
            <a:extLst>
              <a:ext uri="{FF2B5EF4-FFF2-40B4-BE49-F238E27FC236}">
                <a16:creationId xmlns:a16="http://schemas.microsoft.com/office/drawing/2014/main" id="{7D8827A7-2E17-A953-76B3-916E481BA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2429800"/>
            <a:ext cx="4184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Breaks</a:t>
            </a:r>
            <a:endParaRPr/>
          </a:p>
        </p:txBody>
      </p:sp>
      <p:sp>
        <p:nvSpPr>
          <p:cNvPr id="575" name="Google Shape;575;p36">
            <a:extLst>
              <a:ext uri="{FF2B5EF4-FFF2-40B4-BE49-F238E27FC236}">
                <a16:creationId xmlns:a16="http://schemas.microsoft.com/office/drawing/2014/main" id="{E87DF687-FBC5-E672-ADC8-391FDE21900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1460313"/>
            <a:ext cx="13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576" name="Google Shape;576;p36">
            <a:extLst>
              <a:ext uri="{FF2B5EF4-FFF2-40B4-BE49-F238E27FC236}">
                <a16:creationId xmlns:a16="http://schemas.microsoft.com/office/drawing/2014/main" id="{48D58FF7-03AA-0C96-776E-CDB96B85D1EC}"/>
              </a:ext>
            </a:extLst>
          </p:cNvPr>
          <p:cNvCxnSpPr/>
          <p:nvPr/>
        </p:nvCxnSpPr>
        <p:spPr>
          <a:xfrm>
            <a:off x="715100" y="2340663"/>
            <a:ext cx="14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6">
            <a:extLst>
              <a:ext uri="{FF2B5EF4-FFF2-40B4-BE49-F238E27FC236}">
                <a16:creationId xmlns:a16="http://schemas.microsoft.com/office/drawing/2014/main" id="{6DF850E4-1326-EE23-5725-1E6BFE6A54B2}"/>
              </a:ext>
            </a:extLst>
          </p:cNvPr>
          <p:cNvSpPr/>
          <p:nvPr/>
        </p:nvSpPr>
        <p:spPr>
          <a:xfrm>
            <a:off x="4989440" y="7477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6">
            <a:extLst>
              <a:ext uri="{FF2B5EF4-FFF2-40B4-BE49-F238E27FC236}">
                <a16:creationId xmlns:a16="http://schemas.microsoft.com/office/drawing/2014/main" id="{02F23538-402A-75EA-6AF2-8732CAEE5F6B}"/>
              </a:ext>
            </a:extLst>
          </p:cNvPr>
          <p:cNvSpPr/>
          <p:nvPr/>
        </p:nvSpPr>
        <p:spPr>
          <a:xfrm>
            <a:off x="6430183" y="18364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6">
            <a:extLst>
              <a:ext uri="{FF2B5EF4-FFF2-40B4-BE49-F238E27FC236}">
                <a16:creationId xmlns:a16="http://schemas.microsoft.com/office/drawing/2014/main" id="{7322CF8D-E4CB-0508-B7E6-AF53288DB14B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6">
            <a:extLst>
              <a:ext uri="{FF2B5EF4-FFF2-40B4-BE49-F238E27FC236}">
                <a16:creationId xmlns:a16="http://schemas.microsoft.com/office/drawing/2014/main" id="{8580764F-52DA-DFA1-9DC1-68EDC3B67491}"/>
              </a:ext>
            </a:extLst>
          </p:cNvPr>
          <p:cNvSpPr/>
          <p:nvPr/>
        </p:nvSpPr>
        <p:spPr>
          <a:xfrm>
            <a:off x="5611750" y="1414946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>
            <a:extLst>
              <a:ext uri="{FF2B5EF4-FFF2-40B4-BE49-F238E27FC236}">
                <a16:creationId xmlns:a16="http://schemas.microsoft.com/office/drawing/2014/main" id="{FB8341BC-6A0E-52C4-FE8C-EDD035765585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>
            <a:extLst>
              <a:ext uri="{FF2B5EF4-FFF2-40B4-BE49-F238E27FC236}">
                <a16:creationId xmlns:a16="http://schemas.microsoft.com/office/drawing/2014/main" id="{4BC427EC-863C-F51F-1A7E-74878375E36B}"/>
              </a:ext>
            </a:extLst>
          </p:cNvPr>
          <p:cNvSpPr/>
          <p:nvPr/>
        </p:nvSpPr>
        <p:spPr>
          <a:xfrm>
            <a:off x="3143488" y="403437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6">
            <a:extLst>
              <a:ext uri="{FF2B5EF4-FFF2-40B4-BE49-F238E27FC236}">
                <a16:creationId xmlns:a16="http://schemas.microsoft.com/office/drawing/2014/main" id="{4118E3BD-6001-08D1-18FF-7893A61E09C4}"/>
              </a:ext>
            </a:extLst>
          </p:cNvPr>
          <p:cNvGrpSpPr/>
          <p:nvPr/>
        </p:nvGrpSpPr>
        <p:grpSpPr>
          <a:xfrm>
            <a:off x="5108625" y="485978"/>
            <a:ext cx="3725685" cy="4454536"/>
            <a:chOff x="5108625" y="485978"/>
            <a:chExt cx="3725685" cy="4454536"/>
          </a:xfrm>
        </p:grpSpPr>
        <p:sp>
          <p:nvSpPr>
            <p:cNvPr id="584" name="Google Shape;584;p36">
              <a:extLst>
                <a:ext uri="{FF2B5EF4-FFF2-40B4-BE49-F238E27FC236}">
                  <a16:creationId xmlns:a16="http://schemas.microsoft.com/office/drawing/2014/main" id="{4A81E41D-E357-F0A8-6DF8-E9B780C5D0A7}"/>
                </a:ext>
              </a:extLst>
            </p:cNvPr>
            <p:cNvSpPr/>
            <p:nvPr/>
          </p:nvSpPr>
          <p:spPr>
            <a:xfrm>
              <a:off x="5108625" y="2371614"/>
              <a:ext cx="2568900" cy="2568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>
              <a:extLst>
                <a:ext uri="{FF2B5EF4-FFF2-40B4-BE49-F238E27FC236}">
                  <a16:creationId xmlns:a16="http://schemas.microsoft.com/office/drawing/2014/main" id="{23458503-ABA5-8FBB-37A2-920306336174}"/>
                </a:ext>
              </a:extLst>
            </p:cNvPr>
            <p:cNvSpPr/>
            <p:nvPr/>
          </p:nvSpPr>
          <p:spPr>
            <a:xfrm>
              <a:off x="7769010" y="1524550"/>
              <a:ext cx="1065300" cy="34158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>
              <a:extLst>
                <a:ext uri="{FF2B5EF4-FFF2-40B4-BE49-F238E27FC236}">
                  <a16:creationId xmlns:a16="http://schemas.microsoft.com/office/drawing/2014/main" id="{F28655C6-C088-D4A4-D62C-B62EC735771D}"/>
                </a:ext>
              </a:extLst>
            </p:cNvPr>
            <p:cNvSpPr/>
            <p:nvPr/>
          </p:nvSpPr>
          <p:spPr>
            <a:xfrm>
              <a:off x="5194988" y="2461744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>
              <a:extLst>
                <a:ext uri="{FF2B5EF4-FFF2-40B4-BE49-F238E27FC236}">
                  <a16:creationId xmlns:a16="http://schemas.microsoft.com/office/drawing/2014/main" id="{AF4C1AA8-F76C-FCE3-AA37-417C3729FCC0}"/>
                </a:ext>
              </a:extLst>
            </p:cNvPr>
            <p:cNvSpPr/>
            <p:nvPr/>
          </p:nvSpPr>
          <p:spPr>
            <a:xfrm>
              <a:off x="5194988" y="3297367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>
              <a:extLst>
                <a:ext uri="{FF2B5EF4-FFF2-40B4-BE49-F238E27FC236}">
                  <a16:creationId xmlns:a16="http://schemas.microsoft.com/office/drawing/2014/main" id="{3C78C28A-C64D-B433-2482-16C21294C76D}"/>
                </a:ext>
              </a:extLst>
            </p:cNvPr>
            <p:cNvSpPr/>
            <p:nvPr/>
          </p:nvSpPr>
          <p:spPr>
            <a:xfrm>
              <a:off x="5194988" y="4132991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>
              <a:extLst>
                <a:ext uri="{FF2B5EF4-FFF2-40B4-BE49-F238E27FC236}">
                  <a16:creationId xmlns:a16="http://schemas.microsoft.com/office/drawing/2014/main" id="{FE00C957-7B98-DDAE-E84F-C26E15001CA2}"/>
                </a:ext>
              </a:extLst>
            </p:cNvPr>
            <p:cNvSpPr/>
            <p:nvPr/>
          </p:nvSpPr>
          <p:spPr>
            <a:xfrm>
              <a:off x="7825342" y="1641124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>
              <a:extLst>
                <a:ext uri="{FF2B5EF4-FFF2-40B4-BE49-F238E27FC236}">
                  <a16:creationId xmlns:a16="http://schemas.microsoft.com/office/drawing/2014/main" id="{9AB04FC1-5F7F-4749-10BA-581B41987903}"/>
                </a:ext>
              </a:extLst>
            </p:cNvPr>
            <p:cNvSpPr/>
            <p:nvPr/>
          </p:nvSpPr>
          <p:spPr>
            <a:xfrm>
              <a:off x="7825342" y="2658058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>
              <a:extLst>
                <a:ext uri="{FF2B5EF4-FFF2-40B4-BE49-F238E27FC236}">
                  <a16:creationId xmlns:a16="http://schemas.microsoft.com/office/drawing/2014/main" id="{A6006F08-F4D8-65B7-DE27-DB81A23C5809}"/>
                </a:ext>
              </a:extLst>
            </p:cNvPr>
            <p:cNvSpPr/>
            <p:nvPr/>
          </p:nvSpPr>
          <p:spPr>
            <a:xfrm>
              <a:off x="7825342" y="3674992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6">
              <a:extLst>
                <a:ext uri="{FF2B5EF4-FFF2-40B4-BE49-F238E27FC236}">
                  <a16:creationId xmlns:a16="http://schemas.microsoft.com/office/drawing/2014/main" id="{836DB6D8-5057-944E-3567-CF41FF53757D}"/>
                </a:ext>
              </a:extLst>
            </p:cNvPr>
            <p:cNvGrpSpPr/>
            <p:nvPr/>
          </p:nvGrpSpPr>
          <p:grpSpPr>
            <a:xfrm>
              <a:off x="5160126" y="2879836"/>
              <a:ext cx="946276" cy="299183"/>
              <a:chOff x="4903850" y="2988955"/>
              <a:chExt cx="989415" cy="312822"/>
            </a:xfrm>
          </p:grpSpPr>
          <p:sp>
            <p:nvSpPr>
              <p:cNvPr id="593" name="Google Shape;593;p36">
                <a:extLst>
                  <a:ext uri="{FF2B5EF4-FFF2-40B4-BE49-F238E27FC236}">
                    <a16:creationId xmlns:a16="http://schemas.microsoft.com/office/drawing/2014/main" id="{7A8C63EE-99BA-2C56-7102-14CBD5EEAF42}"/>
                  </a:ext>
                </a:extLst>
              </p:cNvPr>
              <p:cNvSpPr/>
              <p:nvPr/>
            </p:nvSpPr>
            <p:spPr>
              <a:xfrm>
                <a:off x="4903850" y="3200347"/>
                <a:ext cx="989415" cy="101429"/>
              </a:xfrm>
              <a:custGeom>
                <a:avLst/>
                <a:gdLst/>
                <a:ahLst/>
                <a:cxnLst/>
                <a:rect l="l" t="t" r="r" b="b"/>
                <a:pathLst>
                  <a:path w="17617" h="1806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7617" y="1805"/>
                    </a:lnTo>
                    <a:lnTo>
                      <a:pt x="17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>
                <a:extLst>
                  <a:ext uri="{FF2B5EF4-FFF2-40B4-BE49-F238E27FC236}">
                    <a16:creationId xmlns:a16="http://schemas.microsoft.com/office/drawing/2014/main" id="{053D7F62-5992-94AD-8DF9-75A641D7EAA4}"/>
                  </a:ext>
                </a:extLst>
              </p:cNvPr>
              <p:cNvSpPr/>
              <p:nvPr/>
            </p:nvSpPr>
            <p:spPr>
              <a:xfrm>
                <a:off x="4974221" y="3259261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2"/>
                    </a:lnTo>
                    <a:lnTo>
                      <a:pt x="15110" y="292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6">
                <a:extLst>
                  <a:ext uri="{FF2B5EF4-FFF2-40B4-BE49-F238E27FC236}">
                    <a16:creationId xmlns:a16="http://schemas.microsoft.com/office/drawing/2014/main" id="{362A7DFD-B3E9-D184-2096-1483C8C69261}"/>
                  </a:ext>
                </a:extLst>
              </p:cNvPr>
              <p:cNvSpPr/>
              <p:nvPr/>
            </p:nvSpPr>
            <p:spPr>
              <a:xfrm>
                <a:off x="4974221" y="3221632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3"/>
                    </a:lnTo>
                    <a:lnTo>
                      <a:pt x="15110" y="293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6">
                <a:extLst>
                  <a:ext uri="{FF2B5EF4-FFF2-40B4-BE49-F238E27FC236}">
                    <a16:creationId xmlns:a16="http://schemas.microsoft.com/office/drawing/2014/main" id="{B08450EE-0240-61AC-CE77-EE555A058221}"/>
                  </a:ext>
                </a:extLst>
              </p:cNvPr>
              <p:cNvSpPr/>
              <p:nvPr/>
            </p:nvSpPr>
            <p:spPr>
              <a:xfrm>
                <a:off x="5059081" y="3099088"/>
                <a:ext cx="678892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2087" y="1805"/>
                    </a:lnTo>
                    <a:lnTo>
                      <a:pt x="120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>
                <a:extLst>
                  <a:ext uri="{FF2B5EF4-FFF2-40B4-BE49-F238E27FC236}">
                    <a16:creationId xmlns:a16="http://schemas.microsoft.com/office/drawing/2014/main" id="{7D698E73-D441-55E9-A2FD-5E632B59749F}"/>
                  </a:ext>
                </a:extLst>
              </p:cNvPr>
              <p:cNvSpPr/>
              <p:nvPr/>
            </p:nvSpPr>
            <p:spPr>
              <a:xfrm>
                <a:off x="5655181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>
                <a:extLst>
                  <a:ext uri="{FF2B5EF4-FFF2-40B4-BE49-F238E27FC236}">
                    <a16:creationId xmlns:a16="http://schemas.microsoft.com/office/drawing/2014/main" id="{656E2CC8-A853-315B-F684-B14E33294EF7}"/>
                  </a:ext>
                </a:extLst>
              </p:cNvPr>
              <p:cNvSpPr/>
              <p:nvPr/>
            </p:nvSpPr>
            <p:spPr>
              <a:xfrm>
                <a:off x="5605815" y="3099088"/>
                <a:ext cx="32743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>
                <a:extLst>
                  <a:ext uri="{FF2B5EF4-FFF2-40B4-BE49-F238E27FC236}">
                    <a16:creationId xmlns:a16="http://schemas.microsoft.com/office/drawing/2014/main" id="{C8D995B4-D01C-F1AD-3C57-327215BC1DE1}"/>
                  </a:ext>
                </a:extLst>
              </p:cNvPr>
              <p:cNvSpPr/>
              <p:nvPr/>
            </p:nvSpPr>
            <p:spPr>
              <a:xfrm>
                <a:off x="5125576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>
                <a:extLst>
                  <a:ext uri="{FF2B5EF4-FFF2-40B4-BE49-F238E27FC236}">
                    <a16:creationId xmlns:a16="http://schemas.microsoft.com/office/drawing/2014/main" id="{4B7C46A2-2AC1-0C19-7B4D-FE1CA128ED47}"/>
                  </a:ext>
                </a:extLst>
              </p:cNvPr>
              <p:cNvSpPr/>
              <p:nvPr/>
            </p:nvSpPr>
            <p:spPr>
              <a:xfrm>
                <a:off x="5141863" y="2988955"/>
                <a:ext cx="513325" cy="11019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>
                <a:extLst>
                  <a:ext uri="{FF2B5EF4-FFF2-40B4-BE49-F238E27FC236}">
                    <a16:creationId xmlns:a16="http://schemas.microsoft.com/office/drawing/2014/main" id="{EE216DE0-C30A-1235-4257-60C50976FA2F}"/>
                  </a:ext>
                </a:extLst>
              </p:cNvPr>
              <p:cNvSpPr/>
              <p:nvPr/>
            </p:nvSpPr>
            <p:spPr>
              <a:xfrm>
                <a:off x="5365611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>
                <a:extLst>
                  <a:ext uri="{FF2B5EF4-FFF2-40B4-BE49-F238E27FC236}">
                    <a16:creationId xmlns:a16="http://schemas.microsoft.com/office/drawing/2014/main" id="{538B3189-3029-303F-2C24-7BDED903A291}"/>
                  </a:ext>
                </a:extLst>
              </p:cNvPr>
              <p:cNvSpPr/>
              <p:nvPr/>
            </p:nvSpPr>
            <p:spPr>
              <a:xfrm>
                <a:off x="5233856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586" y="1170"/>
                    </a:lnTo>
                    <a:lnTo>
                      <a:pt x="1170" y="585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6">
                <a:extLst>
                  <a:ext uri="{FF2B5EF4-FFF2-40B4-BE49-F238E27FC236}">
                    <a16:creationId xmlns:a16="http://schemas.microsoft.com/office/drawing/2014/main" id="{91A70A6E-FFEE-E5FD-4E23-5FBF204FEEF3}"/>
                  </a:ext>
                </a:extLst>
              </p:cNvPr>
              <p:cNvSpPr/>
              <p:nvPr/>
            </p:nvSpPr>
            <p:spPr>
              <a:xfrm>
                <a:off x="5497366" y="3011195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36">
              <a:extLst>
                <a:ext uri="{FF2B5EF4-FFF2-40B4-BE49-F238E27FC236}">
                  <a16:creationId xmlns:a16="http://schemas.microsoft.com/office/drawing/2014/main" id="{D17A758B-455A-3FE8-6461-0A09F3C6A3EF}"/>
                </a:ext>
              </a:extLst>
            </p:cNvPr>
            <p:cNvGrpSpPr/>
            <p:nvPr/>
          </p:nvGrpSpPr>
          <p:grpSpPr>
            <a:xfrm>
              <a:off x="8043546" y="485978"/>
              <a:ext cx="515682" cy="1038454"/>
              <a:chOff x="7992899" y="3155950"/>
              <a:chExt cx="449749" cy="905602"/>
            </a:xfrm>
          </p:grpSpPr>
          <p:sp>
            <p:nvSpPr>
              <p:cNvPr id="605" name="Google Shape;605;p36">
                <a:extLst>
                  <a:ext uri="{FF2B5EF4-FFF2-40B4-BE49-F238E27FC236}">
                    <a16:creationId xmlns:a16="http://schemas.microsoft.com/office/drawing/2014/main" id="{C46A00E3-7CB1-B3F5-7A0F-0F9160AD1172}"/>
                  </a:ext>
                </a:extLst>
              </p:cNvPr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>
                <a:extLst>
                  <a:ext uri="{FF2B5EF4-FFF2-40B4-BE49-F238E27FC236}">
                    <a16:creationId xmlns:a16="http://schemas.microsoft.com/office/drawing/2014/main" id="{156B60D7-5DED-49EE-0D4E-E83B5E7C016E}"/>
                  </a:ext>
                </a:extLst>
              </p:cNvPr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>
                <a:extLst>
                  <a:ext uri="{FF2B5EF4-FFF2-40B4-BE49-F238E27FC236}">
                    <a16:creationId xmlns:a16="http://schemas.microsoft.com/office/drawing/2014/main" id="{B24F348E-3DEB-F0C3-740E-2D4CD1F4C1D7}"/>
                  </a:ext>
                </a:extLst>
              </p:cNvPr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>
                <a:extLst>
                  <a:ext uri="{FF2B5EF4-FFF2-40B4-BE49-F238E27FC236}">
                    <a16:creationId xmlns:a16="http://schemas.microsoft.com/office/drawing/2014/main" id="{60493595-33B1-8F6D-A448-B62249DC9DFF}"/>
                  </a:ext>
                </a:extLst>
              </p:cNvPr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>
                <a:extLst>
                  <a:ext uri="{FF2B5EF4-FFF2-40B4-BE49-F238E27FC236}">
                    <a16:creationId xmlns:a16="http://schemas.microsoft.com/office/drawing/2014/main" id="{447B1CBA-9E07-DEBC-E798-8CAB087C1CC7}"/>
                  </a:ext>
                </a:extLst>
              </p:cNvPr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>
                <a:extLst>
                  <a:ext uri="{FF2B5EF4-FFF2-40B4-BE49-F238E27FC236}">
                    <a16:creationId xmlns:a16="http://schemas.microsoft.com/office/drawing/2014/main" id="{1AD4AE97-47DB-6729-A725-569AB5DE5711}"/>
                  </a:ext>
                </a:extLst>
              </p:cNvPr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6">
                <a:extLst>
                  <a:ext uri="{FF2B5EF4-FFF2-40B4-BE49-F238E27FC236}">
                    <a16:creationId xmlns:a16="http://schemas.microsoft.com/office/drawing/2014/main" id="{9E681775-FF38-3D3A-7727-D482D7B63B7B}"/>
                  </a:ext>
                </a:extLst>
              </p:cNvPr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6">
                <a:extLst>
                  <a:ext uri="{FF2B5EF4-FFF2-40B4-BE49-F238E27FC236}">
                    <a16:creationId xmlns:a16="http://schemas.microsoft.com/office/drawing/2014/main" id="{72E43E69-A8E0-2E1A-3171-75EE6E7BC4F4}"/>
                  </a:ext>
                </a:extLst>
              </p:cNvPr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6">
                <a:extLst>
                  <a:ext uri="{FF2B5EF4-FFF2-40B4-BE49-F238E27FC236}">
                    <a16:creationId xmlns:a16="http://schemas.microsoft.com/office/drawing/2014/main" id="{6C9C2424-3126-D24D-8F96-E1C79D5C20DF}"/>
                  </a:ext>
                </a:extLst>
              </p:cNvPr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6">
                <a:extLst>
                  <a:ext uri="{FF2B5EF4-FFF2-40B4-BE49-F238E27FC236}">
                    <a16:creationId xmlns:a16="http://schemas.microsoft.com/office/drawing/2014/main" id="{120005EA-2099-93AC-B68B-D8F0BC2DAAE0}"/>
                  </a:ext>
                </a:extLst>
              </p:cNvPr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6">
                <a:extLst>
                  <a:ext uri="{FF2B5EF4-FFF2-40B4-BE49-F238E27FC236}">
                    <a16:creationId xmlns:a16="http://schemas.microsoft.com/office/drawing/2014/main" id="{376B9401-7F37-55DD-E19F-4CF4A709BD83}"/>
                  </a:ext>
                </a:extLst>
              </p:cNvPr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616;p36">
              <a:extLst>
                <a:ext uri="{FF2B5EF4-FFF2-40B4-BE49-F238E27FC236}">
                  <a16:creationId xmlns:a16="http://schemas.microsoft.com/office/drawing/2014/main" id="{6F279E2D-AE84-A019-4A09-3C290F3258D4}"/>
                </a:ext>
              </a:extLst>
            </p:cNvPr>
            <p:cNvGrpSpPr/>
            <p:nvPr/>
          </p:nvGrpSpPr>
          <p:grpSpPr>
            <a:xfrm>
              <a:off x="6880688" y="2785364"/>
              <a:ext cx="641888" cy="393657"/>
              <a:chOff x="6752025" y="2890176"/>
              <a:chExt cx="671150" cy="411603"/>
            </a:xfrm>
          </p:grpSpPr>
          <p:sp>
            <p:nvSpPr>
              <p:cNvPr id="617" name="Google Shape;617;p36">
                <a:extLst>
                  <a:ext uri="{FF2B5EF4-FFF2-40B4-BE49-F238E27FC236}">
                    <a16:creationId xmlns:a16="http://schemas.microsoft.com/office/drawing/2014/main" id="{A24DC179-9213-BB15-E138-8E0F1EA2A181}"/>
                  </a:ext>
                </a:extLst>
              </p:cNvPr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6">
                <a:extLst>
                  <a:ext uri="{FF2B5EF4-FFF2-40B4-BE49-F238E27FC236}">
                    <a16:creationId xmlns:a16="http://schemas.microsoft.com/office/drawing/2014/main" id="{5E9DB139-C8FE-9F02-93A1-B333369E4A01}"/>
                  </a:ext>
                </a:extLst>
              </p:cNvPr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6">
                <a:extLst>
                  <a:ext uri="{FF2B5EF4-FFF2-40B4-BE49-F238E27FC236}">
                    <a16:creationId xmlns:a16="http://schemas.microsoft.com/office/drawing/2014/main" id="{A627ECCA-27B9-DE22-15DE-0FFACD9D35BB}"/>
                  </a:ext>
                </a:extLst>
              </p:cNvPr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6">
                <a:extLst>
                  <a:ext uri="{FF2B5EF4-FFF2-40B4-BE49-F238E27FC236}">
                    <a16:creationId xmlns:a16="http://schemas.microsoft.com/office/drawing/2014/main" id="{1436DCEC-86DB-D558-082B-2599D676ACB9}"/>
                  </a:ext>
                </a:extLst>
              </p:cNvPr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6">
                <a:extLst>
                  <a:ext uri="{FF2B5EF4-FFF2-40B4-BE49-F238E27FC236}">
                    <a16:creationId xmlns:a16="http://schemas.microsoft.com/office/drawing/2014/main" id="{4E33E7A6-9143-57FD-816B-F8554FAF6027}"/>
                  </a:ext>
                </a:extLst>
              </p:cNvPr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6">
                <a:extLst>
                  <a:ext uri="{FF2B5EF4-FFF2-40B4-BE49-F238E27FC236}">
                    <a16:creationId xmlns:a16="http://schemas.microsoft.com/office/drawing/2014/main" id="{2A4D5331-CB54-3487-C8F9-E9C1766BBD8E}"/>
                  </a:ext>
                </a:extLst>
              </p:cNvPr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3" name="Google Shape;623;p36">
              <a:extLst>
                <a:ext uri="{FF2B5EF4-FFF2-40B4-BE49-F238E27FC236}">
                  <a16:creationId xmlns:a16="http://schemas.microsoft.com/office/drawing/2014/main" id="{0CC81EEA-006D-A90E-11CF-C4F699B4CC20}"/>
                </a:ext>
              </a:extLst>
            </p:cNvPr>
            <p:cNvGrpSpPr/>
            <p:nvPr/>
          </p:nvGrpSpPr>
          <p:grpSpPr>
            <a:xfrm>
              <a:off x="6380300" y="2577059"/>
              <a:ext cx="339737" cy="601958"/>
              <a:chOff x="6228825" y="2672375"/>
              <a:chExt cx="355225" cy="629400"/>
            </a:xfrm>
          </p:grpSpPr>
          <p:sp>
            <p:nvSpPr>
              <p:cNvPr id="624" name="Google Shape;624;p36">
                <a:extLst>
                  <a:ext uri="{FF2B5EF4-FFF2-40B4-BE49-F238E27FC236}">
                    <a16:creationId xmlns:a16="http://schemas.microsoft.com/office/drawing/2014/main" id="{B9F19B8D-554A-39D1-F2A4-0B43BBE38D5D}"/>
                  </a:ext>
                </a:extLst>
              </p:cNvPr>
              <p:cNvSpPr/>
              <p:nvPr/>
            </p:nvSpPr>
            <p:spPr>
              <a:xfrm flipH="1">
                <a:off x="6422641" y="2672375"/>
                <a:ext cx="161370" cy="629354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6158" extrusionOk="0">
                    <a:moveTo>
                      <a:pt x="1" y="0"/>
                    </a:moveTo>
                    <a:lnTo>
                      <a:pt x="1" y="16158"/>
                    </a:lnTo>
                    <a:lnTo>
                      <a:pt x="4143" y="16158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6">
                <a:extLst>
                  <a:ext uri="{FF2B5EF4-FFF2-40B4-BE49-F238E27FC236}">
                    <a16:creationId xmlns:a16="http://schemas.microsoft.com/office/drawing/2014/main" id="{EEAB2029-0CAF-71D8-5057-5978C09AECFC}"/>
                  </a:ext>
                </a:extLst>
              </p:cNvPr>
              <p:cNvSpPr/>
              <p:nvPr/>
            </p:nvSpPr>
            <p:spPr>
              <a:xfrm flipH="1">
                <a:off x="6460072" y="2813064"/>
                <a:ext cx="86508" cy="34801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935" extrusionOk="0">
                    <a:moveTo>
                      <a:pt x="1110" y="0"/>
                    </a:moveTo>
                    <a:cubicBezTo>
                      <a:pt x="497" y="0"/>
                      <a:pt x="1" y="2000"/>
                      <a:pt x="1" y="4468"/>
                    </a:cubicBezTo>
                    <a:cubicBezTo>
                      <a:pt x="1" y="6934"/>
                      <a:pt x="498" y="8935"/>
                      <a:pt x="1110" y="8935"/>
                    </a:cubicBezTo>
                    <a:cubicBezTo>
                      <a:pt x="1723" y="8935"/>
                      <a:pt x="2221" y="6935"/>
                      <a:pt x="2221" y="4468"/>
                    </a:cubicBezTo>
                    <a:cubicBezTo>
                      <a:pt x="2221" y="2000"/>
                      <a:pt x="1724" y="0"/>
                      <a:pt x="1110" y="0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6">
                <a:extLst>
                  <a:ext uri="{FF2B5EF4-FFF2-40B4-BE49-F238E27FC236}">
                    <a16:creationId xmlns:a16="http://schemas.microsoft.com/office/drawing/2014/main" id="{D3799768-70D0-B2C9-5DE6-A04AD0A670B1}"/>
                  </a:ext>
                </a:extLst>
              </p:cNvPr>
              <p:cNvSpPr/>
              <p:nvPr/>
            </p:nvSpPr>
            <p:spPr>
              <a:xfrm flipH="1">
                <a:off x="6422641" y="2705911"/>
                <a:ext cx="161409" cy="1729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44" extrusionOk="0">
                    <a:moveTo>
                      <a:pt x="1" y="1"/>
                    </a:moveTo>
                    <a:lnTo>
                      <a:pt x="1" y="443"/>
                    </a:lnTo>
                    <a:lnTo>
                      <a:pt x="4144" y="443"/>
                    </a:lnTo>
                    <a:lnTo>
                      <a:pt x="4144" y="1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6">
                <a:extLst>
                  <a:ext uri="{FF2B5EF4-FFF2-40B4-BE49-F238E27FC236}">
                    <a16:creationId xmlns:a16="http://schemas.microsoft.com/office/drawing/2014/main" id="{13D7BC0A-C8D2-31D4-ACF6-24C5F9144941}"/>
                  </a:ext>
                </a:extLst>
              </p:cNvPr>
              <p:cNvSpPr/>
              <p:nvPr/>
            </p:nvSpPr>
            <p:spPr>
              <a:xfrm flipH="1">
                <a:off x="6422641" y="3238714"/>
                <a:ext cx="16137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4143" y="222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6">
                <a:extLst>
                  <a:ext uri="{FF2B5EF4-FFF2-40B4-BE49-F238E27FC236}">
                    <a16:creationId xmlns:a16="http://schemas.microsoft.com/office/drawing/2014/main" id="{7FCB80BB-4380-E25C-7342-C36FB8EC90A0}"/>
                  </a:ext>
                </a:extLst>
              </p:cNvPr>
              <p:cNvSpPr/>
              <p:nvPr/>
            </p:nvSpPr>
            <p:spPr>
              <a:xfrm flipH="1">
                <a:off x="6422641" y="2732592"/>
                <a:ext cx="161409" cy="6773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739" extrusionOk="0">
                    <a:moveTo>
                      <a:pt x="1" y="0"/>
                    </a:moveTo>
                    <a:lnTo>
                      <a:pt x="1" y="1738"/>
                    </a:lnTo>
                    <a:lnTo>
                      <a:pt x="4144" y="1738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6">
                <a:extLst>
                  <a:ext uri="{FF2B5EF4-FFF2-40B4-BE49-F238E27FC236}">
                    <a16:creationId xmlns:a16="http://schemas.microsoft.com/office/drawing/2014/main" id="{E56F7FD4-D199-FF4A-BAAD-B7BA73139321}"/>
                  </a:ext>
                </a:extLst>
              </p:cNvPr>
              <p:cNvSpPr/>
              <p:nvPr/>
            </p:nvSpPr>
            <p:spPr>
              <a:xfrm flipH="1">
                <a:off x="6422641" y="3256865"/>
                <a:ext cx="161409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153" extrusionOk="0">
                    <a:moveTo>
                      <a:pt x="1" y="0"/>
                    </a:moveTo>
                    <a:lnTo>
                      <a:pt x="1" y="1153"/>
                    </a:lnTo>
                    <a:lnTo>
                      <a:pt x="4144" y="1153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6">
                <a:extLst>
                  <a:ext uri="{FF2B5EF4-FFF2-40B4-BE49-F238E27FC236}">
                    <a16:creationId xmlns:a16="http://schemas.microsoft.com/office/drawing/2014/main" id="{B34DE863-EE2B-35BB-36AC-540F8A005444}"/>
                  </a:ext>
                </a:extLst>
              </p:cNvPr>
              <p:cNvSpPr/>
              <p:nvPr/>
            </p:nvSpPr>
            <p:spPr>
              <a:xfrm flipH="1">
                <a:off x="6228825" y="2895717"/>
                <a:ext cx="119421" cy="405976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0423" extrusionOk="0">
                    <a:moveTo>
                      <a:pt x="13" y="1"/>
                    </a:moveTo>
                    <a:lnTo>
                      <a:pt x="1" y="10420"/>
                    </a:lnTo>
                    <a:lnTo>
                      <a:pt x="3054" y="10423"/>
                    </a:lnTo>
                    <a:lnTo>
                      <a:pt x="306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6">
                <a:extLst>
                  <a:ext uri="{FF2B5EF4-FFF2-40B4-BE49-F238E27FC236}">
                    <a16:creationId xmlns:a16="http://schemas.microsoft.com/office/drawing/2014/main" id="{8E82541B-4201-A3A6-D4AF-C5EDA08D70B2}"/>
                  </a:ext>
                </a:extLst>
              </p:cNvPr>
              <p:cNvSpPr/>
              <p:nvPr/>
            </p:nvSpPr>
            <p:spPr>
              <a:xfrm flipH="1">
                <a:off x="6229253" y="3254684"/>
                <a:ext cx="118914" cy="1709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439" extrusionOk="0">
                    <a:moveTo>
                      <a:pt x="0" y="0"/>
                    </a:moveTo>
                    <a:lnTo>
                      <a:pt x="0" y="435"/>
                    </a:lnTo>
                    <a:lnTo>
                      <a:pt x="3053" y="438"/>
                    </a:lnTo>
                    <a:lnTo>
                      <a:pt x="305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6">
                <a:extLst>
                  <a:ext uri="{FF2B5EF4-FFF2-40B4-BE49-F238E27FC236}">
                    <a16:creationId xmlns:a16="http://schemas.microsoft.com/office/drawing/2014/main" id="{04F8A1B2-6DDC-4FC2-56BF-29BE85480700}"/>
                  </a:ext>
                </a:extLst>
              </p:cNvPr>
              <p:cNvSpPr/>
              <p:nvPr/>
            </p:nvSpPr>
            <p:spPr>
              <a:xfrm flipH="1">
                <a:off x="6245028" y="2895912"/>
                <a:ext cx="46701" cy="114396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937" extrusionOk="0">
                    <a:moveTo>
                      <a:pt x="5" y="1"/>
                    </a:moveTo>
                    <a:lnTo>
                      <a:pt x="0" y="2936"/>
                    </a:lnTo>
                    <a:lnTo>
                      <a:pt x="599" y="2212"/>
                    </a:lnTo>
                    <a:lnTo>
                      <a:pt x="1195" y="2937"/>
                    </a:lnTo>
                    <a:lnTo>
                      <a:pt x="1199" y="2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6">
                <a:extLst>
                  <a:ext uri="{FF2B5EF4-FFF2-40B4-BE49-F238E27FC236}">
                    <a16:creationId xmlns:a16="http://schemas.microsoft.com/office/drawing/2014/main" id="{EF961CF9-1471-0628-1F89-017A30391FEB}"/>
                  </a:ext>
                </a:extLst>
              </p:cNvPr>
              <p:cNvSpPr/>
              <p:nvPr/>
            </p:nvSpPr>
            <p:spPr>
              <a:xfrm flipH="1">
                <a:off x="6273384" y="3207009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1" y="1"/>
                    </a:moveTo>
                    <a:cubicBezTo>
                      <a:pt x="365" y="1"/>
                      <a:pt x="339" y="3"/>
                      <a:pt x="313" y="9"/>
                    </a:cubicBezTo>
                    <a:cubicBezTo>
                      <a:pt x="122" y="52"/>
                      <a:pt x="0" y="244"/>
                      <a:pt x="43" y="435"/>
                    </a:cubicBezTo>
                    <a:cubicBezTo>
                      <a:pt x="81" y="602"/>
                      <a:pt x="228" y="714"/>
                      <a:pt x="392" y="714"/>
                    </a:cubicBezTo>
                    <a:cubicBezTo>
                      <a:pt x="418" y="714"/>
                      <a:pt x="444" y="712"/>
                      <a:pt x="470" y="706"/>
                    </a:cubicBezTo>
                    <a:cubicBezTo>
                      <a:pt x="662" y="662"/>
                      <a:pt x="784" y="471"/>
                      <a:pt x="740" y="280"/>
                    </a:cubicBezTo>
                    <a:cubicBezTo>
                      <a:pt x="702" y="113"/>
                      <a:pt x="555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6">
                <a:extLst>
                  <a:ext uri="{FF2B5EF4-FFF2-40B4-BE49-F238E27FC236}">
                    <a16:creationId xmlns:a16="http://schemas.microsoft.com/office/drawing/2014/main" id="{4FAD803E-4AB4-3FE3-7830-3F6FFE8C7B05}"/>
                  </a:ext>
                </a:extLst>
              </p:cNvPr>
              <p:cNvSpPr/>
              <p:nvPr/>
            </p:nvSpPr>
            <p:spPr>
              <a:xfrm flipH="1">
                <a:off x="6273345" y="3164241"/>
                <a:ext cx="30537" cy="2781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4" extrusionOk="0">
                    <a:moveTo>
                      <a:pt x="393" y="0"/>
                    </a:moveTo>
                    <a:cubicBezTo>
                      <a:pt x="367" y="0"/>
                      <a:pt x="340" y="3"/>
                      <a:pt x="314" y="9"/>
                    </a:cubicBezTo>
                    <a:cubicBezTo>
                      <a:pt x="122" y="52"/>
                      <a:pt x="0" y="243"/>
                      <a:pt x="44" y="435"/>
                    </a:cubicBezTo>
                    <a:cubicBezTo>
                      <a:pt x="81" y="600"/>
                      <a:pt x="228" y="714"/>
                      <a:pt x="391" y="714"/>
                    </a:cubicBezTo>
                    <a:cubicBezTo>
                      <a:pt x="417" y="714"/>
                      <a:pt x="444" y="711"/>
                      <a:pt x="470" y="705"/>
                    </a:cubicBezTo>
                    <a:cubicBezTo>
                      <a:pt x="662" y="662"/>
                      <a:pt x="784" y="471"/>
                      <a:pt x="741" y="278"/>
                    </a:cubicBezTo>
                    <a:cubicBezTo>
                      <a:pt x="703" y="113"/>
                      <a:pt x="556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6">
                <a:extLst>
                  <a:ext uri="{FF2B5EF4-FFF2-40B4-BE49-F238E27FC236}">
                    <a16:creationId xmlns:a16="http://schemas.microsoft.com/office/drawing/2014/main" id="{0053D3F6-4BB9-2E22-9CC7-04CEBAB8EF35}"/>
                  </a:ext>
                </a:extLst>
              </p:cNvPr>
              <p:cNvSpPr/>
              <p:nvPr/>
            </p:nvSpPr>
            <p:spPr>
              <a:xfrm flipH="1">
                <a:off x="6273306" y="3121473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3" y="0"/>
                    </a:moveTo>
                    <a:cubicBezTo>
                      <a:pt x="367" y="0"/>
                      <a:pt x="341" y="3"/>
                      <a:pt x="315" y="9"/>
                    </a:cubicBezTo>
                    <a:cubicBezTo>
                      <a:pt x="122" y="53"/>
                      <a:pt x="0" y="243"/>
                      <a:pt x="44" y="435"/>
                    </a:cubicBezTo>
                    <a:cubicBezTo>
                      <a:pt x="81" y="601"/>
                      <a:pt x="229" y="714"/>
                      <a:pt x="391" y="714"/>
                    </a:cubicBezTo>
                    <a:cubicBezTo>
                      <a:pt x="417" y="714"/>
                      <a:pt x="444" y="712"/>
                      <a:pt x="470" y="705"/>
                    </a:cubicBezTo>
                    <a:cubicBezTo>
                      <a:pt x="663" y="662"/>
                      <a:pt x="784" y="471"/>
                      <a:pt x="741" y="279"/>
                    </a:cubicBezTo>
                    <a:cubicBezTo>
                      <a:pt x="703" y="113"/>
                      <a:pt x="555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6">
                <a:extLst>
                  <a:ext uri="{FF2B5EF4-FFF2-40B4-BE49-F238E27FC236}">
                    <a16:creationId xmlns:a16="http://schemas.microsoft.com/office/drawing/2014/main" id="{24FCE088-898D-82DB-DF28-8A3F21036FCA}"/>
                  </a:ext>
                </a:extLst>
              </p:cNvPr>
              <p:cNvSpPr/>
              <p:nvPr/>
            </p:nvSpPr>
            <p:spPr>
              <a:xfrm flipH="1">
                <a:off x="6348596" y="2766401"/>
                <a:ext cx="74083" cy="53532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744" extrusionOk="0">
                    <a:moveTo>
                      <a:pt x="1" y="1"/>
                    </a:moveTo>
                    <a:lnTo>
                      <a:pt x="1" y="13744"/>
                    </a:lnTo>
                    <a:lnTo>
                      <a:pt x="1902" y="13744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6">
                <a:extLst>
                  <a:ext uri="{FF2B5EF4-FFF2-40B4-BE49-F238E27FC236}">
                    <a16:creationId xmlns:a16="http://schemas.microsoft.com/office/drawing/2014/main" id="{F358CD83-93CA-EDC4-5621-61A1E155E300}"/>
                  </a:ext>
                </a:extLst>
              </p:cNvPr>
              <p:cNvSpPr/>
              <p:nvPr/>
            </p:nvSpPr>
            <p:spPr>
              <a:xfrm flipH="1">
                <a:off x="6364955" y="3013308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1"/>
                    </a:moveTo>
                    <a:lnTo>
                      <a:pt x="1" y="529"/>
                    </a:lnTo>
                    <a:lnTo>
                      <a:pt x="529" y="1058"/>
                    </a:lnTo>
                    <a:lnTo>
                      <a:pt x="1059" y="529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6">
                <a:extLst>
                  <a:ext uri="{FF2B5EF4-FFF2-40B4-BE49-F238E27FC236}">
                    <a16:creationId xmlns:a16="http://schemas.microsoft.com/office/drawing/2014/main" id="{EAB400CB-2D87-C48B-F14C-ADF3863F4C40}"/>
                  </a:ext>
                </a:extLst>
              </p:cNvPr>
              <p:cNvSpPr/>
              <p:nvPr/>
            </p:nvSpPr>
            <p:spPr>
              <a:xfrm flipH="1">
                <a:off x="6364955" y="3119020"/>
                <a:ext cx="41209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8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6">
                <a:extLst>
                  <a:ext uri="{FF2B5EF4-FFF2-40B4-BE49-F238E27FC236}">
                    <a16:creationId xmlns:a16="http://schemas.microsoft.com/office/drawing/2014/main" id="{33AE6670-4C70-A71B-41CC-A7F289B2A825}"/>
                  </a:ext>
                </a:extLst>
              </p:cNvPr>
              <p:cNvSpPr/>
              <p:nvPr/>
            </p:nvSpPr>
            <p:spPr>
              <a:xfrm flipH="1">
                <a:off x="6364955" y="2907830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9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36">
              <a:extLst>
                <a:ext uri="{FF2B5EF4-FFF2-40B4-BE49-F238E27FC236}">
                  <a16:creationId xmlns:a16="http://schemas.microsoft.com/office/drawing/2014/main" id="{80BD8499-4996-98C4-232B-F38AEED093DE}"/>
                </a:ext>
              </a:extLst>
            </p:cNvPr>
            <p:cNvGrpSpPr/>
            <p:nvPr/>
          </p:nvGrpSpPr>
          <p:grpSpPr>
            <a:xfrm>
              <a:off x="6524834" y="3620731"/>
              <a:ext cx="771501" cy="393652"/>
              <a:chOff x="6651775" y="3763900"/>
              <a:chExt cx="806672" cy="411598"/>
            </a:xfrm>
          </p:grpSpPr>
          <p:sp>
            <p:nvSpPr>
              <p:cNvPr id="641" name="Google Shape;641;p36">
                <a:extLst>
                  <a:ext uri="{FF2B5EF4-FFF2-40B4-BE49-F238E27FC236}">
                    <a16:creationId xmlns:a16="http://schemas.microsoft.com/office/drawing/2014/main" id="{01C879F5-2C22-62CD-46DB-292F5E2937FE}"/>
                  </a:ext>
                </a:extLst>
              </p:cNvPr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6">
                <a:extLst>
                  <a:ext uri="{FF2B5EF4-FFF2-40B4-BE49-F238E27FC236}">
                    <a16:creationId xmlns:a16="http://schemas.microsoft.com/office/drawing/2014/main" id="{F127A678-BFF3-37B1-AD34-BA037E8F2205}"/>
                  </a:ext>
                </a:extLst>
              </p:cNvPr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6">
                <a:extLst>
                  <a:ext uri="{FF2B5EF4-FFF2-40B4-BE49-F238E27FC236}">
                    <a16:creationId xmlns:a16="http://schemas.microsoft.com/office/drawing/2014/main" id="{5DC0A91C-5622-6350-97E0-7BC1371B4753}"/>
                  </a:ext>
                </a:extLst>
              </p:cNvPr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6">
                <a:extLst>
                  <a:ext uri="{FF2B5EF4-FFF2-40B4-BE49-F238E27FC236}">
                    <a16:creationId xmlns:a16="http://schemas.microsoft.com/office/drawing/2014/main" id="{3E2A59A4-3DFA-08BD-15B6-6DBF026D1221}"/>
                  </a:ext>
                </a:extLst>
              </p:cNvPr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6">
                <a:extLst>
                  <a:ext uri="{FF2B5EF4-FFF2-40B4-BE49-F238E27FC236}">
                    <a16:creationId xmlns:a16="http://schemas.microsoft.com/office/drawing/2014/main" id="{543004F3-881C-ECDE-17D2-D33BD77E211A}"/>
                  </a:ext>
                </a:extLst>
              </p:cNvPr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6">
                <a:extLst>
                  <a:ext uri="{FF2B5EF4-FFF2-40B4-BE49-F238E27FC236}">
                    <a16:creationId xmlns:a16="http://schemas.microsoft.com/office/drawing/2014/main" id="{0997E4AD-EFE4-5042-76E5-A0933F4CDCFB}"/>
                  </a:ext>
                </a:extLst>
              </p:cNvPr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6">
                <a:extLst>
                  <a:ext uri="{FF2B5EF4-FFF2-40B4-BE49-F238E27FC236}">
                    <a16:creationId xmlns:a16="http://schemas.microsoft.com/office/drawing/2014/main" id="{35250E0D-1EEF-2FC7-85BC-DCC29BDAAB1E}"/>
                  </a:ext>
                </a:extLst>
              </p:cNvPr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6">
                <a:extLst>
                  <a:ext uri="{FF2B5EF4-FFF2-40B4-BE49-F238E27FC236}">
                    <a16:creationId xmlns:a16="http://schemas.microsoft.com/office/drawing/2014/main" id="{F669CCF5-37AD-DA77-2F8D-3EE3AAAD88D6}"/>
                  </a:ext>
                </a:extLst>
              </p:cNvPr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6">
                <a:extLst>
                  <a:ext uri="{FF2B5EF4-FFF2-40B4-BE49-F238E27FC236}">
                    <a16:creationId xmlns:a16="http://schemas.microsoft.com/office/drawing/2014/main" id="{55A1DB60-96E4-AFDA-F233-046C05C72797}"/>
                  </a:ext>
                </a:extLst>
              </p:cNvPr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6">
                <a:extLst>
                  <a:ext uri="{FF2B5EF4-FFF2-40B4-BE49-F238E27FC236}">
                    <a16:creationId xmlns:a16="http://schemas.microsoft.com/office/drawing/2014/main" id="{E421205B-8D4D-305F-68B5-844C56B09D34}"/>
                  </a:ext>
                </a:extLst>
              </p:cNvPr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6">
                <a:extLst>
                  <a:ext uri="{FF2B5EF4-FFF2-40B4-BE49-F238E27FC236}">
                    <a16:creationId xmlns:a16="http://schemas.microsoft.com/office/drawing/2014/main" id="{DBAAD4AF-D7FF-0317-7A2A-A7D33CA362DC}"/>
                  </a:ext>
                </a:extLst>
              </p:cNvPr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2" name="Google Shape;652;p36">
              <a:extLst>
                <a:ext uri="{FF2B5EF4-FFF2-40B4-BE49-F238E27FC236}">
                  <a16:creationId xmlns:a16="http://schemas.microsoft.com/office/drawing/2014/main" id="{F0D5C949-A70C-6F97-0BD9-4F22F8BF173E}"/>
                </a:ext>
              </a:extLst>
            </p:cNvPr>
            <p:cNvGrpSpPr/>
            <p:nvPr/>
          </p:nvGrpSpPr>
          <p:grpSpPr>
            <a:xfrm>
              <a:off x="6012971" y="3430546"/>
              <a:ext cx="592589" cy="583835"/>
              <a:chOff x="6116577" y="3565046"/>
              <a:chExt cx="619603" cy="610450"/>
            </a:xfrm>
          </p:grpSpPr>
          <p:grpSp>
            <p:nvGrpSpPr>
              <p:cNvPr id="653" name="Google Shape;653;p36">
                <a:extLst>
                  <a:ext uri="{FF2B5EF4-FFF2-40B4-BE49-F238E27FC236}">
                    <a16:creationId xmlns:a16="http://schemas.microsoft.com/office/drawing/2014/main" id="{68CD8D4D-EEB8-B539-B8D0-B44D05AC2843}"/>
                  </a:ext>
                </a:extLst>
              </p:cNvPr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654" name="Google Shape;654;p36">
                  <a:extLst>
                    <a:ext uri="{FF2B5EF4-FFF2-40B4-BE49-F238E27FC236}">
                      <a16:creationId xmlns:a16="http://schemas.microsoft.com/office/drawing/2014/main" id="{EA3875F1-6D27-68B7-0BA0-5BA65FD1DD59}"/>
                    </a:ext>
                  </a:extLst>
                </p:cNvPr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6">
                  <a:extLst>
                    <a:ext uri="{FF2B5EF4-FFF2-40B4-BE49-F238E27FC236}">
                      <a16:creationId xmlns:a16="http://schemas.microsoft.com/office/drawing/2014/main" id="{B96C39F8-EB1C-AF39-A47C-11887E8AC291}"/>
                    </a:ext>
                  </a:extLst>
                </p:cNvPr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6">
                  <a:extLst>
                    <a:ext uri="{FF2B5EF4-FFF2-40B4-BE49-F238E27FC236}">
                      <a16:creationId xmlns:a16="http://schemas.microsoft.com/office/drawing/2014/main" id="{3FF36073-F4DD-025A-6E44-62F2F6DFD75A}"/>
                    </a:ext>
                  </a:extLst>
                </p:cNvPr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6">
                  <a:extLst>
                    <a:ext uri="{FF2B5EF4-FFF2-40B4-BE49-F238E27FC236}">
                      <a16:creationId xmlns:a16="http://schemas.microsoft.com/office/drawing/2014/main" id="{B9740807-7715-DEDE-6F35-857C599E9953}"/>
                    </a:ext>
                  </a:extLst>
                </p:cNvPr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6">
                  <a:extLst>
                    <a:ext uri="{FF2B5EF4-FFF2-40B4-BE49-F238E27FC236}">
                      <a16:creationId xmlns:a16="http://schemas.microsoft.com/office/drawing/2014/main" id="{5B77D33E-8082-2A17-4E22-22DA8D2285F1}"/>
                    </a:ext>
                  </a:extLst>
                </p:cNvPr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6">
                  <a:extLst>
                    <a:ext uri="{FF2B5EF4-FFF2-40B4-BE49-F238E27FC236}">
                      <a16:creationId xmlns:a16="http://schemas.microsoft.com/office/drawing/2014/main" id="{499A2645-2C25-C900-D9D6-B881486EA5A9}"/>
                    </a:ext>
                  </a:extLst>
                </p:cNvPr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0" name="Google Shape;660;p36">
                <a:extLst>
                  <a:ext uri="{FF2B5EF4-FFF2-40B4-BE49-F238E27FC236}">
                    <a16:creationId xmlns:a16="http://schemas.microsoft.com/office/drawing/2014/main" id="{E68DC917-CD75-37F9-E4D4-EDFE62B70347}"/>
                  </a:ext>
                </a:extLst>
              </p:cNvPr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6">
                <a:extLst>
                  <a:ext uri="{FF2B5EF4-FFF2-40B4-BE49-F238E27FC236}">
                    <a16:creationId xmlns:a16="http://schemas.microsoft.com/office/drawing/2014/main" id="{1355AC0A-634A-5262-0FF3-6E8FF0E4F73D}"/>
                  </a:ext>
                </a:extLst>
              </p:cNvPr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36">
              <a:extLst>
                <a:ext uri="{FF2B5EF4-FFF2-40B4-BE49-F238E27FC236}">
                  <a16:creationId xmlns:a16="http://schemas.microsoft.com/office/drawing/2014/main" id="{AE99CB61-D8CA-F434-649C-497866A855AE}"/>
                </a:ext>
              </a:extLst>
            </p:cNvPr>
            <p:cNvGrpSpPr/>
            <p:nvPr/>
          </p:nvGrpSpPr>
          <p:grpSpPr>
            <a:xfrm>
              <a:off x="7865961" y="1669493"/>
              <a:ext cx="796393" cy="978451"/>
              <a:chOff x="7782214" y="1723435"/>
              <a:chExt cx="832699" cy="1023056"/>
            </a:xfrm>
          </p:grpSpPr>
          <p:grpSp>
            <p:nvGrpSpPr>
              <p:cNvPr id="663" name="Google Shape;663;p36">
                <a:extLst>
                  <a:ext uri="{FF2B5EF4-FFF2-40B4-BE49-F238E27FC236}">
                    <a16:creationId xmlns:a16="http://schemas.microsoft.com/office/drawing/2014/main" id="{A4E1FE1B-D2A5-DA02-7081-65371A80BC55}"/>
                  </a:ext>
                </a:extLst>
              </p:cNvPr>
              <p:cNvGrpSpPr/>
              <p:nvPr/>
            </p:nvGrpSpPr>
            <p:grpSpPr>
              <a:xfrm>
                <a:off x="7782214" y="1723435"/>
                <a:ext cx="832699" cy="893858"/>
                <a:chOff x="7739700" y="1693776"/>
                <a:chExt cx="875235" cy="939518"/>
              </a:xfrm>
            </p:grpSpPr>
            <p:sp>
              <p:nvSpPr>
                <p:cNvPr id="664" name="Google Shape;664;p36">
                  <a:extLst>
                    <a:ext uri="{FF2B5EF4-FFF2-40B4-BE49-F238E27FC236}">
                      <a16:creationId xmlns:a16="http://schemas.microsoft.com/office/drawing/2014/main" id="{641D3680-0F53-D01B-A50E-334326D0CBF9}"/>
                    </a:ext>
                  </a:extLst>
                </p:cNvPr>
                <p:cNvSpPr/>
                <p:nvPr/>
              </p:nvSpPr>
              <p:spPr>
                <a:xfrm>
                  <a:off x="7739700" y="1693776"/>
                  <a:ext cx="548727" cy="916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10625" extrusionOk="0">
                      <a:moveTo>
                        <a:pt x="4605" y="0"/>
                      </a:moveTo>
                      <a:lnTo>
                        <a:pt x="1" y="9802"/>
                      </a:lnTo>
                      <a:lnTo>
                        <a:pt x="1751" y="10625"/>
                      </a:lnTo>
                      <a:lnTo>
                        <a:pt x="6357" y="823"/>
                      </a:lnTo>
                      <a:lnTo>
                        <a:pt x="46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6">
                  <a:extLst>
                    <a:ext uri="{FF2B5EF4-FFF2-40B4-BE49-F238E27FC236}">
                      <a16:creationId xmlns:a16="http://schemas.microsoft.com/office/drawing/2014/main" id="{896B7159-F495-3665-F0FF-1050FCAB1CE8}"/>
                    </a:ext>
                  </a:extLst>
                </p:cNvPr>
                <p:cNvSpPr/>
                <p:nvPr/>
              </p:nvSpPr>
              <p:spPr>
                <a:xfrm>
                  <a:off x="8044623" y="1976772"/>
                  <a:ext cx="72496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739" extrusionOk="0">
                      <a:moveTo>
                        <a:pt x="421" y="1"/>
                      </a:moveTo>
                      <a:cubicBezTo>
                        <a:pt x="283" y="1"/>
                        <a:pt x="151" y="80"/>
                        <a:pt x="88" y="213"/>
                      </a:cubicBezTo>
                      <a:cubicBezTo>
                        <a:pt x="1" y="398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0" y="343"/>
                        <a:pt x="762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36">
                  <a:extLst>
                    <a:ext uri="{FF2B5EF4-FFF2-40B4-BE49-F238E27FC236}">
                      <a16:creationId xmlns:a16="http://schemas.microsoft.com/office/drawing/2014/main" id="{DA56909F-4104-8DBE-E934-A470C562A833}"/>
                    </a:ext>
                  </a:extLst>
                </p:cNvPr>
                <p:cNvSpPr/>
                <p:nvPr/>
              </p:nvSpPr>
              <p:spPr>
                <a:xfrm>
                  <a:off x="7910243" y="2262790"/>
                  <a:ext cx="72583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9" extrusionOk="0">
                      <a:moveTo>
                        <a:pt x="421" y="1"/>
                      </a:moveTo>
                      <a:cubicBezTo>
                        <a:pt x="283" y="1"/>
                        <a:pt x="151" y="79"/>
                        <a:pt x="88" y="213"/>
                      </a:cubicBezTo>
                      <a:cubicBezTo>
                        <a:pt x="1" y="397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1" y="342"/>
                        <a:pt x="761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36">
                  <a:extLst>
                    <a:ext uri="{FF2B5EF4-FFF2-40B4-BE49-F238E27FC236}">
                      <a16:creationId xmlns:a16="http://schemas.microsoft.com/office/drawing/2014/main" id="{A79BAD56-99AF-1D9C-CEB8-30134C34B3ED}"/>
                    </a:ext>
                  </a:extLst>
                </p:cNvPr>
                <p:cNvSpPr/>
                <p:nvPr/>
              </p:nvSpPr>
              <p:spPr>
                <a:xfrm>
                  <a:off x="7977476" y="2119867"/>
                  <a:ext cx="72583" cy="6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8" extrusionOk="0">
                      <a:moveTo>
                        <a:pt x="420" y="0"/>
                      </a:moveTo>
                      <a:cubicBezTo>
                        <a:pt x="282" y="0"/>
                        <a:pt x="150" y="78"/>
                        <a:pt x="87" y="212"/>
                      </a:cubicBezTo>
                      <a:cubicBezTo>
                        <a:pt x="0" y="396"/>
                        <a:pt x="79" y="615"/>
                        <a:pt x="264" y="702"/>
                      </a:cubicBezTo>
                      <a:cubicBezTo>
                        <a:pt x="314" y="726"/>
                        <a:pt x="368" y="738"/>
                        <a:pt x="420" y="738"/>
                      </a:cubicBezTo>
                      <a:cubicBezTo>
                        <a:pt x="559" y="738"/>
                        <a:pt x="691" y="659"/>
                        <a:pt x="754" y="525"/>
                      </a:cubicBezTo>
                      <a:cubicBezTo>
                        <a:pt x="840" y="341"/>
                        <a:pt x="760" y="123"/>
                        <a:pt x="577" y="35"/>
                      </a:cubicBezTo>
                      <a:cubicBezTo>
                        <a:pt x="526" y="11"/>
                        <a:pt x="473" y="0"/>
                        <a:pt x="4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36">
                  <a:extLst>
                    <a:ext uri="{FF2B5EF4-FFF2-40B4-BE49-F238E27FC236}">
                      <a16:creationId xmlns:a16="http://schemas.microsoft.com/office/drawing/2014/main" id="{FDF274DF-F68B-B621-7A2A-D7A5FE5A2AE9}"/>
                    </a:ext>
                  </a:extLst>
                </p:cNvPr>
                <p:cNvSpPr/>
                <p:nvPr/>
              </p:nvSpPr>
              <p:spPr>
                <a:xfrm>
                  <a:off x="8104952" y="1726745"/>
                  <a:ext cx="167691" cy="106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" h="1229" extrusionOk="0">
                      <a:moveTo>
                        <a:pt x="191" y="0"/>
                      </a:moveTo>
                      <a:lnTo>
                        <a:pt x="0" y="406"/>
                      </a:lnTo>
                      <a:lnTo>
                        <a:pt x="1752" y="1228"/>
                      </a:lnTo>
                      <a:lnTo>
                        <a:pt x="1943" y="823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36">
                  <a:extLst>
                    <a:ext uri="{FF2B5EF4-FFF2-40B4-BE49-F238E27FC236}">
                      <a16:creationId xmlns:a16="http://schemas.microsoft.com/office/drawing/2014/main" id="{18B2885A-89D8-57FE-A893-8F422B379C09}"/>
                    </a:ext>
                  </a:extLst>
                </p:cNvPr>
                <p:cNvSpPr/>
                <p:nvPr/>
              </p:nvSpPr>
              <p:spPr>
                <a:xfrm>
                  <a:off x="8080182" y="1779823"/>
                  <a:ext cx="167604" cy="10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230" extrusionOk="0">
                      <a:moveTo>
                        <a:pt x="191" y="1"/>
                      </a:moveTo>
                      <a:lnTo>
                        <a:pt x="1" y="407"/>
                      </a:lnTo>
                      <a:lnTo>
                        <a:pt x="1751" y="1229"/>
                      </a:lnTo>
                      <a:lnTo>
                        <a:pt x="1942" y="823"/>
                      </a:lnTo>
                      <a:lnTo>
                        <a:pt x="19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6">
                  <a:extLst>
                    <a:ext uri="{FF2B5EF4-FFF2-40B4-BE49-F238E27FC236}">
                      <a16:creationId xmlns:a16="http://schemas.microsoft.com/office/drawing/2014/main" id="{B5E7BDA0-3CC1-EB00-350C-D0121874A254}"/>
                    </a:ext>
                  </a:extLst>
                </p:cNvPr>
                <p:cNvSpPr/>
                <p:nvPr/>
              </p:nvSpPr>
              <p:spPr>
                <a:xfrm>
                  <a:off x="7739873" y="2447829"/>
                  <a:ext cx="194100" cy="16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1879" extrusionOk="0">
                      <a:moveTo>
                        <a:pt x="497" y="0"/>
                      </a:moveTo>
                      <a:lnTo>
                        <a:pt x="1" y="1056"/>
                      </a:lnTo>
                      <a:lnTo>
                        <a:pt x="1752" y="1879"/>
                      </a:lnTo>
                      <a:lnTo>
                        <a:pt x="2248" y="823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6">
                  <a:extLst>
                    <a:ext uri="{FF2B5EF4-FFF2-40B4-BE49-F238E27FC236}">
                      <a16:creationId xmlns:a16="http://schemas.microsoft.com/office/drawing/2014/main" id="{0F692552-AA45-9AD9-B544-BB31A16F86C9}"/>
                    </a:ext>
                  </a:extLst>
                </p:cNvPr>
                <p:cNvSpPr/>
                <p:nvPr/>
              </p:nvSpPr>
              <p:spPr>
                <a:xfrm>
                  <a:off x="8364651" y="1821681"/>
                  <a:ext cx="250285" cy="809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9377" extrusionOk="0">
                      <a:moveTo>
                        <a:pt x="0" y="0"/>
                      </a:moveTo>
                      <a:lnTo>
                        <a:pt x="0" y="9377"/>
                      </a:lnTo>
                      <a:lnTo>
                        <a:pt x="2899" y="9377"/>
                      </a:lnTo>
                      <a:lnTo>
                        <a:pt x="28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6">
                  <a:extLst>
                    <a:ext uri="{FF2B5EF4-FFF2-40B4-BE49-F238E27FC236}">
                      <a16:creationId xmlns:a16="http://schemas.microsoft.com/office/drawing/2014/main" id="{0E542A63-C912-6A9C-EE20-E230E3878068}"/>
                    </a:ext>
                  </a:extLst>
                </p:cNvPr>
                <p:cNvSpPr/>
                <p:nvPr/>
              </p:nvSpPr>
              <p:spPr>
                <a:xfrm>
                  <a:off x="8378460" y="2115121"/>
                  <a:ext cx="222494" cy="22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" h="2577" extrusionOk="0">
                      <a:moveTo>
                        <a:pt x="1289" y="254"/>
                      </a:moveTo>
                      <a:cubicBezTo>
                        <a:pt x="1860" y="254"/>
                        <a:pt x="2325" y="718"/>
                        <a:pt x="2325" y="1290"/>
                      </a:cubicBezTo>
                      <a:cubicBezTo>
                        <a:pt x="2325" y="1861"/>
                        <a:pt x="1860" y="2326"/>
                        <a:pt x="1289" y="2326"/>
                      </a:cubicBezTo>
                      <a:cubicBezTo>
                        <a:pt x="718" y="2326"/>
                        <a:pt x="253" y="1861"/>
                        <a:pt x="253" y="1290"/>
                      </a:cubicBezTo>
                      <a:cubicBezTo>
                        <a:pt x="253" y="718"/>
                        <a:pt x="718" y="254"/>
                        <a:pt x="1289" y="254"/>
                      </a:cubicBezTo>
                      <a:close/>
                      <a:moveTo>
                        <a:pt x="1289" y="0"/>
                      </a:moveTo>
                      <a:cubicBezTo>
                        <a:pt x="579" y="0"/>
                        <a:pt x="1" y="578"/>
                        <a:pt x="1" y="1288"/>
                      </a:cubicBezTo>
                      <a:cubicBezTo>
                        <a:pt x="1" y="1999"/>
                        <a:pt x="579" y="2577"/>
                        <a:pt x="1289" y="2577"/>
                      </a:cubicBezTo>
                      <a:cubicBezTo>
                        <a:pt x="1999" y="2577"/>
                        <a:pt x="2577" y="1999"/>
                        <a:pt x="2577" y="1288"/>
                      </a:cubicBezTo>
                      <a:cubicBezTo>
                        <a:pt x="2577" y="578"/>
                        <a:pt x="1999" y="0"/>
                        <a:pt x="12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6">
                  <a:extLst>
                    <a:ext uri="{FF2B5EF4-FFF2-40B4-BE49-F238E27FC236}">
                      <a16:creationId xmlns:a16="http://schemas.microsoft.com/office/drawing/2014/main" id="{6024502C-F4B1-539A-8822-62C968192AF7}"/>
                    </a:ext>
                  </a:extLst>
                </p:cNvPr>
                <p:cNvSpPr/>
                <p:nvPr/>
              </p:nvSpPr>
              <p:spPr>
                <a:xfrm>
                  <a:off x="8364564" y="2040466"/>
                  <a:ext cx="250285" cy="37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4305" extrusionOk="0">
                      <a:moveTo>
                        <a:pt x="1450" y="1"/>
                      </a:moveTo>
                      <a:cubicBezTo>
                        <a:pt x="891" y="1"/>
                        <a:pt x="383" y="215"/>
                        <a:pt x="0" y="563"/>
                      </a:cubicBezTo>
                      <a:lnTo>
                        <a:pt x="0" y="927"/>
                      </a:lnTo>
                      <a:cubicBezTo>
                        <a:pt x="348" y="516"/>
                        <a:pt x="870" y="253"/>
                        <a:pt x="1450" y="253"/>
                      </a:cubicBezTo>
                      <a:cubicBezTo>
                        <a:pt x="2030" y="253"/>
                        <a:pt x="2550" y="514"/>
                        <a:pt x="2899" y="927"/>
                      </a:cubicBezTo>
                      <a:lnTo>
                        <a:pt x="2899" y="563"/>
                      </a:lnTo>
                      <a:cubicBezTo>
                        <a:pt x="2517" y="215"/>
                        <a:pt x="2008" y="1"/>
                        <a:pt x="1450" y="1"/>
                      </a:cubicBezTo>
                      <a:close/>
                      <a:moveTo>
                        <a:pt x="0" y="3379"/>
                      </a:moveTo>
                      <a:lnTo>
                        <a:pt x="0" y="3743"/>
                      </a:lnTo>
                      <a:cubicBezTo>
                        <a:pt x="383" y="4092"/>
                        <a:pt x="891" y="4304"/>
                        <a:pt x="1450" y="4304"/>
                      </a:cubicBezTo>
                      <a:cubicBezTo>
                        <a:pt x="2008" y="4304"/>
                        <a:pt x="2517" y="4091"/>
                        <a:pt x="2899" y="3743"/>
                      </a:cubicBezTo>
                      <a:lnTo>
                        <a:pt x="2899" y="3379"/>
                      </a:lnTo>
                      <a:cubicBezTo>
                        <a:pt x="2551" y="3791"/>
                        <a:pt x="2031" y="4052"/>
                        <a:pt x="1450" y="4052"/>
                      </a:cubicBezTo>
                      <a:cubicBezTo>
                        <a:pt x="870" y="4052"/>
                        <a:pt x="348" y="3791"/>
                        <a:pt x="0" y="337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6">
                  <a:extLst>
                    <a:ext uri="{FF2B5EF4-FFF2-40B4-BE49-F238E27FC236}">
                      <a16:creationId xmlns:a16="http://schemas.microsoft.com/office/drawing/2014/main" id="{BEC7A504-3E2F-847C-692C-D22420ED8A1D}"/>
                    </a:ext>
                  </a:extLst>
                </p:cNvPr>
                <p:cNvSpPr/>
                <p:nvPr/>
              </p:nvSpPr>
              <p:spPr>
                <a:xfrm>
                  <a:off x="8364564" y="1955196"/>
                  <a:ext cx="250285" cy="54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6282" extrusionOk="0">
                      <a:moveTo>
                        <a:pt x="1450" y="0"/>
                      </a:moveTo>
                      <a:cubicBezTo>
                        <a:pt x="936" y="0"/>
                        <a:pt x="443" y="122"/>
                        <a:pt x="0" y="353"/>
                      </a:cubicBezTo>
                      <a:lnTo>
                        <a:pt x="0" y="644"/>
                      </a:lnTo>
                      <a:cubicBezTo>
                        <a:pt x="426" y="395"/>
                        <a:pt x="922" y="253"/>
                        <a:pt x="1450" y="253"/>
                      </a:cubicBezTo>
                      <a:cubicBezTo>
                        <a:pt x="1977" y="253"/>
                        <a:pt x="2473" y="395"/>
                        <a:pt x="2899" y="644"/>
                      </a:cubicBezTo>
                      <a:lnTo>
                        <a:pt x="2899" y="353"/>
                      </a:lnTo>
                      <a:cubicBezTo>
                        <a:pt x="2458" y="123"/>
                        <a:pt x="1964" y="0"/>
                        <a:pt x="1450" y="0"/>
                      </a:cubicBezTo>
                      <a:close/>
                      <a:moveTo>
                        <a:pt x="0" y="5638"/>
                      </a:moveTo>
                      <a:lnTo>
                        <a:pt x="0" y="5929"/>
                      </a:lnTo>
                      <a:cubicBezTo>
                        <a:pt x="443" y="6160"/>
                        <a:pt x="936" y="6282"/>
                        <a:pt x="1450" y="6282"/>
                      </a:cubicBezTo>
                      <a:cubicBezTo>
                        <a:pt x="1964" y="6282"/>
                        <a:pt x="2457" y="6160"/>
                        <a:pt x="2899" y="5929"/>
                      </a:cubicBezTo>
                      <a:lnTo>
                        <a:pt x="2899" y="5638"/>
                      </a:lnTo>
                      <a:cubicBezTo>
                        <a:pt x="2473" y="5887"/>
                        <a:pt x="1979" y="6029"/>
                        <a:pt x="1450" y="6029"/>
                      </a:cubicBezTo>
                      <a:cubicBezTo>
                        <a:pt x="922" y="6029"/>
                        <a:pt x="427" y="5887"/>
                        <a:pt x="0" y="56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36">
                  <a:extLst>
                    <a:ext uri="{FF2B5EF4-FFF2-40B4-BE49-F238E27FC236}">
                      <a16:creationId xmlns:a16="http://schemas.microsoft.com/office/drawing/2014/main" id="{0A2D8A04-800E-99C9-11A0-C6F80D1A7E11}"/>
                    </a:ext>
                  </a:extLst>
                </p:cNvPr>
                <p:cNvSpPr/>
                <p:nvPr/>
              </p:nvSpPr>
              <p:spPr>
                <a:xfrm>
                  <a:off x="8364564" y="1863021"/>
                  <a:ext cx="250285" cy="72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8419" extrusionOk="0">
                      <a:moveTo>
                        <a:pt x="1450" y="1"/>
                      </a:moveTo>
                      <a:cubicBezTo>
                        <a:pt x="948" y="1"/>
                        <a:pt x="459" y="88"/>
                        <a:pt x="0" y="256"/>
                      </a:cubicBezTo>
                      <a:lnTo>
                        <a:pt x="0" y="528"/>
                      </a:lnTo>
                      <a:cubicBezTo>
                        <a:pt x="450" y="350"/>
                        <a:pt x="938" y="253"/>
                        <a:pt x="1450" y="253"/>
                      </a:cubicBezTo>
                      <a:cubicBezTo>
                        <a:pt x="1961" y="253"/>
                        <a:pt x="2450" y="350"/>
                        <a:pt x="2899" y="528"/>
                      </a:cubicBezTo>
                      <a:lnTo>
                        <a:pt x="2899" y="256"/>
                      </a:lnTo>
                      <a:cubicBezTo>
                        <a:pt x="2442" y="88"/>
                        <a:pt x="1954" y="1"/>
                        <a:pt x="1450" y="1"/>
                      </a:cubicBezTo>
                      <a:close/>
                      <a:moveTo>
                        <a:pt x="0" y="7891"/>
                      </a:moveTo>
                      <a:lnTo>
                        <a:pt x="0" y="8164"/>
                      </a:lnTo>
                      <a:cubicBezTo>
                        <a:pt x="459" y="8331"/>
                        <a:pt x="948" y="8418"/>
                        <a:pt x="1450" y="8418"/>
                      </a:cubicBezTo>
                      <a:cubicBezTo>
                        <a:pt x="1951" y="8418"/>
                        <a:pt x="2441" y="8331"/>
                        <a:pt x="2899" y="8164"/>
                      </a:cubicBezTo>
                      <a:lnTo>
                        <a:pt x="2899" y="7891"/>
                      </a:lnTo>
                      <a:cubicBezTo>
                        <a:pt x="2451" y="8069"/>
                        <a:pt x="1962" y="8166"/>
                        <a:pt x="1450" y="8166"/>
                      </a:cubicBezTo>
                      <a:cubicBezTo>
                        <a:pt x="939" y="8166"/>
                        <a:pt x="450" y="8069"/>
                        <a:pt x="0" y="78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6">
                  <a:extLst>
                    <a:ext uri="{FF2B5EF4-FFF2-40B4-BE49-F238E27FC236}">
                      <a16:creationId xmlns:a16="http://schemas.microsoft.com/office/drawing/2014/main" id="{0ECF855F-BAE9-B39B-AA30-226D6106E521}"/>
                    </a:ext>
                  </a:extLst>
                </p:cNvPr>
                <p:cNvSpPr/>
                <p:nvPr/>
              </p:nvSpPr>
              <p:spPr>
                <a:xfrm>
                  <a:off x="8224229" y="1900564"/>
                  <a:ext cx="140591" cy="732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" h="8490" extrusionOk="0">
                      <a:moveTo>
                        <a:pt x="0" y="0"/>
                      </a:moveTo>
                      <a:lnTo>
                        <a:pt x="0" y="8489"/>
                      </a:lnTo>
                      <a:lnTo>
                        <a:pt x="1628" y="8489"/>
                      </a:lnTo>
                      <a:lnTo>
                        <a:pt x="162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6">
                  <a:extLst>
                    <a:ext uri="{FF2B5EF4-FFF2-40B4-BE49-F238E27FC236}">
                      <a16:creationId xmlns:a16="http://schemas.microsoft.com/office/drawing/2014/main" id="{CEF4654D-2A6D-0F5E-FB33-D689FB3325CC}"/>
                    </a:ext>
                  </a:extLst>
                </p:cNvPr>
                <p:cNvSpPr/>
                <p:nvPr/>
              </p:nvSpPr>
              <p:spPr>
                <a:xfrm>
                  <a:off x="8258320" y="1998522"/>
                  <a:ext cx="73014" cy="36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4245" extrusionOk="0">
                      <a:moveTo>
                        <a:pt x="424" y="0"/>
                      </a:moveTo>
                      <a:cubicBezTo>
                        <a:pt x="190" y="0"/>
                        <a:pt x="1" y="951"/>
                        <a:pt x="1" y="2123"/>
                      </a:cubicBezTo>
                      <a:cubicBezTo>
                        <a:pt x="1" y="3294"/>
                        <a:pt x="190" y="4244"/>
                        <a:pt x="424" y="4244"/>
                      </a:cubicBezTo>
                      <a:cubicBezTo>
                        <a:pt x="656" y="4244"/>
                        <a:pt x="846" y="3294"/>
                        <a:pt x="846" y="2123"/>
                      </a:cubicBezTo>
                      <a:cubicBezTo>
                        <a:pt x="846" y="951"/>
                        <a:pt x="657" y="0"/>
                        <a:pt x="4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36">
                  <a:extLst>
                    <a:ext uri="{FF2B5EF4-FFF2-40B4-BE49-F238E27FC236}">
                      <a16:creationId xmlns:a16="http://schemas.microsoft.com/office/drawing/2014/main" id="{25D2E340-31A2-671A-0D35-FCF16C3E9F30}"/>
                    </a:ext>
                  </a:extLst>
                </p:cNvPr>
                <p:cNvSpPr/>
                <p:nvPr/>
              </p:nvSpPr>
              <p:spPr>
                <a:xfrm>
                  <a:off x="8258406" y="2414429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7"/>
                      </a:lnTo>
                      <a:lnTo>
                        <a:pt x="845" y="287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36">
                  <a:extLst>
                    <a:ext uri="{FF2B5EF4-FFF2-40B4-BE49-F238E27FC236}">
                      <a16:creationId xmlns:a16="http://schemas.microsoft.com/office/drawing/2014/main" id="{0CA56A81-866B-D5F9-EB7D-9E5775F80F50}"/>
                    </a:ext>
                  </a:extLst>
                </p:cNvPr>
                <p:cNvSpPr/>
                <p:nvPr/>
              </p:nvSpPr>
              <p:spPr>
                <a:xfrm>
                  <a:off x="8258406" y="2500217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6">
                  <a:extLst>
                    <a:ext uri="{FF2B5EF4-FFF2-40B4-BE49-F238E27FC236}">
                      <a16:creationId xmlns:a16="http://schemas.microsoft.com/office/drawing/2014/main" id="{D401E7A9-CF53-0724-A53A-B41AEFDFA696}"/>
                    </a:ext>
                  </a:extLst>
                </p:cNvPr>
                <p:cNvSpPr/>
                <p:nvPr/>
              </p:nvSpPr>
              <p:spPr>
                <a:xfrm>
                  <a:off x="8258406" y="2457323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6">
                  <a:extLst>
                    <a:ext uri="{FF2B5EF4-FFF2-40B4-BE49-F238E27FC236}">
                      <a16:creationId xmlns:a16="http://schemas.microsoft.com/office/drawing/2014/main" id="{90DBFA51-CDB4-9A28-E3F1-7151DC01F448}"/>
                    </a:ext>
                  </a:extLst>
                </p:cNvPr>
                <p:cNvSpPr/>
                <p:nvPr/>
              </p:nvSpPr>
              <p:spPr>
                <a:xfrm>
                  <a:off x="8258406" y="2543111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2" name="Google Shape;682;p36">
                <a:extLst>
                  <a:ext uri="{FF2B5EF4-FFF2-40B4-BE49-F238E27FC236}">
                    <a16:creationId xmlns:a16="http://schemas.microsoft.com/office/drawing/2014/main" id="{38B56075-080C-FDB4-7002-9B4957F79891}"/>
                  </a:ext>
                </a:extLst>
              </p:cNvPr>
              <p:cNvSpPr/>
              <p:nvPr/>
            </p:nvSpPr>
            <p:spPr>
              <a:xfrm>
                <a:off x="8258406" y="2617292"/>
                <a:ext cx="65851" cy="12919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97" extrusionOk="0">
                    <a:moveTo>
                      <a:pt x="1" y="0"/>
                    </a:moveTo>
                    <a:lnTo>
                      <a:pt x="1" y="1497"/>
                    </a:lnTo>
                    <a:lnTo>
                      <a:pt x="383" y="1023"/>
                    </a:lnTo>
                    <a:lnTo>
                      <a:pt x="763" y="1497"/>
                    </a:ln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3" name="Google Shape;683;p36">
              <a:extLst>
                <a:ext uri="{FF2B5EF4-FFF2-40B4-BE49-F238E27FC236}">
                  <a16:creationId xmlns:a16="http://schemas.microsoft.com/office/drawing/2014/main" id="{2E629DCE-716D-8D3F-E1FA-BE759D5D3D2F}"/>
                </a:ext>
              </a:extLst>
            </p:cNvPr>
            <p:cNvSpPr/>
            <p:nvPr/>
          </p:nvSpPr>
          <p:spPr>
            <a:xfrm>
              <a:off x="5550987" y="3367783"/>
              <a:ext cx="259658" cy="645026"/>
            </a:xfrm>
            <a:custGeom>
              <a:avLst/>
              <a:gdLst/>
              <a:ahLst/>
              <a:cxnLst/>
              <a:rect l="l" t="t" r="r" b="b"/>
              <a:pathLst>
                <a:path w="3594" h="8928" extrusionOk="0">
                  <a:moveTo>
                    <a:pt x="1529" y="1"/>
                  </a:moveTo>
                  <a:lnTo>
                    <a:pt x="1" y="370"/>
                  </a:lnTo>
                  <a:lnTo>
                    <a:pt x="2064" y="8927"/>
                  </a:lnTo>
                  <a:lnTo>
                    <a:pt x="3593" y="855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>
              <a:extLst>
                <a:ext uri="{FF2B5EF4-FFF2-40B4-BE49-F238E27FC236}">
                  <a16:creationId xmlns:a16="http://schemas.microsoft.com/office/drawing/2014/main" id="{23D4B3F9-9788-63C4-E8C7-09AA2B6F72F0}"/>
                </a:ext>
              </a:extLst>
            </p:cNvPr>
            <p:cNvSpPr/>
            <p:nvPr/>
          </p:nvSpPr>
          <p:spPr>
            <a:xfrm>
              <a:off x="5631758" y="3564583"/>
              <a:ext cx="47683" cy="43276"/>
            </a:xfrm>
            <a:custGeom>
              <a:avLst/>
              <a:gdLst/>
              <a:ahLst/>
              <a:cxnLst/>
              <a:rect l="l" t="t" r="r" b="b"/>
              <a:pathLst>
                <a:path w="660" h="599" extrusionOk="0">
                  <a:moveTo>
                    <a:pt x="330" y="0"/>
                  </a:moveTo>
                  <a:cubicBezTo>
                    <a:pt x="307" y="0"/>
                    <a:pt x="283" y="3"/>
                    <a:pt x="260" y="9"/>
                  </a:cubicBezTo>
                  <a:cubicBezTo>
                    <a:pt x="100" y="47"/>
                    <a:pt x="0" y="209"/>
                    <a:pt x="39" y="369"/>
                  </a:cubicBezTo>
                  <a:cubicBezTo>
                    <a:pt x="72" y="506"/>
                    <a:pt x="194" y="598"/>
                    <a:pt x="329" y="598"/>
                  </a:cubicBezTo>
                  <a:cubicBezTo>
                    <a:pt x="352" y="598"/>
                    <a:pt x="376" y="595"/>
                    <a:pt x="400" y="590"/>
                  </a:cubicBezTo>
                  <a:cubicBezTo>
                    <a:pt x="561" y="552"/>
                    <a:pt x="659" y="390"/>
                    <a:pt x="620" y="229"/>
                  </a:cubicBezTo>
                  <a:cubicBezTo>
                    <a:pt x="588" y="93"/>
                    <a:pt x="464" y="0"/>
                    <a:pt x="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>
              <a:extLst>
                <a:ext uri="{FF2B5EF4-FFF2-40B4-BE49-F238E27FC236}">
                  <a16:creationId xmlns:a16="http://schemas.microsoft.com/office/drawing/2014/main" id="{217952B3-FB8D-DC94-11E0-6B68CF195CD9}"/>
                </a:ext>
              </a:extLst>
            </p:cNvPr>
            <p:cNvSpPr/>
            <p:nvPr/>
          </p:nvSpPr>
          <p:spPr>
            <a:xfrm>
              <a:off x="5682186" y="3773592"/>
              <a:ext cx="47611" cy="43349"/>
            </a:xfrm>
            <a:custGeom>
              <a:avLst/>
              <a:gdLst/>
              <a:ahLst/>
              <a:cxnLst/>
              <a:rect l="l" t="t" r="r" b="b"/>
              <a:pathLst>
                <a:path w="659" h="600" extrusionOk="0">
                  <a:moveTo>
                    <a:pt x="331" y="1"/>
                  </a:moveTo>
                  <a:cubicBezTo>
                    <a:pt x="307" y="1"/>
                    <a:pt x="283" y="4"/>
                    <a:pt x="259" y="10"/>
                  </a:cubicBezTo>
                  <a:cubicBezTo>
                    <a:pt x="99" y="48"/>
                    <a:pt x="1" y="209"/>
                    <a:pt x="39" y="370"/>
                  </a:cubicBezTo>
                  <a:cubicBezTo>
                    <a:pt x="72" y="507"/>
                    <a:pt x="194" y="599"/>
                    <a:pt x="329" y="599"/>
                  </a:cubicBezTo>
                  <a:cubicBezTo>
                    <a:pt x="353" y="599"/>
                    <a:pt x="377" y="596"/>
                    <a:pt x="401" y="591"/>
                  </a:cubicBezTo>
                  <a:cubicBezTo>
                    <a:pt x="560" y="553"/>
                    <a:pt x="659" y="391"/>
                    <a:pt x="621" y="230"/>
                  </a:cubicBezTo>
                  <a:cubicBezTo>
                    <a:pt x="588" y="92"/>
                    <a:pt x="465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>
              <a:extLst>
                <a:ext uri="{FF2B5EF4-FFF2-40B4-BE49-F238E27FC236}">
                  <a16:creationId xmlns:a16="http://schemas.microsoft.com/office/drawing/2014/main" id="{8A6053F1-E19A-1E2D-2463-692F43C87AD2}"/>
                </a:ext>
              </a:extLst>
            </p:cNvPr>
            <p:cNvSpPr/>
            <p:nvPr/>
          </p:nvSpPr>
          <p:spPr>
            <a:xfrm>
              <a:off x="5656900" y="3669051"/>
              <a:ext cx="47683" cy="43349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330" y="1"/>
                  </a:moveTo>
                  <a:cubicBezTo>
                    <a:pt x="307" y="1"/>
                    <a:pt x="283" y="4"/>
                    <a:pt x="260" y="9"/>
                  </a:cubicBezTo>
                  <a:cubicBezTo>
                    <a:pt x="100" y="48"/>
                    <a:pt x="1" y="209"/>
                    <a:pt x="40" y="371"/>
                  </a:cubicBezTo>
                  <a:cubicBezTo>
                    <a:pt x="72" y="508"/>
                    <a:pt x="195" y="599"/>
                    <a:pt x="331" y="599"/>
                  </a:cubicBezTo>
                  <a:cubicBezTo>
                    <a:pt x="354" y="599"/>
                    <a:pt x="377" y="597"/>
                    <a:pt x="400" y="591"/>
                  </a:cubicBezTo>
                  <a:cubicBezTo>
                    <a:pt x="561" y="552"/>
                    <a:pt x="659" y="391"/>
                    <a:pt x="620" y="229"/>
                  </a:cubicBezTo>
                  <a:cubicBezTo>
                    <a:pt x="588" y="93"/>
                    <a:pt x="466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>
              <a:extLst>
                <a:ext uri="{FF2B5EF4-FFF2-40B4-BE49-F238E27FC236}">
                  <a16:creationId xmlns:a16="http://schemas.microsoft.com/office/drawing/2014/main" id="{EBC27528-FC45-F3B8-CB6E-78E7C261B411}"/>
                </a:ext>
              </a:extLst>
            </p:cNvPr>
            <p:cNvSpPr/>
            <p:nvPr/>
          </p:nvSpPr>
          <p:spPr>
            <a:xfrm>
              <a:off x="5556333" y="3392130"/>
              <a:ext cx="116680" cy="52379"/>
            </a:xfrm>
            <a:custGeom>
              <a:avLst/>
              <a:gdLst/>
              <a:ahLst/>
              <a:cxnLst/>
              <a:rect l="l" t="t" r="r" b="b"/>
              <a:pathLst>
                <a:path w="1615" h="725" extrusionOk="0">
                  <a:moveTo>
                    <a:pt x="1529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>
              <a:extLst>
                <a:ext uri="{FF2B5EF4-FFF2-40B4-BE49-F238E27FC236}">
                  <a16:creationId xmlns:a16="http://schemas.microsoft.com/office/drawing/2014/main" id="{1383918C-0760-98E1-2DAD-84E701885E45}"/>
                </a:ext>
              </a:extLst>
            </p:cNvPr>
            <p:cNvSpPr/>
            <p:nvPr/>
          </p:nvSpPr>
          <p:spPr>
            <a:xfrm>
              <a:off x="5565797" y="3431793"/>
              <a:ext cx="116752" cy="52379"/>
            </a:xfrm>
            <a:custGeom>
              <a:avLst/>
              <a:gdLst/>
              <a:ahLst/>
              <a:cxnLst/>
              <a:rect l="l" t="t" r="r" b="b"/>
              <a:pathLst>
                <a:path w="1616" h="725" extrusionOk="0">
                  <a:moveTo>
                    <a:pt x="1530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5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>
              <a:extLst>
                <a:ext uri="{FF2B5EF4-FFF2-40B4-BE49-F238E27FC236}">
                  <a16:creationId xmlns:a16="http://schemas.microsoft.com/office/drawing/2014/main" id="{830FD1CD-FAFF-9968-171D-10BBFB76B9CF}"/>
                </a:ext>
              </a:extLst>
            </p:cNvPr>
            <p:cNvSpPr/>
            <p:nvPr/>
          </p:nvSpPr>
          <p:spPr>
            <a:xfrm>
              <a:off x="5683487" y="3920036"/>
              <a:ext cx="126578" cy="93272"/>
            </a:xfrm>
            <a:custGeom>
              <a:avLst/>
              <a:gdLst/>
              <a:ahLst/>
              <a:cxnLst/>
              <a:rect l="l" t="t" r="r" b="b"/>
              <a:pathLst>
                <a:path w="1752" h="1291" extrusionOk="0">
                  <a:moveTo>
                    <a:pt x="1529" y="1"/>
                  </a:moveTo>
                  <a:lnTo>
                    <a:pt x="0" y="368"/>
                  </a:lnTo>
                  <a:lnTo>
                    <a:pt x="223" y="1290"/>
                  </a:lnTo>
                  <a:lnTo>
                    <a:pt x="1751" y="922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>
              <a:extLst>
                <a:ext uri="{FF2B5EF4-FFF2-40B4-BE49-F238E27FC236}">
                  <a16:creationId xmlns:a16="http://schemas.microsoft.com/office/drawing/2014/main" id="{85D275B2-4D28-CADA-3530-EDCDDA40D6FA}"/>
                </a:ext>
              </a:extLst>
            </p:cNvPr>
            <p:cNvSpPr/>
            <p:nvPr/>
          </p:nvSpPr>
          <p:spPr>
            <a:xfrm>
              <a:off x="5668604" y="3378475"/>
              <a:ext cx="223534" cy="636211"/>
            </a:xfrm>
            <a:custGeom>
              <a:avLst/>
              <a:gdLst/>
              <a:ahLst/>
              <a:cxnLst/>
              <a:rect l="l" t="t" r="r" b="b"/>
              <a:pathLst>
                <a:path w="3094" h="8806" extrusionOk="0">
                  <a:moveTo>
                    <a:pt x="1030" y="0"/>
                  </a:moveTo>
                  <a:lnTo>
                    <a:pt x="1" y="248"/>
                  </a:lnTo>
                  <a:lnTo>
                    <a:pt x="2064" y="8806"/>
                  </a:lnTo>
                  <a:lnTo>
                    <a:pt x="3093" y="8557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>
              <a:extLst>
                <a:ext uri="{FF2B5EF4-FFF2-40B4-BE49-F238E27FC236}">
                  <a16:creationId xmlns:a16="http://schemas.microsoft.com/office/drawing/2014/main" id="{0E6E7244-2CBA-15EF-8238-BDD786621BA9}"/>
                </a:ext>
              </a:extLst>
            </p:cNvPr>
            <p:cNvSpPr/>
            <p:nvPr/>
          </p:nvSpPr>
          <p:spPr>
            <a:xfrm>
              <a:off x="5735143" y="3577804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>
              <a:extLst>
                <a:ext uri="{FF2B5EF4-FFF2-40B4-BE49-F238E27FC236}">
                  <a16:creationId xmlns:a16="http://schemas.microsoft.com/office/drawing/2014/main" id="{9008ECC3-5F3C-8700-E83F-43BFD3FA94A9}"/>
                </a:ext>
              </a:extLst>
            </p:cNvPr>
            <p:cNvSpPr/>
            <p:nvPr/>
          </p:nvSpPr>
          <p:spPr>
            <a:xfrm>
              <a:off x="5712385" y="3481716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40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8" y="2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>
              <a:extLst>
                <a:ext uri="{FF2B5EF4-FFF2-40B4-BE49-F238E27FC236}">
                  <a16:creationId xmlns:a16="http://schemas.microsoft.com/office/drawing/2014/main" id="{DEB66EEA-8A3B-8DF3-D43C-8C5A4E7E8430}"/>
                </a:ext>
              </a:extLst>
            </p:cNvPr>
            <p:cNvSpPr/>
            <p:nvPr/>
          </p:nvSpPr>
          <p:spPr>
            <a:xfrm>
              <a:off x="5758840" y="3673820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89" y="628"/>
                  </a:lnTo>
                  <a:lnTo>
                    <a:pt x="627" y="23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>
              <a:extLst>
                <a:ext uri="{FF2B5EF4-FFF2-40B4-BE49-F238E27FC236}">
                  <a16:creationId xmlns:a16="http://schemas.microsoft.com/office/drawing/2014/main" id="{D405E5DC-48C6-C092-3E86-8900051B8FD3}"/>
                </a:ext>
              </a:extLst>
            </p:cNvPr>
            <p:cNvSpPr/>
            <p:nvPr/>
          </p:nvSpPr>
          <p:spPr>
            <a:xfrm>
              <a:off x="5780947" y="3769763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7" y="23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>
              <a:extLst>
                <a:ext uri="{FF2B5EF4-FFF2-40B4-BE49-F238E27FC236}">
                  <a16:creationId xmlns:a16="http://schemas.microsoft.com/office/drawing/2014/main" id="{2822CDA6-5E18-9CF3-8A5E-8BCC57D4FD6E}"/>
                </a:ext>
              </a:extLst>
            </p:cNvPr>
            <p:cNvSpPr/>
            <p:nvPr/>
          </p:nvSpPr>
          <p:spPr>
            <a:xfrm>
              <a:off x="5804572" y="3866068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>
              <a:extLst>
                <a:ext uri="{FF2B5EF4-FFF2-40B4-BE49-F238E27FC236}">
                  <a16:creationId xmlns:a16="http://schemas.microsoft.com/office/drawing/2014/main" id="{FF596CEB-37A0-590D-77C6-126B09942B69}"/>
                </a:ext>
              </a:extLst>
            </p:cNvPr>
            <p:cNvSpPr/>
            <p:nvPr/>
          </p:nvSpPr>
          <p:spPr>
            <a:xfrm>
              <a:off x="5376512" y="3469506"/>
              <a:ext cx="192973" cy="540195"/>
            </a:xfrm>
            <a:custGeom>
              <a:avLst/>
              <a:gdLst/>
              <a:ahLst/>
              <a:cxnLst/>
              <a:rect l="l" t="t" r="r" b="b"/>
              <a:pathLst>
                <a:path w="2671" h="7477" extrusionOk="0">
                  <a:moveTo>
                    <a:pt x="0" y="0"/>
                  </a:moveTo>
                  <a:lnTo>
                    <a:pt x="0" y="7476"/>
                  </a:lnTo>
                  <a:lnTo>
                    <a:pt x="2671" y="7476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>
              <a:extLst>
                <a:ext uri="{FF2B5EF4-FFF2-40B4-BE49-F238E27FC236}">
                  <a16:creationId xmlns:a16="http://schemas.microsoft.com/office/drawing/2014/main" id="{0EF971D2-B652-F017-D973-677792547D84}"/>
                </a:ext>
              </a:extLst>
            </p:cNvPr>
            <p:cNvSpPr/>
            <p:nvPr/>
          </p:nvSpPr>
          <p:spPr>
            <a:xfrm>
              <a:off x="5376440" y="3883118"/>
              <a:ext cx="170432" cy="126578"/>
            </a:xfrm>
            <a:custGeom>
              <a:avLst/>
              <a:gdLst/>
              <a:ahLst/>
              <a:cxnLst/>
              <a:rect l="l" t="t" r="r" b="b"/>
              <a:pathLst>
                <a:path w="2359" h="1752" extrusionOk="0">
                  <a:moveTo>
                    <a:pt x="0" y="1"/>
                  </a:moveTo>
                  <a:lnTo>
                    <a:pt x="0" y="824"/>
                  </a:lnTo>
                  <a:lnTo>
                    <a:pt x="1250" y="1751"/>
                  </a:lnTo>
                  <a:lnTo>
                    <a:pt x="2358" y="17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>
              <a:extLst>
                <a:ext uri="{FF2B5EF4-FFF2-40B4-BE49-F238E27FC236}">
                  <a16:creationId xmlns:a16="http://schemas.microsoft.com/office/drawing/2014/main" id="{D8221318-3E5B-3A63-E8CB-EC943C2DA207}"/>
                </a:ext>
              </a:extLst>
            </p:cNvPr>
            <p:cNvSpPr/>
            <p:nvPr/>
          </p:nvSpPr>
          <p:spPr>
            <a:xfrm>
              <a:off x="5376440" y="379873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4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>
              <a:extLst>
                <a:ext uri="{FF2B5EF4-FFF2-40B4-BE49-F238E27FC236}">
                  <a16:creationId xmlns:a16="http://schemas.microsoft.com/office/drawing/2014/main" id="{8401C641-7D21-5A35-1139-032BDCA9324A}"/>
                </a:ext>
              </a:extLst>
            </p:cNvPr>
            <p:cNvSpPr/>
            <p:nvPr/>
          </p:nvSpPr>
          <p:spPr>
            <a:xfrm>
              <a:off x="5376440" y="3714350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5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>
              <a:extLst>
                <a:ext uri="{FF2B5EF4-FFF2-40B4-BE49-F238E27FC236}">
                  <a16:creationId xmlns:a16="http://schemas.microsoft.com/office/drawing/2014/main" id="{96824CF3-524C-339B-ACC7-32F99762186E}"/>
                </a:ext>
              </a:extLst>
            </p:cNvPr>
            <p:cNvSpPr/>
            <p:nvPr/>
          </p:nvSpPr>
          <p:spPr>
            <a:xfrm>
              <a:off x="5376440" y="3630038"/>
              <a:ext cx="193045" cy="202799"/>
            </a:xfrm>
            <a:custGeom>
              <a:avLst/>
              <a:gdLst/>
              <a:ahLst/>
              <a:cxnLst/>
              <a:rect l="l" t="t" r="r" b="b"/>
              <a:pathLst>
                <a:path w="2672" h="2807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>
              <a:extLst>
                <a:ext uri="{FF2B5EF4-FFF2-40B4-BE49-F238E27FC236}">
                  <a16:creationId xmlns:a16="http://schemas.microsoft.com/office/drawing/2014/main" id="{533357B8-A517-A81A-D3B7-FFAFD8F33947}"/>
                </a:ext>
              </a:extLst>
            </p:cNvPr>
            <p:cNvSpPr/>
            <p:nvPr/>
          </p:nvSpPr>
          <p:spPr>
            <a:xfrm>
              <a:off x="5376440" y="354565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>
              <a:extLst>
                <a:ext uri="{FF2B5EF4-FFF2-40B4-BE49-F238E27FC236}">
                  <a16:creationId xmlns:a16="http://schemas.microsoft.com/office/drawing/2014/main" id="{44D0D81F-DE1C-FD99-860B-09E2D008038C}"/>
                </a:ext>
              </a:extLst>
            </p:cNvPr>
            <p:cNvSpPr/>
            <p:nvPr/>
          </p:nvSpPr>
          <p:spPr>
            <a:xfrm>
              <a:off x="5376440" y="3469506"/>
              <a:ext cx="193045" cy="194635"/>
            </a:xfrm>
            <a:custGeom>
              <a:avLst/>
              <a:gdLst/>
              <a:ahLst/>
              <a:cxnLst/>
              <a:rect l="l" t="t" r="r" b="b"/>
              <a:pathLst>
                <a:path w="2672" h="2694" extrusionOk="0">
                  <a:moveTo>
                    <a:pt x="0" y="0"/>
                  </a:moveTo>
                  <a:lnTo>
                    <a:pt x="0" y="710"/>
                  </a:lnTo>
                  <a:lnTo>
                    <a:pt x="2672" y="2693"/>
                  </a:lnTo>
                  <a:lnTo>
                    <a:pt x="2672" y="187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>
              <a:extLst>
                <a:ext uri="{FF2B5EF4-FFF2-40B4-BE49-F238E27FC236}">
                  <a16:creationId xmlns:a16="http://schemas.microsoft.com/office/drawing/2014/main" id="{D91E00AB-3091-986D-4814-0FA4FF28CB03}"/>
                </a:ext>
              </a:extLst>
            </p:cNvPr>
            <p:cNvSpPr/>
            <p:nvPr/>
          </p:nvSpPr>
          <p:spPr>
            <a:xfrm>
              <a:off x="5421160" y="3469506"/>
              <a:ext cx="148324" cy="110250"/>
            </a:xfrm>
            <a:custGeom>
              <a:avLst/>
              <a:gdLst/>
              <a:ahLst/>
              <a:cxnLst/>
              <a:rect l="l" t="t" r="r" b="b"/>
              <a:pathLst>
                <a:path w="2053" h="1526" extrusionOk="0">
                  <a:moveTo>
                    <a:pt x="0" y="0"/>
                  </a:moveTo>
                  <a:lnTo>
                    <a:pt x="2053" y="1526"/>
                  </a:lnTo>
                  <a:lnTo>
                    <a:pt x="2053" y="702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6">
              <a:extLst>
                <a:ext uri="{FF2B5EF4-FFF2-40B4-BE49-F238E27FC236}">
                  <a16:creationId xmlns:a16="http://schemas.microsoft.com/office/drawing/2014/main" id="{9B5D2F9E-E538-1677-31DB-67178D1D0EE0}"/>
                </a:ext>
              </a:extLst>
            </p:cNvPr>
            <p:cNvGrpSpPr/>
            <p:nvPr/>
          </p:nvGrpSpPr>
          <p:grpSpPr>
            <a:xfrm>
              <a:off x="5261276" y="4513740"/>
              <a:ext cx="1065355" cy="336540"/>
              <a:chOff x="5058788" y="4697345"/>
              <a:chExt cx="1113921" cy="351882"/>
            </a:xfrm>
          </p:grpSpPr>
          <p:sp>
            <p:nvSpPr>
              <p:cNvPr id="705" name="Google Shape;705;p36">
                <a:extLst>
                  <a:ext uri="{FF2B5EF4-FFF2-40B4-BE49-F238E27FC236}">
                    <a16:creationId xmlns:a16="http://schemas.microsoft.com/office/drawing/2014/main" id="{54019A1F-E239-A706-93AD-DAC14A95AAA2}"/>
                  </a:ext>
                </a:extLst>
              </p:cNvPr>
              <p:cNvSpPr/>
              <p:nvPr/>
            </p:nvSpPr>
            <p:spPr>
              <a:xfrm>
                <a:off x="5318685" y="4697345"/>
                <a:ext cx="594117" cy="183699"/>
              </a:xfrm>
              <a:custGeom>
                <a:avLst/>
                <a:gdLst/>
                <a:ahLst/>
                <a:cxnLst/>
                <a:rect l="l" t="t" r="r" b="b"/>
                <a:pathLst>
                  <a:path w="10993" h="3399" extrusionOk="0">
                    <a:moveTo>
                      <a:pt x="1" y="0"/>
                    </a:moveTo>
                    <a:lnTo>
                      <a:pt x="1" y="3398"/>
                    </a:lnTo>
                    <a:lnTo>
                      <a:pt x="10992" y="3398"/>
                    </a:lnTo>
                    <a:lnTo>
                      <a:pt x="109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6" name="Google Shape;706;p36">
                <a:extLst>
                  <a:ext uri="{FF2B5EF4-FFF2-40B4-BE49-F238E27FC236}">
                    <a16:creationId xmlns:a16="http://schemas.microsoft.com/office/drawing/2014/main" id="{6D785C6B-98F6-6C64-8D34-900067F82F23}"/>
                  </a:ext>
                </a:extLst>
              </p:cNvPr>
              <p:cNvGrpSpPr/>
              <p:nvPr/>
            </p:nvGrpSpPr>
            <p:grpSpPr>
              <a:xfrm>
                <a:off x="5058788" y="4697345"/>
                <a:ext cx="1113921" cy="351882"/>
                <a:chOff x="5058788" y="4697345"/>
                <a:chExt cx="1113921" cy="351882"/>
              </a:xfrm>
            </p:grpSpPr>
            <p:sp>
              <p:nvSpPr>
                <p:cNvPr id="707" name="Google Shape;707;p36">
                  <a:extLst>
                    <a:ext uri="{FF2B5EF4-FFF2-40B4-BE49-F238E27FC236}">
                      <a16:creationId xmlns:a16="http://schemas.microsoft.com/office/drawing/2014/main" id="{58EDDD24-4431-5D9A-4F1C-9D35A7DBB581}"/>
                    </a:ext>
                  </a:extLst>
                </p:cNvPr>
                <p:cNvSpPr/>
                <p:nvPr/>
              </p:nvSpPr>
              <p:spPr>
                <a:xfrm>
                  <a:off x="5058788" y="4978644"/>
                  <a:ext cx="1113921" cy="7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1" h="1306" extrusionOk="0">
                      <a:moveTo>
                        <a:pt x="0" y="0"/>
                      </a:moveTo>
                      <a:lnTo>
                        <a:pt x="0" y="1305"/>
                      </a:lnTo>
                      <a:lnTo>
                        <a:pt x="20611" y="1305"/>
                      </a:lnTo>
                      <a:lnTo>
                        <a:pt x="206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6">
                  <a:extLst>
                    <a:ext uri="{FF2B5EF4-FFF2-40B4-BE49-F238E27FC236}">
                      <a16:creationId xmlns:a16="http://schemas.microsoft.com/office/drawing/2014/main" id="{39162952-C292-5EDD-CF1E-7901D0DD9630}"/>
                    </a:ext>
                  </a:extLst>
                </p:cNvPr>
                <p:cNvSpPr/>
                <p:nvPr/>
              </p:nvSpPr>
              <p:spPr>
                <a:xfrm>
                  <a:off x="5534104" y="4707559"/>
                  <a:ext cx="163270" cy="16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3021" extrusionOk="0">
                      <a:moveTo>
                        <a:pt x="1510" y="297"/>
                      </a:moveTo>
                      <a:cubicBezTo>
                        <a:pt x="2180" y="297"/>
                        <a:pt x="2724" y="841"/>
                        <a:pt x="2724" y="1511"/>
                      </a:cubicBezTo>
                      <a:cubicBezTo>
                        <a:pt x="2724" y="2181"/>
                        <a:pt x="2180" y="2725"/>
                        <a:pt x="1510" y="2725"/>
                      </a:cubicBezTo>
                      <a:cubicBezTo>
                        <a:pt x="841" y="2725"/>
                        <a:pt x="297" y="2181"/>
                        <a:pt x="297" y="1511"/>
                      </a:cubicBezTo>
                      <a:cubicBezTo>
                        <a:pt x="297" y="841"/>
                        <a:pt x="841" y="297"/>
                        <a:pt x="1510" y="297"/>
                      </a:cubicBezTo>
                      <a:close/>
                      <a:moveTo>
                        <a:pt x="1510" y="1"/>
                      </a:moveTo>
                      <a:cubicBezTo>
                        <a:pt x="679" y="1"/>
                        <a:pt x="1" y="678"/>
                        <a:pt x="1" y="1511"/>
                      </a:cubicBezTo>
                      <a:cubicBezTo>
                        <a:pt x="1" y="2343"/>
                        <a:pt x="679" y="3021"/>
                        <a:pt x="1510" y="3021"/>
                      </a:cubicBezTo>
                      <a:cubicBezTo>
                        <a:pt x="2343" y="3021"/>
                        <a:pt x="3020" y="2343"/>
                        <a:pt x="3020" y="1511"/>
                      </a:cubicBezTo>
                      <a:cubicBezTo>
                        <a:pt x="3020" y="678"/>
                        <a:pt x="2343" y="1"/>
                        <a:pt x="15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6">
                  <a:extLst>
                    <a:ext uri="{FF2B5EF4-FFF2-40B4-BE49-F238E27FC236}">
                      <a16:creationId xmlns:a16="http://schemas.microsoft.com/office/drawing/2014/main" id="{850CB0DD-685A-B187-250A-13ACC158C46D}"/>
                    </a:ext>
                  </a:extLst>
                </p:cNvPr>
                <p:cNvSpPr/>
                <p:nvPr/>
              </p:nvSpPr>
              <p:spPr>
                <a:xfrm>
                  <a:off x="5479412" y="4697345"/>
                  <a:ext cx="272603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400" extrusionOk="0">
                      <a:moveTo>
                        <a:pt x="659" y="0"/>
                      </a:moveTo>
                      <a:cubicBezTo>
                        <a:pt x="249" y="449"/>
                        <a:pt x="0" y="1045"/>
                        <a:pt x="0" y="1700"/>
                      </a:cubicBezTo>
                      <a:cubicBezTo>
                        <a:pt x="0" y="2353"/>
                        <a:pt x="249" y="2949"/>
                        <a:pt x="659" y="3399"/>
                      </a:cubicBezTo>
                      <a:lnTo>
                        <a:pt x="1084" y="3399"/>
                      </a:lnTo>
                      <a:cubicBezTo>
                        <a:pt x="602" y="2990"/>
                        <a:pt x="295" y="2379"/>
                        <a:pt x="295" y="1700"/>
                      </a:cubicBezTo>
                      <a:cubicBezTo>
                        <a:pt x="295" y="1020"/>
                        <a:pt x="603" y="409"/>
                        <a:pt x="1084" y="0"/>
                      </a:cubicBezTo>
                      <a:close/>
                      <a:moveTo>
                        <a:pt x="3960" y="0"/>
                      </a:moveTo>
                      <a:cubicBezTo>
                        <a:pt x="4442" y="409"/>
                        <a:pt x="4748" y="1020"/>
                        <a:pt x="4748" y="1700"/>
                      </a:cubicBezTo>
                      <a:cubicBezTo>
                        <a:pt x="4748" y="2380"/>
                        <a:pt x="4442" y="2990"/>
                        <a:pt x="3960" y="3399"/>
                      </a:cubicBezTo>
                      <a:lnTo>
                        <a:pt x="4385" y="3399"/>
                      </a:lnTo>
                      <a:cubicBezTo>
                        <a:pt x="4795" y="2951"/>
                        <a:pt x="5043" y="2353"/>
                        <a:pt x="5043" y="1700"/>
                      </a:cubicBezTo>
                      <a:cubicBezTo>
                        <a:pt x="5043" y="1045"/>
                        <a:pt x="4796" y="449"/>
                        <a:pt x="43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6">
                  <a:extLst>
                    <a:ext uri="{FF2B5EF4-FFF2-40B4-BE49-F238E27FC236}">
                      <a16:creationId xmlns:a16="http://schemas.microsoft.com/office/drawing/2014/main" id="{E0024240-5CF4-CB9A-5C2C-AB663E357841}"/>
                    </a:ext>
                  </a:extLst>
                </p:cNvPr>
                <p:cNvSpPr/>
                <p:nvPr/>
              </p:nvSpPr>
              <p:spPr>
                <a:xfrm>
                  <a:off x="5416721" y="4697345"/>
                  <a:ext cx="398041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" h="3400" extrusionOk="0">
                      <a:moveTo>
                        <a:pt x="415" y="0"/>
                      </a:moveTo>
                      <a:cubicBezTo>
                        <a:pt x="144" y="519"/>
                        <a:pt x="1" y="1097"/>
                        <a:pt x="1" y="1700"/>
                      </a:cubicBezTo>
                      <a:cubicBezTo>
                        <a:pt x="1" y="2301"/>
                        <a:pt x="144" y="2880"/>
                        <a:pt x="415" y="3399"/>
                      </a:cubicBezTo>
                      <a:lnTo>
                        <a:pt x="756" y="3399"/>
                      </a:lnTo>
                      <a:cubicBezTo>
                        <a:pt x="465" y="2899"/>
                        <a:pt x="297" y="2318"/>
                        <a:pt x="297" y="1700"/>
                      </a:cubicBezTo>
                      <a:cubicBezTo>
                        <a:pt x="297" y="1081"/>
                        <a:pt x="464" y="500"/>
                        <a:pt x="756" y="0"/>
                      </a:cubicBezTo>
                      <a:close/>
                      <a:moveTo>
                        <a:pt x="6610" y="0"/>
                      </a:moveTo>
                      <a:cubicBezTo>
                        <a:pt x="6900" y="500"/>
                        <a:pt x="7068" y="1081"/>
                        <a:pt x="7068" y="1700"/>
                      </a:cubicBezTo>
                      <a:cubicBezTo>
                        <a:pt x="7068" y="2318"/>
                        <a:pt x="6902" y="2899"/>
                        <a:pt x="6610" y="3399"/>
                      </a:cubicBezTo>
                      <a:lnTo>
                        <a:pt x="6950" y="3399"/>
                      </a:lnTo>
                      <a:cubicBezTo>
                        <a:pt x="7221" y="2880"/>
                        <a:pt x="7364" y="2301"/>
                        <a:pt x="7364" y="1700"/>
                      </a:cubicBezTo>
                      <a:cubicBezTo>
                        <a:pt x="7364" y="1097"/>
                        <a:pt x="7222" y="519"/>
                        <a:pt x="69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6">
                  <a:extLst>
                    <a:ext uri="{FF2B5EF4-FFF2-40B4-BE49-F238E27FC236}">
                      <a16:creationId xmlns:a16="http://schemas.microsoft.com/office/drawing/2014/main" id="{9F505C3A-4EE6-52B3-64BB-31AFC8D5DFEE}"/>
                    </a:ext>
                  </a:extLst>
                </p:cNvPr>
                <p:cNvSpPr/>
                <p:nvPr/>
              </p:nvSpPr>
              <p:spPr>
                <a:xfrm>
                  <a:off x="5348895" y="4697345"/>
                  <a:ext cx="533586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3" h="3400" extrusionOk="0">
                      <a:moveTo>
                        <a:pt x="302" y="0"/>
                      </a:moveTo>
                      <a:cubicBezTo>
                        <a:pt x="102" y="543"/>
                        <a:pt x="1" y="1113"/>
                        <a:pt x="1" y="1700"/>
                      </a:cubicBezTo>
                      <a:cubicBezTo>
                        <a:pt x="1" y="2285"/>
                        <a:pt x="102" y="2856"/>
                        <a:pt x="302" y="3399"/>
                      </a:cubicBezTo>
                      <a:lnTo>
                        <a:pt x="621" y="3399"/>
                      </a:lnTo>
                      <a:cubicBezTo>
                        <a:pt x="414" y="2873"/>
                        <a:pt x="298" y="2299"/>
                        <a:pt x="298" y="1700"/>
                      </a:cubicBezTo>
                      <a:cubicBezTo>
                        <a:pt x="298" y="1100"/>
                        <a:pt x="414" y="527"/>
                        <a:pt x="621" y="0"/>
                      </a:cubicBezTo>
                      <a:close/>
                      <a:moveTo>
                        <a:pt x="9253" y="0"/>
                      </a:moveTo>
                      <a:cubicBezTo>
                        <a:pt x="9460" y="527"/>
                        <a:pt x="9576" y="1100"/>
                        <a:pt x="9576" y="1700"/>
                      </a:cubicBezTo>
                      <a:cubicBezTo>
                        <a:pt x="9576" y="2299"/>
                        <a:pt x="9461" y="2873"/>
                        <a:pt x="9253" y="3399"/>
                      </a:cubicBezTo>
                      <a:lnTo>
                        <a:pt x="9572" y="3399"/>
                      </a:lnTo>
                      <a:cubicBezTo>
                        <a:pt x="9771" y="2856"/>
                        <a:pt x="9871" y="2286"/>
                        <a:pt x="9871" y="1700"/>
                      </a:cubicBezTo>
                      <a:cubicBezTo>
                        <a:pt x="9873" y="1113"/>
                        <a:pt x="9771" y="543"/>
                        <a:pt x="95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6">
                  <a:extLst>
                    <a:ext uri="{FF2B5EF4-FFF2-40B4-BE49-F238E27FC236}">
                      <a16:creationId xmlns:a16="http://schemas.microsoft.com/office/drawing/2014/main" id="{45943C1B-522F-32FF-EE09-22BDAEE8626B}"/>
                    </a:ext>
                  </a:extLst>
                </p:cNvPr>
                <p:cNvSpPr/>
                <p:nvPr/>
              </p:nvSpPr>
              <p:spPr>
                <a:xfrm>
                  <a:off x="5176495" y="4881040"/>
                  <a:ext cx="878556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6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16256" y="1806"/>
                      </a:lnTo>
                      <a:lnTo>
                        <a:pt x="162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6">
                  <a:extLst>
                    <a:ext uri="{FF2B5EF4-FFF2-40B4-BE49-F238E27FC236}">
                      <a16:creationId xmlns:a16="http://schemas.microsoft.com/office/drawing/2014/main" id="{1B18C9BD-7C1C-4A84-100F-97664F148A4C}"/>
                    </a:ext>
                  </a:extLst>
                </p:cNvPr>
                <p:cNvSpPr/>
                <p:nvPr/>
              </p:nvSpPr>
              <p:spPr>
                <a:xfrm>
                  <a:off x="5242375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7" y="1806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6">
                  <a:extLst>
                    <a:ext uri="{FF2B5EF4-FFF2-40B4-BE49-F238E27FC236}">
                      <a16:creationId xmlns:a16="http://schemas.microsoft.com/office/drawing/2014/main" id="{FA225755-7550-9D21-96DC-DC21CF13B5B1}"/>
                    </a:ext>
                  </a:extLst>
                </p:cNvPr>
                <p:cNvSpPr/>
                <p:nvPr/>
              </p:nvSpPr>
              <p:spPr>
                <a:xfrm>
                  <a:off x="5292852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8" y="180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6">
                  <a:extLst>
                    <a:ext uri="{FF2B5EF4-FFF2-40B4-BE49-F238E27FC236}">
                      <a16:creationId xmlns:a16="http://schemas.microsoft.com/office/drawing/2014/main" id="{47E27F25-F11B-D31F-5124-51A6CF563033}"/>
                    </a:ext>
                  </a:extLst>
                </p:cNvPr>
                <p:cNvSpPr/>
                <p:nvPr/>
              </p:nvSpPr>
              <p:spPr>
                <a:xfrm>
                  <a:off x="5990721" y="4881040"/>
                  <a:ext cx="25888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807" extrusionOk="0">
                      <a:moveTo>
                        <a:pt x="1" y="0"/>
                      </a:moveTo>
                      <a:lnTo>
                        <a:pt x="1" y="1806"/>
                      </a:lnTo>
                      <a:lnTo>
                        <a:pt x="479" y="1806"/>
                      </a:lnTo>
                      <a:lnTo>
                        <a:pt x="4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6">
                  <a:extLst>
                    <a:ext uri="{FF2B5EF4-FFF2-40B4-BE49-F238E27FC236}">
                      <a16:creationId xmlns:a16="http://schemas.microsoft.com/office/drawing/2014/main" id="{6B104088-878B-3317-4F9B-5F878D3BDCEB}"/>
                    </a:ext>
                  </a:extLst>
                </p:cNvPr>
                <p:cNvSpPr/>
                <p:nvPr/>
              </p:nvSpPr>
              <p:spPr>
                <a:xfrm>
                  <a:off x="5383484" y="4900442"/>
                  <a:ext cx="494296" cy="58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6" h="1087" extrusionOk="0">
                      <a:moveTo>
                        <a:pt x="0" y="1"/>
                      </a:moveTo>
                      <a:lnTo>
                        <a:pt x="0" y="1087"/>
                      </a:lnTo>
                      <a:lnTo>
                        <a:pt x="9146" y="1087"/>
                      </a:lnTo>
                      <a:lnTo>
                        <a:pt x="91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7" name="Google Shape;717;p36">
              <a:extLst>
                <a:ext uri="{FF2B5EF4-FFF2-40B4-BE49-F238E27FC236}">
                  <a16:creationId xmlns:a16="http://schemas.microsoft.com/office/drawing/2014/main" id="{81A5FF8F-593E-DCC8-D298-2FBE43F45750}"/>
                </a:ext>
              </a:extLst>
            </p:cNvPr>
            <p:cNvGrpSpPr/>
            <p:nvPr/>
          </p:nvGrpSpPr>
          <p:grpSpPr>
            <a:xfrm flipH="1">
              <a:off x="8040332" y="2806474"/>
              <a:ext cx="515694" cy="741249"/>
              <a:chOff x="7927950" y="2772713"/>
              <a:chExt cx="619601" cy="890603"/>
            </a:xfrm>
          </p:grpSpPr>
          <p:sp>
            <p:nvSpPr>
              <p:cNvPr id="718" name="Google Shape;718;p36">
                <a:extLst>
                  <a:ext uri="{FF2B5EF4-FFF2-40B4-BE49-F238E27FC236}">
                    <a16:creationId xmlns:a16="http://schemas.microsoft.com/office/drawing/2014/main" id="{528660BB-3D38-E92F-5227-A9DAB05F5C6F}"/>
                  </a:ext>
                </a:extLst>
              </p:cNvPr>
              <p:cNvSpPr/>
              <p:nvPr/>
            </p:nvSpPr>
            <p:spPr>
              <a:xfrm>
                <a:off x="7927950" y="2824895"/>
                <a:ext cx="391587" cy="838421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13127" extrusionOk="0">
                    <a:moveTo>
                      <a:pt x="2640" y="0"/>
                    </a:moveTo>
                    <a:lnTo>
                      <a:pt x="0" y="12382"/>
                    </a:lnTo>
                    <a:lnTo>
                      <a:pt x="3491" y="13127"/>
                    </a:lnTo>
                    <a:lnTo>
                      <a:pt x="6131" y="745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9" name="Google Shape;719;p36">
                <a:extLst>
                  <a:ext uri="{FF2B5EF4-FFF2-40B4-BE49-F238E27FC236}">
                    <a16:creationId xmlns:a16="http://schemas.microsoft.com/office/drawing/2014/main" id="{3B9C2AB1-C90A-5A48-4FE5-AF5D2718A740}"/>
                  </a:ext>
                </a:extLst>
              </p:cNvPr>
              <p:cNvGrpSpPr/>
              <p:nvPr/>
            </p:nvGrpSpPr>
            <p:grpSpPr>
              <a:xfrm>
                <a:off x="7964675" y="2772713"/>
                <a:ext cx="582876" cy="876105"/>
                <a:chOff x="7964675" y="2772713"/>
                <a:chExt cx="582876" cy="876105"/>
              </a:xfrm>
            </p:grpSpPr>
            <p:sp>
              <p:nvSpPr>
                <p:cNvPr id="720" name="Google Shape;720;p36">
                  <a:extLst>
                    <a:ext uri="{FF2B5EF4-FFF2-40B4-BE49-F238E27FC236}">
                      <a16:creationId xmlns:a16="http://schemas.microsoft.com/office/drawing/2014/main" id="{7556EAAD-B406-14D5-749D-EE123A1A111A}"/>
                    </a:ext>
                  </a:extLst>
                </p:cNvPr>
                <p:cNvSpPr/>
                <p:nvPr/>
              </p:nvSpPr>
              <p:spPr>
                <a:xfrm>
                  <a:off x="7976810" y="2929513"/>
                  <a:ext cx="293866" cy="629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9852" extrusionOk="0">
                      <a:moveTo>
                        <a:pt x="1981" y="0"/>
                      </a:moveTo>
                      <a:lnTo>
                        <a:pt x="0" y="9292"/>
                      </a:lnTo>
                      <a:lnTo>
                        <a:pt x="2620" y="9852"/>
                      </a:lnTo>
                      <a:lnTo>
                        <a:pt x="4601" y="560"/>
                      </a:lnTo>
                      <a:lnTo>
                        <a:pt x="19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6">
                  <a:extLst>
                    <a:ext uri="{FF2B5EF4-FFF2-40B4-BE49-F238E27FC236}">
                      <a16:creationId xmlns:a16="http://schemas.microsoft.com/office/drawing/2014/main" id="{546823B2-3C79-1752-2CE0-4CFF8B656B21}"/>
                    </a:ext>
                  </a:extLst>
                </p:cNvPr>
                <p:cNvSpPr/>
                <p:nvPr/>
              </p:nvSpPr>
              <p:spPr>
                <a:xfrm>
                  <a:off x="7964675" y="3548922"/>
                  <a:ext cx="173982" cy="6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3" extrusionOk="0">
                      <a:moveTo>
                        <a:pt x="104" y="1"/>
                      </a:moveTo>
                      <a:lnTo>
                        <a:pt x="1" y="483"/>
                      </a:lnTo>
                      <a:lnTo>
                        <a:pt x="2621" y="1043"/>
                      </a:lnTo>
                      <a:lnTo>
                        <a:pt x="2724" y="559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6">
                  <a:extLst>
                    <a:ext uri="{FF2B5EF4-FFF2-40B4-BE49-F238E27FC236}">
                      <a16:creationId xmlns:a16="http://schemas.microsoft.com/office/drawing/2014/main" id="{7487A09F-C28F-1ADB-3777-2A920D288FC3}"/>
                    </a:ext>
                  </a:extLst>
                </p:cNvPr>
                <p:cNvSpPr/>
                <p:nvPr/>
              </p:nvSpPr>
              <p:spPr>
                <a:xfrm>
                  <a:off x="8111001" y="2862833"/>
                  <a:ext cx="173982" cy="6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2" extrusionOk="0">
                      <a:moveTo>
                        <a:pt x="104" y="0"/>
                      </a:moveTo>
                      <a:lnTo>
                        <a:pt x="0" y="483"/>
                      </a:lnTo>
                      <a:lnTo>
                        <a:pt x="2621" y="1041"/>
                      </a:lnTo>
                      <a:lnTo>
                        <a:pt x="2723" y="56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6">
                  <a:extLst>
                    <a:ext uri="{FF2B5EF4-FFF2-40B4-BE49-F238E27FC236}">
                      <a16:creationId xmlns:a16="http://schemas.microsoft.com/office/drawing/2014/main" id="{65D2A3EE-C074-0A47-878B-D262FB449BEA}"/>
                    </a:ext>
                  </a:extLst>
                </p:cNvPr>
                <p:cNvSpPr/>
                <p:nvPr/>
              </p:nvSpPr>
              <p:spPr>
                <a:xfrm>
                  <a:off x="8319471" y="2772713"/>
                  <a:ext cx="228080" cy="87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" h="13717" extrusionOk="0">
                      <a:moveTo>
                        <a:pt x="1" y="1"/>
                      </a:moveTo>
                      <a:lnTo>
                        <a:pt x="1" y="13716"/>
                      </a:lnTo>
                      <a:lnTo>
                        <a:pt x="3571" y="13716"/>
                      </a:lnTo>
                      <a:lnTo>
                        <a:pt x="357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6">
                  <a:extLst>
                    <a:ext uri="{FF2B5EF4-FFF2-40B4-BE49-F238E27FC236}">
                      <a16:creationId xmlns:a16="http://schemas.microsoft.com/office/drawing/2014/main" id="{B6C81A15-5193-2E0B-AFEC-4EE0A775AD5E}"/>
                    </a:ext>
                  </a:extLst>
                </p:cNvPr>
                <p:cNvSpPr/>
                <p:nvPr/>
              </p:nvSpPr>
              <p:spPr>
                <a:xfrm>
                  <a:off x="8403524" y="3180649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6">
                  <a:extLst>
                    <a:ext uri="{FF2B5EF4-FFF2-40B4-BE49-F238E27FC236}">
                      <a16:creationId xmlns:a16="http://schemas.microsoft.com/office/drawing/2014/main" id="{7891A8AA-BA33-EAF2-8BDC-4D06F76DBEF1}"/>
                    </a:ext>
                  </a:extLst>
                </p:cNvPr>
                <p:cNvSpPr/>
                <p:nvPr/>
              </p:nvSpPr>
              <p:spPr>
                <a:xfrm>
                  <a:off x="8403524" y="3306536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6">
                  <a:extLst>
                    <a:ext uri="{FF2B5EF4-FFF2-40B4-BE49-F238E27FC236}">
                      <a16:creationId xmlns:a16="http://schemas.microsoft.com/office/drawing/2014/main" id="{FA6FF5E1-D262-C79D-D1DC-AEA8A247D00D}"/>
                    </a:ext>
                  </a:extLst>
                </p:cNvPr>
                <p:cNvSpPr/>
                <p:nvPr/>
              </p:nvSpPr>
              <p:spPr>
                <a:xfrm>
                  <a:off x="8403524" y="3432360"/>
                  <a:ext cx="60102" cy="60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2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6">
                  <a:extLst>
                    <a:ext uri="{FF2B5EF4-FFF2-40B4-BE49-F238E27FC236}">
                      <a16:creationId xmlns:a16="http://schemas.microsoft.com/office/drawing/2014/main" id="{3E82533D-4E6B-B0EC-A41C-CF83FA02B84C}"/>
                    </a:ext>
                  </a:extLst>
                </p:cNvPr>
                <p:cNvSpPr/>
                <p:nvPr/>
              </p:nvSpPr>
              <p:spPr>
                <a:xfrm>
                  <a:off x="8403524" y="2928811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6">
                  <a:extLst>
                    <a:ext uri="{FF2B5EF4-FFF2-40B4-BE49-F238E27FC236}">
                      <a16:creationId xmlns:a16="http://schemas.microsoft.com/office/drawing/2014/main" id="{C910B193-24E6-BDF3-23D8-DAAC5B668A87}"/>
                    </a:ext>
                  </a:extLst>
                </p:cNvPr>
                <p:cNvSpPr/>
                <p:nvPr/>
              </p:nvSpPr>
              <p:spPr>
                <a:xfrm>
                  <a:off x="8403524" y="3054762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9" name="Google Shape;729;p36">
              <a:extLst>
                <a:ext uri="{FF2B5EF4-FFF2-40B4-BE49-F238E27FC236}">
                  <a16:creationId xmlns:a16="http://schemas.microsoft.com/office/drawing/2014/main" id="{7CB837E5-BF17-3440-44E8-5971659621C9}"/>
                </a:ext>
              </a:extLst>
            </p:cNvPr>
            <p:cNvSpPr/>
            <p:nvPr/>
          </p:nvSpPr>
          <p:spPr>
            <a:xfrm>
              <a:off x="6568965" y="4249485"/>
              <a:ext cx="262564" cy="599724"/>
            </a:xfrm>
            <a:custGeom>
              <a:avLst/>
              <a:gdLst/>
              <a:ahLst/>
              <a:cxnLst/>
              <a:rect l="l" t="t" r="r" b="b"/>
              <a:pathLst>
                <a:path w="6216" h="14198" extrusionOk="0">
                  <a:moveTo>
                    <a:pt x="3547" y="1"/>
                  </a:moveTo>
                  <a:lnTo>
                    <a:pt x="0" y="702"/>
                  </a:lnTo>
                  <a:lnTo>
                    <a:pt x="2670" y="14198"/>
                  </a:lnTo>
                  <a:lnTo>
                    <a:pt x="6215" y="13497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057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36">
              <a:extLst>
                <a:ext uri="{FF2B5EF4-FFF2-40B4-BE49-F238E27FC236}">
                  <a16:creationId xmlns:a16="http://schemas.microsoft.com/office/drawing/2014/main" id="{D5084E1A-4ED7-EE3B-5296-1F489A683FFE}"/>
                </a:ext>
              </a:extLst>
            </p:cNvPr>
            <p:cNvGrpSpPr/>
            <p:nvPr/>
          </p:nvGrpSpPr>
          <p:grpSpPr>
            <a:xfrm>
              <a:off x="6410570" y="4248319"/>
              <a:ext cx="420921" cy="601954"/>
              <a:chOff x="6260475" y="4419824"/>
              <a:chExt cx="440110" cy="629395"/>
            </a:xfrm>
          </p:grpSpPr>
          <p:sp>
            <p:nvSpPr>
              <p:cNvPr id="731" name="Google Shape;731;p36">
                <a:extLst>
                  <a:ext uri="{FF2B5EF4-FFF2-40B4-BE49-F238E27FC236}">
                    <a16:creationId xmlns:a16="http://schemas.microsoft.com/office/drawing/2014/main" id="{FDD0FB61-CC46-8EFA-4F97-326554D23208}"/>
                  </a:ext>
                </a:extLst>
              </p:cNvPr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6">
                <a:extLst>
                  <a:ext uri="{FF2B5EF4-FFF2-40B4-BE49-F238E27FC236}">
                    <a16:creationId xmlns:a16="http://schemas.microsoft.com/office/drawing/2014/main" id="{236F46F9-3C43-0434-66EB-E79C9976F8B0}"/>
                  </a:ext>
                </a:extLst>
              </p:cNvPr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6">
                <a:extLst>
                  <a:ext uri="{FF2B5EF4-FFF2-40B4-BE49-F238E27FC236}">
                    <a16:creationId xmlns:a16="http://schemas.microsoft.com/office/drawing/2014/main" id="{B51A0A10-B41C-91E3-928C-91A08695352E}"/>
                  </a:ext>
                </a:extLst>
              </p:cNvPr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6">
                <a:extLst>
                  <a:ext uri="{FF2B5EF4-FFF2-40B4-BE49-F238E27FC236}">
                    <a16:creationId xmlns:a16="http://schemas.microsoft.com/office/drawing/2014/main" id="{6423FCB8-5BD0-DDAB-FB56-43E8CD5EF1D4}"/>
                  </a:ext>
                </a:extLst>
              </p:cNvPr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6">
                <a:extLst>
                  <a:ext uri="{FF2B5EF4-FFF2-40B4-BE49-F238E27FC236}">
                    <a16:creationId xmlns:a16="http://schemas.microsoft.com/office/drawing/2014/main" id="{BB01E45D-2B62-882D-4519-25BFD07CBC28}"/>
                  </a:ext>
                </a:extLst>
              </p:cNvPr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6">
                <a:extLst>
                  <a:ext uri="{FF2B5EF4-FFF2-40B4-BE49-F238E27FC236}">
                    <a16:creationId xmlns:a16="http://schemas.microsoft.com/office/drawing/2014/main" id="{35AF66D5-601D-41D7-E1FD-3B72D02A48D5}"/>
                  </a:ext>
                </a:extLst>
              </p:cNvPr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6">
                <a:extLst>
                  <a:ext uri="{FF2B5EF4-FFF2-40B4-BE49-F238E27FC236}">
                    <a16:creationId xmlns:a16="http://schemas.microsoft.com/office/drawing/2014/main" id="{9DDF355D-470E-E94C-6E86-F4577E5A1DEB}"/>
                  </a:ext>
                </a:extLst>
              </p:cNvPr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6">
                <a:extLst>
                  <a:ext uri="{FF2B5EF4-FFF2-40B4-BE49-F238E27FC236}">
                    <a16:creationId xmlns:a16="http://schemas.microsoft.com/office/drawing/2014/main" id="{2FB1B59E-9C9F-427C-3AC3-A55EE7DFF141}"/>
                  </a:ext>
                </a:extLst>
              </p:cNvPr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36">
              <a:extLst>
                <a:ext uri="{FF2B5EF4-FFF2-40B4-BE49-F238E27FC236}">
                  <a16:creationId xmlns:a16="http://schemas.microsoft.com/office/drawing/2014/main" id="{BDE20EC0-51B9-12CF-EC44-A796E0E5B88E}"/>
                </a:ext>
              </a:extLst>
            </p:cNvPr>
            <p:cNvSpPr/>
            <p:nvPr/>
          </p:nvSpPr>
          <p:spPr>
            <a:xfrm>
              <a:off x="7878817" y="3964616"/>
              <a:ext cx="209802" cy="592093"/>
            </a:xfrm>
            <a:custGeom>
              <a:avLst/>
              <a:gdLst/>
              <a:ahLst/>
              <a:cxnLst/>
              <a:rect l="l" t="t" r="r" b="b"/>
              <a:pathLst>
                <a:path w="3857" h="8320" extrusionOk="0">
                  <a:moveTo>
                    <a:pt x="0" y="0"/>
                  </a:moveTo>
                  <a:lnTo>
                    <a:pt x="0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>
              <a:extLst>
                <a:ext uri="{FF2B5EF4-FFF2-40B4-BE49-F238E27FC236}">
                  <a16:creationId xmlns:a16="http://schemas.microsoft.com/office/drawing/2014/main" id="{142F9AF3-DF7D-616D-6E20-F144B5F191BD}"/>
                </a:ext>
              </a:extLst>
            </p:cNvPr>
            <p:cNvSpPr/>
            <p:nvPr/>
          </p:nvSpPr>
          <p:spPr>
            <a:xfrm>
              <a:off x="7914446" y="4012297"/>
              <a:ext cx="138598" cy="181257"/>
            </a:xfrm>
            <a:custGeom>
              <a:avLst/>
              <a:gdLst/>
              <a:ahLst/>
              <a:cxnLst/>
              <a:rect l="l" t="t" r="r" b="b"/>
              <a:pathLst>
                <a:path w="2548" h="2547" extrusionOk="0">
                  <a:moveTo>
                    <a:pt x="1" y="0"/>
                  </a:moveTo>
                  <a:lnTo>
                    <a:pt x="1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>
              <a:extLst>
                <a:ext uri="{FF2B5EF4-FFF2-40B4-BE49-F238E27FC236}">
                  <a16:creationId xmlns:a16="http://schemas.microsoft.com/office/drawing/2014/main" id="{CC67132F-92F8-D0B0-0F80-90D1DCD5247C}"/>
                </a:ext>
              </a:extLst>
            </p:cNvPr>
            <p:cNvSpPr/>
            <p:nvPr/>
          </p:nvSpPr>
          <p:spPr>
            <a:xfrm>
              <a:off x="7914446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>
              <a:extLst>
                <a:ext uri="{FF2B5EF4-FFF2-40B4-BE49-F238E27FC236}">
                  <a16:creationId xmlns:a16="http://schemas.microsoft.com/office/drawing/2014/main" id="{84CA3748-10A2-8C26-9F1E-DCC740006AB7}"/>
                </a:ext>
              </a:extLst>
            </p:cNvPr>
            <p:cNvSpPr/>
            <p:nvPr/>
          </p:nvSpPr>
          <p:spPr>
            <a:xfrm>
              <a:off x="7914446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>
              <a:extLst>
                <a:ext uri="{FF2B5EF4-FFF2-40B4-BE49-F238E27FC236}">
                  <a16:creationId xmlns:a16="http://schemas.microsoft.com/office/drawing/2014/main" id="{86DF2C99-4500-6966-0091-BA4424B9443F}"/>
                </a:ext>
              </a:extLst>
            </p:cNvPr>
            <p:cNvSpPr/>
            <p:nvPr/>
          </p:nvSpPr>
          <p:spPr>
            <a:xfrm>
              <a:off x="7914446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>
              <a:extLst>
                <a:ext uri="{FF2B5EF4-FFF2-40B4-BE49-F238E27FC236}">
                  <a16:creationId xmlns:a16="http://schemas.microsoft.com/office/drawing/2014/main" id="{C4A8FFFD-58AD-6A86-3331-2EFC805F9DE4}"/>
                </a:ext>
              </a:extLst>
            </p:cNvPr>
            <p:cNvSpPr/>
            <p:nvPr/>
          </p:nvSpPr>
          <p:spPr>
            <a:xfrm>
              <a:off x="7914446" y="4435091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>
              <a:extLst>
                <a:ext uri="{FF2B5EF4-FFF2-40B4-BE49-F238E27FC236}">
                  <a16:creationId xmlns:a16="http://schemas.microsoft.com/office/drawing/2014/main" id="{5F446F83-E3E6-5C70-BE55-DD3190C5AC43}"/>
                </a:ext>
              </a:extLst>
            </p:cNvPr>
            <p:cNvSpPr/>
            <p:nvPr/>
          </p:nvSpPr>
          <p:spPr>
            <a:xfrm>
              <a:off x="8088619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>
              <a:extLst>
                <a:ext uri="{FF2B5EF4-FFF2-40B4-BE49-F238E27FC236}">
                  <a16:creationId xmlns:a16="http://schemas.microsoft.com/office/drawing/2014/main" id="{1B79A0C7-163C-6102-4A9D-7D6AD3D79CDF}"/>
                </a:ext>
              </a:extLst>
            </p:cNvPr>
            <p:cNvSpPr/>
            <p:nvPr/>
          </p:nvSpPr>
          <p:spPr>
            <a:xfrm>
              <a:off x="8124248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>
              <a:extLst>
                <a:ext uri="{FF2B5EF4-FFF2-40B4-BE49-F238E27FC236}">
                  <a16:creationId xmlns:a16="http://schemas.microsoft.com/office/drawing/2014/main" id="{CFB7686B-4FE9-8EA9-210E-48CA03A51BCD}"/>
                </a:ext>
              </a:extLst>
            </p:cNvPr>
            <p:cNvSpPr/>
            <p:nvPr/>
          </p:nvSpPr>
          <p:spPr>
            <a:xfrm>
              <a:off x="8124248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>
              <a:extLst>
                <a:ext uri="{FF2B5EF4-FFF2-40B4-BE49-F238E27FC236}">
                  <a16:creationId xmlns:a16="http://schemas.microsoft.com/office/drawing/2014/main" id="{A2AC30A4-40A3-81D1-0299-1F06BE2D300A}"/>
                </a:ext>
              </a:extLst>
            </p:cNvPr>
            <p:cNvSpPr/>
            <p:nvPr/>
          </p:nvSpPr>
          <p:spPr>
            <a:xfrm>
              <a:off x="8124248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>
              <a:extLst>
                <a:ext uri="{FF2B5EF4-FFF2-40B4-BE49-F238E27FC236}">
                  <a16:creationId xmlns:a16="http://schemas.microsoft.com/office/drawing/2014/main" id="{0E00B768-86DE-F141-D5BD-B201CA71C64B}"/>
                </a:ext>
              </a:extLst>
            </p:cNvPr>
            <p:cNvSpPr/>
            <p:nvPr/>
          </p:nvSpPr>
          <p:spPr>
            <a:xfrm>
              <a:off x="8126369" y="4012297"/>
              <a:ext cx="138653" cy="181257"/>
            </a:xfrm>
            <a:custGeom>
              <a:avLst/>
              <a:gdLst/>
              <a:ahLst/>
              <a:cxnLst/>
              <a:rect l="l" t="t" r="r" b="b"/>
              <a:pathLst>
                <a:path w="2549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8" y="254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>
              <a:extLst>
                <a:ext uri="{FF2B5EF4-FFF2-40B4-BE49-F238E27FC236}">
                  <a16:creationId xmlns:a16="http://schemas.microsoft.com/office/drawing/2014/main" id="{26FFE8AF-DC41-C721-22F0-D63B7BFA2458}"/>
                </a:ext>
              </a:extLst>
            </p:cNvPr>
            <p:cNvSpPr/>
            <p:nvPr/>
          </p:nvSpPr>
          <p:spPr>
            <a:xfrm>
              <a:off x="8298421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>
              <a:extLst>
                <a:ext uri="{FF2B5EF4-FFF2-40B4-BE49-F238E27FC236}">
                  <a16:creationId xmlns:a16="http://schemas.microsoft.com/office/drawing/2014/main" id="{EAA7BA15-1507-A81C-D114-D325BA6D776B}"/>
                </a:ext>
              </a:extLst>
            </p:cNvPr>
            <p:cNvSpPr/>
            <p:nvPr/>
          </p:nvSpPr>
          <p:spPr>
            <a:xfrm>
              <a:off x="8334104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>
              <a:extLst>
                <a:ext uri="{FF2B5EF4-FFF2-40B4-BE49-F238E27FC236}">
                  <a16:creationId xmlns:a16="http://schemas.microsoft.com/office/drawing/2014/main" id="{8C65CC8B-9647-07DF-135B-B8E10898A274}"/>
                </a:ext>
              </a:extLst>
            </p:cNvPr>
            <p:cNvSpPr/>
            <p:nvPr/>
          </p:nvSpPr>
          <p:spPr>
            <a:xfrm>
              <a:off x="8334104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>
              <a:extLst>
                <a:ext uri="{FF2B5EF4-FFF2-40B4-BE49-F238E27FC236}">
                  <a16:creationId xmlns:a16="http://schemas.microsoft.com/office/drawing/2014/main" id="{6D2AE0AA-1720-A246-32F2-5218D2D38FC0}"/>
                </a:ext>
              </a:extLst>
            </p:cNvPr>
            <p:cNvSpPr/>
            <p:nvPr/>
          </p:nvSpPr>
          <p:spPr>
            <a:xfrm>
              <a:off x="8334104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>
              <a:extLst>
                <a:ext uri="{FF2B5EF4-FFF2-40B4-BE49-F238E27FC236}">
                  <a16:creationId xmlns:a16="http://schemas.microsoft.com/office/drawing/2014/main" id="{CE628868-CD05-6C37-29DB-06AE692C281C}"/>
                </a:ext>
              </a:extLst>
            </p:cNvPr>
            <p:cNvSpPr/>
            <p:nvPr/>
          </p:nvSpPr>
          <p:spPr>
            <a:xfrm>
              <a:off x="8334104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>
              <a:extLst>
                <a:ext uri="{FF2B5EF4-FFF2-40B4-BE49-F238E27FC236}">
                  <a16:creationId xmlns:a16="http://schemas.microsoft.com/office/drawing/2014/main" id="{A61C9D41-D063-9B98-63B1-FAABE6CE2AE6}"/>
                </a:ext>
              </a:extLst>
            </p:cNvPr>
            <p:cNvSpPr/>
            <p:nvPr/>
          </p:nvSpPr>
          <p:spPr>
            <a:xfrm>
              <a:off x="8334104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>
              <a:extLst>
                <a:ext uri="{FF2B5EF4-FFF2-40B4-BE49-F238E27FC236}">
                  <a16:creationId xmlns:a16="http://schemas.microsoft.com/office/drawing/2014/main" id="{526FD033-A7AE-005B-261B-DBD26947FF6C}"/>
                </a:ext>
              </a:extLst>
            </p:cNvPr>
            <p:cNvSpPr/>
            <p:nvPr/>
          </p:nvSpPr>
          <p:spPr>
            <a:xfrm>
              <a:off x="8508277" y="3964616"/>
              <a:ext cx="209856" cy="592093"/>
            </a:xfrm>
            <a:custGeom>
              <a:avLst/>
              <a:gdLst/>
              <a:ahLst/>
              <a:cxnLst/>
              <a:rect l="l" t="t" r="r" b="b"/>
              <a:pathLst>
                <a:path w="3858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>
              <a:extLst>
                <a:ext uri="{FF2B5EF4-FFF2-40B4-BE49-F238E27FC236}">
                  <a16:creationId xmlns:a16="http://schemas.microsoft.com/office/drawing/2014/main" id="{DBCFA53A-963B-32F3-D30A-949838BA2A6E}"/>
                </a:ext>
              </a:extLst>
            </p:cNvPr>
            <p:cNvSpPr/>
            <p:nvPr/>
          </p:nvSpPr>
          <p:spPr>
            <a:xfrm>
              <a:off x="8543906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>
              <a:extLst>
                <a:ext uri="{FF2B5EF4-FFF2-40B4-BE49-F238E27FC236}">
                  <a16:creationId xmlns:a16="http://schemas.microsoft.com/office/drawing/2014/main" id="{418F505F-B3CB-F554-0553-CD401D0826E6}"/>
                </a:ext>
              </a:extLst>
            </p:cNvPr>
            <p:cNvSpPr/>
            <p:nvPr/>
          </p:nvSpPr>
          <p:spPr>
            <a:xfrm>
              <a:off x="8543906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>
              <a:extLst>
                <a:ext uri="{FF2B5EF4-FFF2-40B4-BE49-F238E27FC236}">
                  <a16:creationId xmlns:a16="http://schemas.microsoft.com/office/drawing/2014/main" id="{333F802B-FDBD-F3EC-9F9E-5F8837BEB856}"/>
                </a:ext>
              </a:extLst>
            </p:cNvPr>
            <p:cNvSpPr/>
            <p:nvPr/>
          </p:nvSpPr>
          <p:spPr>
            <a:xfrm>
              <a:off x="8543906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>
              <a:extLst>
                <a:ext uri="{FF2B5EF4-FFF2-40B4-BE49-F238E27FC236}">
                  <a16:creationId xmlns:a16="http://schemas.microsoft.com/office/drawing/2014/main" id="{40338B6E-B637-92F8-B016-F919B2D59F04}"/>
                </a:ext>
              </a:extLst>
            </p:cNvPr>
            <p:cNvSpPr/>
            <p:nvPr/>
          </p:nvSpPr>
          <p:spPr>
            <a:xfrm>
              <a:off x="8543906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>
              <a:extLst>
                <a:ext uri="{FF2B5EF4-FFF2-40B4-BE49-F238E27FC236}">
                  <a16:creationId xmlns:a16="http://schemas.microsoft.com/office/drawing/2014/main" id="{2EF0D1F8-09E7-9E7F-6507-3DCCD5704BBB}"/>
                </a:ext>
              </a:extLst>
            </p:cNvPr>
            <p:cNvSpPr/>
            <p:nvPr/>
          </p:nvSpPr>
          <p:spPr>
            <a:xfrm>
              <a:off x="8543906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36">
              <a:extLst>
                <a:ext uri="{FF2B5EF4-FFF2-40B4-BE49-F238E27FC236}">
                  <a16:creationId xmlns:a16="http://schemas.microsoft.com/office/drawing/2014/main" id="{FF288F8C-3E0A-48B0-DB63-55385F0EFC6E}"/>
                </a:ext>
              </a:extLst>
            </p:cNvPr>
            <p:cNvGrpSpPr/>
            <p:nvPr/>
          </p:nvGrpSpPr>
          <p:grpSpPr>
            <a:xfrm>
              <a:off x="5415128" y="4310159"/>
              <a:ext cx="531319" cy="202685"/>
              <a:chOff x="6867636" y="4836160"/>
              <a:chExt cx="555540" cy="211925"/>
            </a:xfrm>
          </p:grpSpPr>
          <p:sp>
            <p:nvSpPr>
              <p:cNvPr id="763" name="Google Shape;763;p36">
                <a:extLst>
                  <a:ext uri="{FF2B5EF4-FFF2-40B4-BE49-F238E27FC236}">
                    <a16:creationId xmlns:a16="http://schemas.microsoft.com/office/drawing/2014/main" id="{11C83CDE-92EE-A62D-8E1E-4D9A8E40B0A4}"/>
                  </a:ext>
                </a:extLst>
              </p:cNvPr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6">
                <a:extLst>
                  <a:ext uri="{FF2B5EF4-FFF2-40B4-BE49-F238E27FC236}">
                    <a16:creationId xmlns:a16="http://schemas.microsoft.com/office/drawing/2014/main" id="{5D170043-2439-AB94-4F28-8BB4B8A58F75}"/>
                  </a:ext>
                </a:extLst>
              </p:cNvPr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6">
                <a:extLst>
                  <a:ext uri="{FF2B5EF4-FFF2-40B4-BE49-F238E27FC236}">
                    <a16:creationId xmlns:a16="http://schemas.microsoft.com/office/drawing/2014/main" id="{067D8E3D-66D3-F6AA-DF0A-6780976DB9C1}"/>
                  </a:ext>
                </a:extLst>
              </p:cNvPr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6">
                <a:extLst>
                  <a:ext uri="{FF2B5EF4-FFF2-40B4-BE49-F238E27FC236}">
                    <a16:creationId xmlns:a16="http://schemas.microsoft.com/office/drawing/2014/main" id="{9302DD3A-DBD5-6911-CFA6-86A91D454B58}"/>
                  </a:ext>
                </a:extLst>
              </p:cNvPr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6">
                <a:extLst>
                  <a:ext uri="{FF2B5EF4-FFF2-40B4-BE49-F238E27FC236}">
                    <a16:creationId xmlns:a16="http://schemas.microsoft.com/office/drawing/2014/main" id="{096F07C2-C8C2-5F7A-CD16-D825C49983E9}"/>
                  </a:ext>
                </a:extLst>
              </p:cNvPr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6">
                <a:extLst>
                  <a:ext uri="{FF2B5EF4-FFF2-40B4-BE49-F238E27FC236}">
                    <a16:creationId xmlns:a16="http://schemas.microsoft.com/office/drawing/2014/main" id="{36119787-1DCC-CC04-E23A-A6AAEF2F94F3}"/>
                  </a:ext>
                </a:extLst>
              </p:cNvPr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6">
                <a:extLst>
                  <a:ext uri="{FF2B5EF4-FFF2-40B4-BE49-F238E27FC236}">
                    <a16:creationId xmlns:a16="http://schemas.microsoft.com/office/drawing/2014/main" id="{5D254489-7A3D-E7EB-0A17-D6F77574836C}"/>
                  </a:ext>
                </a:extLst>
              </p:cNvPr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0" name="Google Shape;770;p36">
              <a:extLst>
                <a:ext uri="{FF2B5EF4-FFF2-40B4-BE49-F238E27FC236}">
                  <a16:creationId xmlns:a16="http://schemas.microsoft.com/office/drawing/2014/main" id="{F05DB8C9-BA08-9F2B-E70C-992C5F32AFF8}"/>
                </a:ext>
              </a:extLst>
            </p:cNvPr>
            <p:cNvGrpSpPr/>
            <p:nvPr/>
          </p:nvGrpSpPr>
          <p:grpSpPr>
            <a:xfrm>
              <a:off x="6978616" y="4158455"/>
              <a:ext cx="400827" cy="696908"/>
              <a:chOff x="8328075" y="1480875"/>
              <a:chExt cx="419100" cy="728678"/>
            </a:xfrm>
          </p:grpSpPr>
          <p:sp>
            <p:nvSpPr>
              <p:cNvPr id="771" name="Google Shape;771;p36">
                <a:extLst>
                  <a:ext uri="{FF2B5EF4-FFF2-40B4-BE49-F238E27FC236}">
                    <a16:creationId xmlns:a16="http://schemas.microsoft.com/office/drawing/2014/main" id="{A215FB4C-5078-1EE2-1D4A-C99613A38CE9}"/>
                  </a:ext>
                </a:extLst>
              </p:cNvPr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6">
                <a:extLst>
                  <a:ext uri="{FF2B5EF4-FFF2-40B4-BE49-F238E27FC236}">
                    <a16:creationId xmlns:a16="http://schemas.microsoft.com/office/drawing/2014/main" id="{894D4427-D024-F022-6978-DD8CFFE4689A}"/>
                  </a:ext>
                </a:extLst>
              </p:cNvPr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6">
                <a:extLst>
                  <a:ext uri="{FF2B5EF4-FFF2-40B4-BE49-F238E27FC236}">
                    <a16:creationId xmlns:a16="http://schemas.microsoft.com/office/drawing/2014/main" id="{A44BE05B-1788-5605-E8BB-81F694830E90}"/>
                  </a:ext>
                </a:extLst>
              </p:cNvPr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6">
                <a:extLst>
                  <a:ext uri="{FF2B5EF4-FFF2-40B4-BE49-F238E27FC236}">
                    <a16:creationId xmlns:a16="http://schemas.microsoft.com/office/drawing/2014/main" id="{4BDF27E6-5A03-E712-08FC-3B96DD7F0B0C}"/>
                  </a:ext>
                </a:extLst>
              </p:cNvPr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6">
                <a:extLst>
                  <a:ext uri="{FF2B5EF4-FFF2-40B4-BE49-F238E27FC236}">
                    <a16:creationId xmlns:a16="http://schemas.microsoft.com/office/drawing/2014/main" id="{EC9C51B0-6991-BB2F-027D-E10895A40670}"/>
                  </a:ext>
                </a:extLst>
              </p:cNvPr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6">
                <a:extLst>
                  <a:ext uri="{FF2B5EF4-FFF2-40B4-BE49-F238E27FC236}">
                    <a16:creationId xmlns:a16="http://schemas.microsoft.com/office/drawing/2014/main" id="{BB2F3FFA-5CC9-C3D9-04EC-349D3B45C1E8}"/>
                  </a:ext>
                </a:extLst>
              </p:cNvPr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6">
                <a:extLst>
                  <a:ext uri="{FF2B5EF4-FFF2-40B4-BE49-F238E27FC236}">
                    <a16:creationId xmlns:a16="http://schemas.microsoft.com/office/drawing/2014/main" id="{B37EFDEE-8E40-4C14-7E61-C9E7B5A0F92E}"/>
                  </a:ext>
                </a:extLst>
              </p:cNvPr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6">
                <a:extLst>
                  <a:ext uri="{FF2B5EF4-FFF2-40B4-BE49-F238E27FC236}">
                    <a16:creationId xmlns:a16="http://schemas.microsoft.com/office/drawing/2014/main" id="{B7CBBB28-39B2-3929-AAFE-A6F9D58C9AEC}"/>
                  </a:ext>
                </a:extLst>
              </p:cNvPr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6">
                <a:extLst>
                  <a:ext uri="{FF2B5EF4-FFF2-40B4-BE49-F238E27FC236}">
                    <a16:creationId xmlns:a16="http://schemas.microsoft.com/office/drawing/2014/main" id="{8949DCBF-F6D0-CBAF-39FB-84043B53FAC4}"/>
                  </a:ext>
                </a:extLst>
              </p:cNvPr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6">
                <a:extLst>
                  <a:ext uri="{FF2B5EF4-FFF2-40B4-BE49-F238E27FC236}">
                    <a16:creationId xmlns:a16="http://schemas.microsoft.com/office/drawing/2014/main" id="{89C51928-9096-821D-073A-78B167B5134A}"/>
                  </a:ext>
                </a:extLst>
              </p:cNvPr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6">
                <a:extLst>
                  <a:ext uri="{FF2B5EF4-FFF2-40B4-BE49-F238E27FC236}">
                    <a16:creationId xmlns:a16="http://schemas.microsoft.com/office/drawing/2014/main" id="{9AC0B238-5DFB-868D-4FAE-AAF3FE6E76C0}"/>
                  </a:ext>
                </a:extLst>
              </p:cNvPr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6">
                <a:extLst>
                  <a:ext uri="{FF2B5EF4-FFF2-40B4-BE49-F238E27FC236}">
                    <a16:creationId xmlns:a16="http://schemas.microsoft.com/office/drawing/2014/main" id="{524A6C47-4F58-E5BF-22E7-1C6D7ED40FAF}"/>
                  </a:ext>
                </a:extLst>
              </p:cNvPr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6">
                <a:extLst>
                  <a:ext uri="{FF2B5EF4-FFF2-40B4-BE49-F238E27FC236}">
                    <a16:creationId xmlns:a16="http://schemas.microsoft.com/office/drawing/2014/main" id="{10ACA001-1516-8D72-2F17-053231E46246}"/>
                  </a:ext>
                </a:extLst>
              </p:cNvPr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6">
                <a:extLst>
                  <a:ext uri="{FF2B5EF4-FFF2-40B4-BE49-F238E27FC236}">
                    <a16:creationId xmlns:a16="http://schemas.microsoft.com/office/drawing/2014/main" id="{EEC02FBA-59EE-4332-04FB-5376A3A368FB}"/>
                  </a:ext>
                </a:extLst>
              </p:cNvPr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36">
              <a:extLst>
                <a:ext uri="{FF2B5EF4-FFF2-40B4-BE49-F238E27FC236}">
                  <a16:creationId xmlns:a16="http://schemas.microsoft.com/office/drawing/2014/main" id="{0BE20498-62B6-3D15-8FDD-B12A89AE9FBA}"/>
                </a:ext>
              </a:extLst>
            </p:cNvPr>
            <p:cNvSpPr/>
            <p:nvPr/>
          </p:nvSpPr>
          <p:spPr>
            <a:xfrm>
              <a:off x="6406315" y="4132996"/>
              <a:ext cx="257508" cy="257545"/>
            </a:xfrm>
            <a:custGeom>
              <a:avLst/>
              <a:gdLst/>
              <a:ahLst/>
              <a:cxnLst/>
              <a:rect l="l" t="t" r="r" b="b"/>
              <a:pathLst>
                <a:path w="7113" h="7114" extrusionOk="0">
                  <a:moveTo>
                    <a:pt x="4099" y="1"/>
                  </a:moveTo>
                  <a:lnTo>
                    <a:pt x="1" y="3015"/>
                  </a:lnTo>
                  <a:lnTo>
                    <a:pt x="3014" y="7113"/>
                  </a:lnTo>
                  <a:lnTo>
                    <a:pt x="7113" y="4100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36">
            <a:extLst>
              <a:ext uri="{FF2B5EF4-FFF2-40B4-BE49-F238E27FC236}">
                <a16:creationId xmlns:a16="http://schemas.microsoft.com/office/drawing/2014/main" id="{E6204831-474B-167F-2402-D864C2B3EBCB}"/>
              </a:ext>
            </a:extLst>
          </p:cNvPr>
          <p:cNvSpPr/>
          <p:nvPr/>
        </p:nvSpPr>
        <p:spPr>
          <a:xfrm>
            <a:off x="6954500" y="640243"/>
            <a:ext cx="449077" cy="47265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6">
            <a:extLst>
              <a:ext uri="{FF2B5EF4-FFF2-40B4-BE49-F238E27FC236}">
                <a16:creationId xmlns:a16="http://schemas.microsoft.com/office/drawing/2014/main" id="{CF537B93-7209-3359-12A3-C366FACCA006}"/>
              </a:ext>
            </a:extLst>
          </p:cNvPr>
          <p:cNvSpPr/>
          <p:nvPr/>
        </p:nvSpPr>
        <p:spPr>
          <a:xfrm>
            <a:off x="7319425" y="19432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66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>
          <a:extLst>
            <a:ext uri="{FF2B5EF4-FFF2-40B4-BE49-F238E27FC236}">
              <a16:creationId xmlns:a16="http://schemas.microsoft.com/office/drawing/2014/main" id="{0D04AE01-41EE-140D-07BD-01D21524C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>
            <a:extLst>
              <a:ext uri="{FF2B5EF4-FFF2-40B4-BE49-F238E27FC236}">
                <a16:creationId xmlns:a16="http://schemas.microsoft.com/office/drawing/2014/main" id="{F570C4EB-4E03-36DA-4172-355810DC47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34150" y="1685677"/>
            <a:ext cx="4867500" cy="2317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Poll</a:t>
            </a:r>
            <a:r>
              <a:rPr lang="en" sz="4400" dirty="0"/>
              <a:t> </a:t>
            </a:r>
            <a:br>
              <a:rPr lang="en" sz="4400" dirty="0"/>
            </a:br>
            <a:r>
              <a:rPr lang="en" sz="4400" dirty="0"/>
              <a:t>Whic</a:t>
            </a:r>
            <a:r>
              <a:rPr lang="en-US" sz="4400" dirty="0"/>
              <a:t>h</a:t>
            </a:r>
            <a:r>
              <a:rPr lang="en" sz="4400" dirty="0"/>
              <a:t> character do you relate to today?</a:t>
            </a:r>
            <a:endParaRPr sz="4400" dirty="0">
              <a:highlight>
                <a:schemeClr val="dk2"/>
              </a:highlight>
            </a:endParaRPr>
          </a:p>
        </p:txBody>
      </p:sp>
      <p:sp>
        <p:nvSpPr>
          <p:cNvPr id="793" name="Google Shape;793;p37">
            <a:extLst>
              <a:ext uri="{FF2B5EF4-FFF2-40B4-BE49-F238E27FC236}">
                <a16:creationId xmlns:a16="http://schemas.microsoft.com/office/drawing/2014/main" id="{14067EEE-D5BB-3FA2-43F0-78BED4794E9C}"/>
              </a:ext>
            </a:extLst>
          </p:cNvPr>
          <p:cNvSpPr/>
          <p:nvPr/>
        </p:nvSpPr>
        <p:spPr>
          <a:xfrm>
            <a:off x="4183475" y="7065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>
            <a:extLst>
              <a:ext uri="{FF2B5EF4-FFF2-40B4-BE49-F238E27FC236}">
                <a16:creationId xmlns:a16="http://schemas.microsoft.com/office/drawing/2014/main" id="{B9128914-D404-8BF5-84FB-789629B0B044}"/>
              </a:ext>
            </a:extLst>
          </p:cNvPr>
          <p:cNvSpPr/>
          <p:nvPr/>
        </p:nvSpPr>
        <p:spPr>
          <a:xfrm>
            <a:off x="222833" y="449164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5" name="Google Shape;795;p37">
            <a:extLst>
              <a:ext uri="{FF2B5EF4-FFF2-40B4-BE49-F238E27FC236}">
                <a16:creationId xmlns:a16="http://schemas.microsoft.com/office/drawing/2014/main" id="{1FFC3C27-1D6C-B422-BC3C-D6AA1456A825}"/>
              </a:ext>
            </a:extLst>
          </p:cNvPr>
          <p:cNvGrpSpPr/>
          <p:nvPr/>
        </p:nvGrpSpPr>
        <p:grpSpPr>
          <a:xfrm>
            <a:off x="715100" y="989053"/>
            <a:ext cx="4867500" cy="3951461"/>
            <a:chOff x="715100" y="989053"/>
            <a:chExt cx="4867500" cy="3951461"/>
          </a:xfrm>
        </p:grpSpPr>
        <p:sp>
          <p:nvSpPr>
            <p:cNvPr id="796" name="Google Shape;796;p37">
              <a:extLst>
                <a:ext uri="{FF2B5EF4-FFF2-40B4-BE49-F238E27FC236}">
                  <a16:creationId xmlns:a16="http://schemas.microsoft.com/office/drawing/2014/main" id="{85E22FB3-1CDE-B585-AF13-A9A57CFD550E}"/>
                </a:ext>
              </a:extLst>
            </p:cNvPr>
            <p:cNvSpPr/>
            <p:nvPr/>
          </p:nvSpPr>
          <p:spPr>
            <a:xfrm>
              <a:off x="3348200" y="4114800"/>
              <a:ext cx="2234400" cy="8256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7">
              <a:extLst>
                <a:ext uri="{FF2B5EF4-FFF2-40B4-BE49-F238E27FC236}">
                  <a16:creationId xmlns:a16="http://schemas.microsoft.com/office/drawing/2014/main" id="{280493E4-3E0C-0A0C-4EC4-C3D1C7DB2C0D}"/>
                </a:ext>
              </a:extLst>
            </p:cNvPr>
            <p:cNvSpPr/>
            <p:nvPr/>
          </p:nvSpPr>
          <p:spPr>
            <a:xfrm>
              <a:off x="4519750" y="4195200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8" name="Google Shape;798;p37">
              <a:extLst>
                <a:ext uri="{FF2B5EF4-FFF2-40B4-BE49-F238E27FC236}">
                  <a16:creationId xmlns:a16="http://schemas.microsoft.com/office/drawing/2014/main" id="{890C7679-533A-99CE-729D-D0CE39B3D21F}"/>
                </a:ext>
              </a:extLst>
            </p:cNvPr>
            <p:cNvGrpSpPr/>
            <p:nvPr/>
          </p:nvGrpSpPr>
          <p:grpSpPr>
            <a:xfrm>
              <a:off x="4696558" y="4275771"/>
              <a:ext cx="592589" cy="583835"/>
              <a:chOff x="6116577" y="3565046"/>
              <a:chExt cx="619603" cy="610450"/>
            </a:xfrm>
          </p:grpSpPr>
          <p:grpSp>
            <p:nvGrpSpPr>
              <p:cNvPr id="799" name="Google Shape;799;p37">
                <a:extLst>
                  <a:ext uri="{FF2B5EF4-FFF2-40B4-BE49-F238E27FC236}">
                    <a16:creationId xmlns:a16="http://schemas.microsoft.com/office/drawing/2014/main" id="{66AC20CC-DA53-AA11-148F-A8A8AB983E01}"/>
                  </a:ext>
                </a:extLst>
              </p:cNvPr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800" name="Google Shape;800;p37">
                  <a:extLst>
                    <a:ext uri="{FF2B5EF4-FFF2-40B4-BE49-F238E27FC236}">
                      <a16:creationId xmlns:a16="http://schemas.microsoft.com/office/drawing/2014/main" id="{B0EBE647-52AE-F4BB-89A8-78EE71E00FE2}"/>
                    </a:ext>
                  </a:extLst>
                </p:cNvPr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7">
                  <a:extLst>
                    <a:ext uri="{FF2B5EF4-FFF2-40B4-BE49-F238E27FC236}">
                      <a16:creationId xmlns:a16="http://schemas.microsoft.com/office/drawing/2014/main" id="{38159EA9-672A-5749-B353-F30062E17613}"/>
                    </a:ext>
                  </a:extLst>
                </p:cNvPr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7">
                  <a:extLst>
                    <a:ext uri="{FF2B5EF4-FFF2-40B4-BE49-F238E27FC236}">
                      <a16:creationId xmlns:a16="http://schemas.microsoft.com/office/drawing/2014/main" id="{F1CDC2D0-A79A-410A-FEDD-F60270E3280F}"/>
                    </a:ext>
                  </a:extLst>
                </p:cNvPr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7">
                  <a:extLst>
                    <a:ext uri="{FF2B5EF4-FFF2-40B4-BE49-F238E27FC236}">
                      <a16:creationId xmlns:a16="http://schemas.microsoft.com/office/drawing/2014/main" id="{7129DCFA-676F-687A-B585-B9A847C779FD}"/>
                    </a:ext>
                  </a:extLst>
                </p:cNvPr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7">
                  <a:extLst>
                    <a:ext uri="{FF2B5EF4-FFF2-40B4-BE49-F238E27FC236}">
                      <a16:creationId xmlns:a16="http://schemas.microsoft.com/office/drawing/2014/main" id="{5909A5CB-AEE8-EAB1-CE7C-704127BB92E1}"/>
                    </a:ext>
                  </a:extLst>
                </p:cNvPr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7">
                  <a:extLst>
                    <a:ext uri="{FF2B5EF4-FFF2-40B4-BE49-F238E27FC236}">
                      <a16:creationId xmlns:a16="http://schemas.microsoft.com/office/drawing/2014/main" id="{AE44D553-F011-6B69-5E59-29F92F011665}"/>
                    </a:ext>
                  </a:extLst>
                </p:cNvPr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6" name="Google Shape;806;p37">
                <a:extLst>
                  <a:ext uri="{FF2B5EF4-FFF2-40B4-BE49-F238E27FC236}">
                    <a16:creationId xmlns:a16="http://schemas.microsoft.com/office/drawing/2014/main" id="{97C6DB73-32EC-E917-5031-BEDFA70B62A2}"/>
                  </a:ext>
                </a:extLst>
              </p:cNvPr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7">
                <a:extLst>
                  <a:ext uri="{FF2B5EF4-FFF2-40B4-BE49-F238E27FC236}">
                    <a16:creationId xmlns:a16="http://schemas.microsoft.com/office/drawing/2014/main" id="{31F40734-D7F3-262C-BF15-6546785B1005}"/>
                  </a:ext>
                </a:extLst>
              </p:cNvPr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8" name="Google Shape;808;p37">
              <a:extLst>
                <a:ext uri="{FF2B5EF4-FFF2-40B4-BE49-F238E27FC236}">
                  <a16:creationId xmlns:a16="http://schemas.microsoft.com/office/drawing/2014/main" id="{7EE08DC3-E887-2536-1581-2B7FE17213C0}"/>
                </a:ext>
              </a:extLst>
            </p:cNvPr>
            <p:cNvSpPr/>
            <p:nvPr/>
          </p:nvSpPr>
          <p:spPr>
            <a:xfrm>
              <a:off x="715100" y="2371614"/>
              <a:ext cx="2568900" cy="2568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>
              <a:extLst>
                <a:ext uri="{FF2B5EF4-FFF2-40B4-BE49-F238E27FC236}">
                  <a16:creationId xmlns:a16="http://schemas.microsoft.com/office/drawing/2014/main" id="{01EB2EE9-9D8F-53F4-40DC-4A91856C1580}"/>
                </a:ext>
              </a:extLst>
            </p:cNvPr>
            <p:cNvSpPr/>
            <p:nvPr/>
          </p:nvSpPr>
          <p:spPr>
            <a:xfrm>
              <a:off x="801463" y="2461744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7">
              <a:extLst>
                <a:ext uri="{FF2B5EF4-FFF2-40B4-BE49-F238E27FC236}">
                  <a16:creationId xmlns:a16="http://schemas.microsoft.com/office/drawing/2014/main" id="{51CA0063-1F56-AF9A-5425-3DC2FC8F1C2B}"/>
                </a:ext>
              </a:extLst>
            </p:cNvPr>
            <p:cNvSpPr/>
            <p:nvPr/>
          </p:nvSpPr>
          <p:spPr>
            <a:xfrm>
              <a:off x="801463" y="3297367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7">
              <a:extLst>
                <a:ext uri="{FF2B5EF4-FFF2-40B4-BE49-F238E27FC236}">
                  <a16:creationId xmlns:a16="http://schemas.microsoft.com/office/drawing/2014/main" id="{BDD6860D-CB4E-1F4B-0506-07DECD199D22}"/>
                </a:ext>
              </a:extLst>
            </p:cNvPr>
            <p:cNvSpPr/>
            <p:nvPr/>
          </p:nvSpPr>
          <p:spPr>
            <a:xfrm>
              <a:off x="801463" y="4132991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" name="Google Shape;812;p37">
              <a:extLst>
                <a:ext uri="{FF2B5EF4-FFF2-40B4-BE49-F238E27FC236}">
                  <a16:creationId xmlns:a16="http://schemas.microsoft.com/office/drawing/2014/main" id="{23767736-D68E-A71C-9F44-0C1522BEB739}"/>
                </a:ext>
              </a:extLst>
            </p:cNvPr>
            <p:cNvGrpSpPr/>
            <p:nvPr/>
          </p:nvGrpSpPr>
          <p:grpSpPr>
            <a:xfrm>
              <a:off x="1307226" y="3709915"/>
              <a:ext cx="946276" cy="299183"/>
              <a:chOff x="4903850" y="2988955"/>
              <a:chExt cx="989415" cy="312822"/>
            </a:xfrm>
          </p:grpSpPr>
          <p:sp>
            <p:nvSpPr>
              <p:cNvPr id="813" name="Google Shape;813;p37">
                <a:extLst>
                  <a:ext uri="{FF2B5EF4-FFF2-40B4-BE49-F238E27FC236}">
                    <a16:creationId xmlns:a16="http://schemas.microsoft.com/office/drawing/2014/main" id="{8073FC01-40BF-B74B-E1C4-E287B2625A8C}"/>
                  </a:ext>
                </a:extLst>
              </p:cNvPr>
              <p:cNvSpPr/>
              <p:nvPr/>
            </p:nvSpPr>
            <p:spPr>
              <a:xfrm>
                <a:off x="4903850" y="3200347"/>
                <a:ext cx="989415" cy="101429"/>
              </a:xfrm>
              <a:custGeom>
                <a:avLst/>
                <a:gdLst/>
                <a:ahLst/>
                <a:cxnLst/>
                <a:rect l="l" t="t" r="r" b="b"/>
                <a:pathLst>
                  <a:path w="17617" h="1806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7617" y="1805"/>
                    </a:lnTo>
                    <a:lnTo>
                      <a:pt x="17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7">
                <a:extLst>
                  <a:ext uri="{FF2B5EF4-FFF2-40B4-BE49-F238E27FC236}">
                    <a16:creationId xmlns:a16="http://schemas.microsoft.com/office/drawing/2014/main" id="{6F728C54-F5F7-A255-206E-F4C825001DFD}"/>
                  </a:ext>
                </a:extLst>
              </p:cNvPr>
              <p:cNvSpPr/>
              <p:nvPr/>
            </p:nvSpPr>
            <p:spPr>
              <a:xfrm>
                <a:off x="4974221" y="3259261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2"/>
                    </a:lnTo>
                    <a:lnTo>
                      <a:pt x="15110" y="292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7">
                <a:extLst>
                  <a:ext uri="{FF2B5EF4-FFF2-40B4-BE49-F238E27FC236}">
                    <a16:creationId xmlns:a16="http://schemas.microsoft.com/office/drawing/2014/main" id="{27ADD14D-090E-9F7D-D7AC-C315DF6396BE}"/>
                  </a:ext>
                </a:extLst>
              </p:cNvPr>
              <p:cNvSpPr/>
              <p:nvPr/>
            </p:nvSpPr>
            <p:spPr>
              <a:xfrm>
                <a:off x="4974221" y="3221632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3"/>
                    </a:lnTo>
                    <a:lnTo>
                      <a:pt x="15110" y="293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7">
                <a:extLst>
                  <a:ext uri="{FF2B5EF4-FFF2-40B4-BE49-F238E27FC236}">
                    <a16:creationId xmlns:a16="http://schemas.microsoft.com/office/drawing/2014/main" id="{A2894783-30C6-506C-A610-A3323F019B59}"/>
                  </a:ext>
                </a:extLst>
              </p:cNvPr>
              <p:cNvSpPr/>
              <p:nvPr/>
            </p:nvSpPr>
            <p:spPr>
              <a:xfrm>
                <a:off x="5059081" y="3099088"/>
                <a:ext cx="678892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2087" y="1805"/>
                    </a:lnTo>
                    <a:lnTo>
                      <a:pt x="120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7">
                <a:extLst>
                  <a:ext uri="{FF2B5EF4-FFF2-40B4-BE49-F238E27FC236}">
                    <a16:creationId xmlns:a16="http://schemas.microsoft.com/office/drawing/2014/main" id="{D48DDEBE-DD45-E1B9-6D30-88EA3479FA44}"/>
                  </a:ext>
                </a:extLst>
              </p:cNvPr>
              <p:cNvSpPr/>
              <p:nvPr/>
            </p:nvSpPr>
            <p:spPr>
              <a:xfrm>
                <a:off x="5655181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7">
                <a:extLst>
                  <a:ext uri="{FF2B5EF4-FFF2-40B4-BE49-F238E27FC236}">
                    <a16:creationId xmlns:a16="http://schemas.microsoft.com/office/drawing/2014/main" id="{1A4DE31F-68E4-1B89-0537-E56B9A9CA8AC}"/>
                  </a:ext>
                </a:extLst>
              </p:cNvPr>
              <p:cNvSpPr/>
              <p:nvPr/>
            </p:nvSpPr>
            <p:spPr>
              <a:xfrm>
                <a:off x="5605815" y="3099088"/>
                <a:ext cx="32743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7">
                <a:extLst>
                  <a:ext uri="{FF2B5EF4-FFF2-40B4-BE49-F238E27FC236}">
                    <a16:creationId xmlns:a16="http://schemas.microsoft.com/office/drawing/2014/main" id="{BD608AB3-2C30-4CE5-358F-F8E81B86B93D}"/>
                  </a:ext>
                </a:extLst>
              </p:cNvPr>
              <p:cNvSpPr/>
              <p:nvPr/>
            </p:nvSpPr>
            <p:spPr>
              <a:xfrm>
                <a:off x="5125576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7">
                <a:extLst>
                  <a:ext uri="{FF2B5EF4-FFF2-40B4-BE49-F238E27FC236}">
                    <a16:creationId xmlns:a16="http://schemas.microsoft.com/office/drawing/2014/main" id="{4A990CCF-163E-9FA1-59F5-5AED8B1F9BA4}"/>
                  </a:ext>
                </a:extLst>
              </p:cNvPr>
              <p:cNvSpPr/>
              <p:nvPr/>
            </p:nvSpPr>
            <p:spPr>
              <a:xfrm>
                <a:off x="5141863" y="2988955"/>
                <a:ext cx="513325" cy="11019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7">
                <a:extLst>
                  <a:ext uri="{FF2B5EF4-FFF2-40B4-BE49-F238E27FC236}">
                    <a16:creationId xmlns:a16="http://schemas.microsoft.com/office/drawing/2014/main" id="{F23D8135-E3CD-909E-A3ED-A13750D66B0D}"/>
                  </a:ext>
                </a:extLst>
              </p:cNvPr>
              <p:cNvSpPr/>
              <p:nvPr/>
            </p:nvSpPr>
            <p:spPr>
              <a:xfrm>
                <a:off x="5365611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7">
                <a:extLst>
                  <a:ext uri="{FF2B5EF4-FFF2-40B4-BE49-F238E27FC236}">
                    <a16:creationId xmlns:a16="http://schemas.microsoft.com/office/drawing/2014/main" id="{7685B085-A665-4E06-F07F-FAD65E3450E5}"/>
                  </a:ext>
                </a:extLst>
              </p:cNvPr>
              <p:cNvSpPr/>
              <p:nvPr/>
            </p:nvSpPr>
            <p:spPr>
              <a:xfrm>
                <a:off x="5233856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586" y="1170"/>
                    </a:lnTo>
                    <a:lnTo>
                      <a:pt x="1170" y="585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7">
                <a:extLst>
                  <a:ext uri="{FF2B5EF4-FFF2-40B4-BE49-F238E27FC236}">
                    <a16:creationId xmlns:a16="http://schemas.microsoft.com/office/drawing/2014/main" id="{BBE595C9-F6E6-2696-A29D-EA460B6FF595}"/>
                  </a:ext>
                </a:extLst>
              </p:cNvPr>
              <p:cNvSpPr/>
              <p:nvPr/>
            </p:nvSpPr>
            <p:spPr>
              <a:xfrm>
                <a:off x="5497366" y="3011195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4" name="Google Shape;824;p37">
              <a:extLst>
                <a:ext uri="{FF2B5EF4-FFF2-40B4-BE49-F238E27FC236}">
                  <a16:creationId xmlns:a16="http://schemas.microsoft.com/office/drawing/2014/main" id="{35E51CCA-BAB2-C5D1-F2A9-41EA4038674F}"/>
                </a:ext>
              </a:extLst>
            </p:cNvPr>
            <p:cNvGrpSpPr/>
            <p:nvPr/>
          </p:nvGrpSpPr>
          <p:grpSpPr>
            <a:xfrm>
              <a:off x="2352100" y="3414932"/>
              <a:ext cx="339737" cy="601958"/>
              <a:chOff x="6228825" y="2672375"/>
              <a:chExt cx="355225" cy="629400"/>
            </a:xfrm>
          </p:grpSpPr>
          <p:sp>
            <p:nvSpPr>
              <p:cNvPr id="825" name="Google Shape;825;p37">
                <a:extLst>
                  <a:ext uri="{FF2B5EF4-FFF2-40B4-BE49-F238E27FC236}">
                    <a16:creationId xmlns:a16="http://schemas.microsoft.com/office/drawing/2014/main" id="{82A26DAE-25DB-AB11-ABD2-C924CA9ADA3A}"/>
                  </a:ext>
                </a:extLst>
              </p:cNvPr>
              <p:cNvSpPr/>
              <p:nvPr/>
            </p:nvSpPr>
            <p:spPr>
              <a:xfrm flipH="1">
                <a:off x="6422641" y="2672375"/>
                <a:ext cx="161370" cy="629354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6158" extrusionOk="0">
                    <a:moveTo>
                      <a:pt x="1" y="0"/>
                    </a:moveTo>
                    <a:lnTo>
                      <a:pt x="1" y="16158"/>
                    </a:lnTo>
                    <a:lnTo>
                      <a:pt x="4143" y="16158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7">
                <a:extLst>
                  <a:ext uri="{FF2B5EF4-FFF2-40B4-BE49-F238E27FC236}">
                    <a16:creationId xmlns:a16="http://schemas.microsoft.com/office/drawing/2014/main" id="{44081C5C-CFB0-4003-DFC9-A571E60B9574}"/>
                  </a:ext>
                </a:extLst>
              </p:cNvPr>
              <p:cNvSpPr/>
              <p:nvPr/>
            </p:nvSpPr>
            <p:spPr>
              <a:xfrm flipH="1">
                <a:off x="6460072" y="2813064"/>
                <a:ext cx="86508" cy="34801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935" extrusionOk="0">
                    <a:moveTo>
                      <a:pt x="1110" y="0"/>
                    </a:moveTo>
                    <a:cubicBezTo>
                      <a:pt x="497" y="0"/>
                      <a:pt x="1" y="2000"/>
                      <a:pt x="1" y="4468"/>
                    </a:cubicBezTo>
                    <a:cubicBezTo>
                      <a:pt x="1" y="6934"/>
                      <a:pt x="498" y="8935"/>
                      <a:pt x="1110" y="8935"/>
                    </a:cubicBezTo>
                    <a:cubicBezTo>
                      <a:pt x="1723" y="8935"/>
                      <a:pt x="2221" y="6935"/>
                      <a:pt x="2221" y="4468"/>
                    </a:cubicBezTo>
                    <a:cubicBezTo>
                      <a:pt x="2221" y="2000"/>
                      <a:pt x="1724" y="0"/>
                      <a:pt x="1110" y="0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7">
                <a:extLst>
                  <a:ext uri="{FF2B5EF4-FFF2-40B4-BE49-F238E27FC236}">
                    <a16:creationId xmlns:a16="http://schemas.microsoft.com/office/drawing/2014/main" id="{3650EDAB-BDC1-7E25-D696-9BDB124A1009}"/>
                  </a:ext>
                </a:extLst>
              </p:cNvPr>
              <p:cNvSpPr/>
              <p:nvPr/>
            </p:nvSpPr>
            <p:spPr>
              <a:xfrm flipH="1">
                <a:off x="6422641" y="2705911"/>
                <a:ext cx="161409" cy="1729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44" extrusionOk="0">
                    <a:moveTo>
                      <a:pt x="1" y="1"/>
                    </a:moveTo>
                    <a:lnTo>
                      <a:pt x="1" y="443"/>
                    </a:lnTo>
                    <a:lnTo>
                      <a:pt x="4144" y="443"/>
                    </a:lnTo>
                    <a:lnTo>
                      <a:pt x="4144" y="1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7">
                <a:extLst>
                  <a:ext uri="{FF2B5EF4-FFF2-40B4-BE49-F238E27FC236}">
                    <a16:creationId xmlns:a16="http://schemas.microsoft.com/office/drawing/2014/main" id="{EDD66C3E-B6B2-9BF2-D066-CF819D82B77F}"/>
                  </a:ext>
                </a:extLst>
              </p:cNvPr>
              <p:cNvSpPr/>
              <p:nvPr/>
            </p:nvSpPr>
            <p:spPr>
              <a:xfrm flipH="1">
                <a:off x="6422641" y="3238714"/>
                <a:ext cx="16137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4143" y="222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7">
                <a:extLst>
                  <a:ext uri="{FF2B5EF4-FFF2-40B4-BE49-F238E27FC236}">
                    <a16:creationId xmlns:a16="http://schemas.microsoft.com/office/drawing/2014/main" id="{134E3D75-E2B4-8A91-FE68-400AFB60F934}"/>
                  </a:ext>
                </a:extLst>
              </p:cNvPr>
              <p:cNvSpPr/>
              <p:nvPr/>
            </p:nvSpPr>
            <p:spPr>
              <a:xfrm flipH="1">
                <a:off x="6422641" y="2732592"/>
                <a:ext cx="161409" cy="6773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739" extrusionOk="0">
                    <a:moveTo>
                      <a:pt x="1" y="0"/>
                    </a:moveTo>
                    <a:lnTo>
                      <a:pt x="1" y="1738"/>
                    </a:lnTo>
                    <a:lnTo>
                      <a:pt x="4144" y="1738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7">
                <a:extLst>
                  <a:ext uri="{FF2B5EF4-FFF2-40B4-BE49-F238E27FC236}">
                    <a16:creationId xmlns:a16="http://schemas.microsoft.com/office/drawing/2014/main" id="{18BE705B-8481-4F66-5495-525856B8B580}"/>
                  </a:ext>
                </a:extLst>
              </p:cNvPr>
              <p:cNvSpPr/>
              <p:nvPr/>
            </p:nvSpPr>
            <p:spPr>
              <a:xfrm flipH="1">
                <a:off x="6422641" y="3256865"/>
                <a:ext cx="161409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153" extrusionOk="0">
                    <a:moveTo>
                      <a:pt x="1" y="0"/>
                    </a:moveTo>
                    <a:lnTo>
                      <a:pt x="1" y="1153"/>
                    </a:lnTo>
                    <a:lnTo>
                      <a:pt x="4144" y="1153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7">
                <a:extLst>
                  <a:ext uri="{FF2B5EF4-FFF2-40B4-BE49-F238E27FC236}">
                    <a16:creationId xmlns:a16="http://schemas.microsoft.com/office/drawing/2014/main" id="{CCC650F0-90C3-22FF-EE58-98411F2DD242}"/>
                  </a:ext>
                </a:extLst>
              </p:cNvPr>
              <p:cNvSpPr/>
              <p:nvPr/>
            </p:nvSpPr>
            <p:spPr>
              <a:xfrm flipH="1">
                <a:off x="6228825" y="2895717"/>
                <a:ext cx="119421" cy="405976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0423" extrusionOk="0">
                    <a:moveTo>
                      <a:pt x="13" y="1"/>
                    </a:moveTo>
                    <a:lnTo>
                      <a:pt x="1" y="10420"/>
                    </a:lnTo>
                    <a:lnTo>
                      <a:pt x="3054" y="10423"/>
                    </a:lnTo>
                    <a:lnTo>
                      <a:pt x="306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7">
                <a:extLst>
                  <a:ext uri="{FF2B5EF4-FFF2-40B4-BE49-F238E27FC236}">
                    <a16:creationId xmlns:a16="http://schemas.microsoft.com/office/drawing/2014/main" id="{BF019979-A631-CAF2-10ED-A69E7DA2D7FA}"/>
                  </a:ext>
                </a:extLst>
              </p:cNvPr>
              <p:cNvSpPr/>
              <p:nvPr/>
            </p:nvSpPr>
            <p:spPr>
              <a:xfrm flipH="1">
                <a:off x="6229253" y="3254684"/>
                <a:ext cx="118914" cy="1709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439" extrusionOk="0">
                    <a:moveTo>
                      <a:pt x="0" y="0"/>
                    </a:moveTo>
                    <a:lnTo>
                      <a:pt x="0" y="435"/>
                    </a:lnTo>
                    <a:lnTo>
                      <a:pt x="3053" y="438"/>
                    </a:lnTo>
                    <a:lnTo>
                      <a:pt x="305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7">
                <a:extLst>
                  <a:ext uri="{FF2B5EF4-FFF2-40B4-BE49-F238E27FC236}">
                    <a16:creationId xmlns:a16="http://schemas.microsoft.com/office/drawing/2014/main" id="{26B2DB83-6903-289E-D5FF-E27D68A3EC7C}"/>
                  </a:ext>
                </a:extLst>
              </p:cNvPr>
              <p:cNvSpPr/>
              <p:nvPr/>
            </p:nvSpPr>
            <p:spPr>
              <a:xfrm flipH="1">
                <a:off x="6245028" y="2895912"/>
                <a:ext cx="46701" cy="114396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937" extrusionOk="0">
                    <a:moveTo>
                      <a:pt x="5" y="1"/>
                    </a:moveTo>
                    <a:lnTo>
                      <a:pt x="0" y="2936"/>
                    </a:lnTo>
                    <a:lnTo>
                      <a:pt x="599" y="2212"/>
                    </a:lnTo>
                    <a:lnTo>
                      <a:pt x="1195" y="2937"/>
                    </a:lnTo>
                    <a:lnTo>
                      <a:pt x="1199" y="2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7">
                <a:extLst>
                  <a:ext uri="{FF2B5EF4-FFF2-40B4-BE49-F238E27FC236}">
                    <a16:creationId xmlns:a16="http://schemas.microsoft.com/office/drawing/2014/main" id="{F92FDBDD-7C29-F798-4CE8-87F1C7114C53}"/>
                  </a:ext>
                </a:extLst>
              </p:cNvPr>
              <p:cNvSpPr/>
              <p:nvPr/>
            </p:nvSpPr>
            <p:spPr>
              <a:xfrm flipH="1">
                <a:off x="6273384" y="3207009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1" y="1"/>
                    </a:moveTo>
                    <a:cubicBezTo>
                      <a:pt x="365" y="1"/>
                      <a:pt x="339" y="3"/>
                      <a:pt x="313" y="9"/>
                    </a:cubicBezTo>
                    <a:cubicBezTo>
                      <a:pt x="122" y="52"/>
                      <a:pt x="0" y="244"/>
                      <a:pt x="43" y="435"/>
                    </a:cubicBezTo>
                    <a:cubicBezTo>
                      <a:pt x="81" y="602"/>
                      <a:pt x="228" y="714"/>
                      <a:pt x="392" y="714"/>
                    </a:cubicBezTo>
                    <a:cubicBezTo>
                      <a:pt x="418" y="714"/>
                      <a:pt x="444" y="712"/>
                      <a:pt x="470" y="706"/>
                    </a:cubicBezTo>
                    <a:cubicBezTo>
                      <a:pt x="662" y="662"/>
                      <a:pt x="784" y="471"/>
                      <a:pt x="740" y="280"/>
                    </a:cubicBezTo>
                    <a:cubicBezTo>
                      <a:pt x="702" y="113"/>
                      <a:pt x="555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7">
                <a:extLst>
                  <a:ext uri="{FF2B5EF4-FFF2-40B4-BE49-F238E27FC236}">
                    <a16:creationId xmlns:a16="http://schemas.microsoft.com/office/drawing/2014/main" id="{A14286FF-E766-9982-1AA3-9D008EFF14D4}"/>
                  </a:ext>
                </a:extLst>
              </p:cNvPr>
              <p:cNvSpPr/>
              <p:nvPr/>
            </p:nvSpPr>
            <p:spPr>
              <a:xfrm flipH="1">
                <a:off x="6273345" y="3164241"/>
                <a:ext cx="30537" cy="2781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4" extrusionOk="0">
                    <a:moveTo>
                      <a:pt x="393" y="0"/>
                    </a:moveTo>
                    <a:cubicBezTo>
                      <a:pt x="367" y="0"/>
                      <a:pt x="340" y="3"/>
                      <a:pt x="314" y="9"/>
                    </a:cubicBezTo>
                    <a:cubicBezTo>
                      <a:pt x="122" y="52"/>
                      <a:pt x="0" y="243"/>
                      <a:pt x="44" y="435"/>
                    </a:cubicBezTo>
                    <a:cubicBezTo>
                      <a:pt x="81" y="600"/>
                      <a:pt x="228" y="714"/>
                      <a:pt x="391" y="714"/>
                    </a:cubicBezTo>
                    <a:cubicBezTo>
                      <a:pt x="417" y="714"/>
                      <a:pt x="444" y="711"/>
                      <a:pt x="470" y="705"/>
                    </a:cubicBezTo>
                    <a:cubicBezTo>
                      <a:pt x="662" y="662"/>
                      <a:pt x="784" y="471"/>
                      <a:pt x="741" y="278"/>
                    </a:cubicBezTo>
                    <a:cubicBezTo>
                      <a:pt x="703" y="113"/>
                      <a:pt x="556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7">
                <a:extLst>
                  <a:ext uri="{FF2B5EF4-FFF2-40B4-BE49-F238E27FC236}">
                    <a16:creationId xmlns:a16="http://schemas.microsoft.com/office/drawing/2014/main" id="{6F82D62E-F9A0-BF08-C1B7-E68309FF77F7}"/>
                  </a:ext>
                </a:extLst>
              </p:cNvPr>
              <p:cNvSpPr/>
              <p:nvPr/>
            </p:nvSpPr>
            <p:spPr>
              <a:xfrm flipH="1">
                <a:off x="6273306" y="3121473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3" y="0"/>
                    </a:moveTo>
                    <a:cubicBezTo>
                      <a:pt x="367" y="0"/>
                      <a:pt x="341" y="3"/>
                      <a:pt x="315" y="9"/>
                    </a:cubicBezTo>
                    <a:cubicBezTo>
                      <a:pt x="122" y="53"/>
                      <a:pt x="0" y="243"/>
                      <a:pt x="44" y="435"/>
                    </a:cubicBezTo>
                    <a:cubicBezTo>
                      <a:pt x="81" y="601"/>
                      <a:pt x="229" y="714"/>
                      <a:pt x="391" y="714"/>
                    </a:cubicBezTo>
                    <a:cubicBezTo>
                      <a:pt x="417" y="714"/>
                      <a:pt x="444" y="712"/>
                      <a:pt x="470" y="705"/>
                    </a:cubicBezTo>
                    <a:cubicBezTo>
                      <a:pt x="663" y="662"/>
                      <a:pt x="784" y="471"/>
                      <a:pt x="741" y="279"/>
                    </a:cubicBezTo>
                    <a:cubicBezTo>
                      <a:pt x="703" y="113"/>
                      <a:pt x="555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7">
                <a:extLst>
                  <a:ext uri="{FF2B5EF4-FFF2-40B4-BE49-F238E27FC236}">
                    <a16:creationId xmlns:a16="http://schemas.microsoft.com/office/drawing/2014/main" id="{25ED335E-A093-EE54-EC94-C73644AB9BEA}"/>
                  </a:ext>
                </a:extLst>
              </p:cNvPr>
              <p:cNvSpPr/>
              <p:nvPr/>
            </p:nvSpPr>
            <p:spPr>
              <a:xfrm flipH="1">
                <a:off x="6348596" y="2766401"/>
                <a:ext cx="74083" cy="53532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744" extrusionOk="0">
                    <a:moveTo>
                      <a:pt x="1" y="1"/>
                    </a:moveTo>
                    <a:lnTo>
                      <a:pt x="1" y="13744"/>
                    </a:lnTo>
                    <a:lnTo>
                      <a:pt x="1902" y="13744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7">
                <a:extLst>
                  <a:ext uri="{FF2B5EF4-FFF2-40B4-BE49-F238E27FC236}">
                    <a16:creationId xmlns:a16="http://schemas.microsoft.com/office/drawing/2014/main" id="{7262F6A9-0ACA-3D41-CA6D-4A63665E3175}"/>
                  </a:ext>
                </a:extLst>
              </p:cNvPr>
              <p:cNvSpPr/>
              <p:nvPr/>
            </p:nvSpPr>
            <p:spPr>
              <a:xfrm flipH="1">
                <a:off x="6364955" y="3013308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1"/>
                    </a:moveTo>
                    <a:lnTo>
                      <a:pt x="1" y="529"/>
                    </a:lnTo>
                    <a:lnTo>
                      <a:pt x="529" y="1058"/>
                    </a:lnTo>
                    <a:lnTo>
                      <a:pt x="1059" y="529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7">
                <a:extLst>
                  <a:ext uri="{FF2B5EF4-FFF2-40B4-BE49-F238E27FC236}">
                    <a16:creationId xmlns:a16="http://schemas.microsoft.com/office/drawing/2014/main" id="{7CE3955E-C7E6-87DA-E770-1FB81555873E}"/>
                  </a:ext>
                </a:extLst>
              </p:cNvPr>
              <p:cNvSpPr/>
              <p:nvPr/>
            </p:nvSpPr>
            <p:spPr>
              <a:xfrm flipH="1">
                <a:off x="6364955" y="3119020"/>
                <a:ext cx="41209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8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>
                <a:extLst>
                  <a:ext uri="{FF2B5EF4-FFF2-40B4-BE49-F238E27FC236}">
                    <a16:creationId xmlns:a16="http://schemas.microsoft.com/office/drawing/2014/main" id="{7631B78D-8F87-83D0-C6C3-2B543F17BB6D}"/>
                  </a:ext>
                </a:extLst>
              </p:cNvPr>
              <p:cNvSpPr/>
              <p:nvPr/>
            </p:nvSpPr>
            <p:spPr>
              <a:xfrm flipH="1">
                <a:off x="6364955" y="2907830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9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1" name="Google Shape;841;p37">
              <a:extLst>
                <a:ext uri="{FF2B5EF4-FFF2-40B4-BE49-F238E27FC236}">
                  <a16:creationId xmlns:a16="http://schemas.microsoft.com/office/drawing/2014/main" id="{8A156FAD-83B6-365A-9DC9-9903E87BD746}"/>
                </a:ext>
              </a:extLst>
            </p:cNvPr>
            <p:cNvGrpSpPr/>
            <p:nvPr/>
          </p:nvGrpSpPr>
          <p:grpSpPr>
            <a:xfrm>
              <a:off x="2035847" y="2785406"/>
              <a:ext cx="771501" cy="393652"/>
              <a:chOff x="6651775" y="3763900"/>
              <a:chExt cx="806672" cy="411598"/>
            </a:xfrm>
          </p:grpSpPr>
          <p:sp>
            <p:nvSpPr>
              <p:cNvPr id="842" name="Google Shape;842;p37">
                <a:extLst>
                  <a:ext uri="{FF2B5EF4-FFF2-40B4-BE49-F238E27FC236}">
                    <a16:creationId xmlns:a16="http://schemas.microsoft.com/office/drawing/2014/main" id="{EB5D73F7-78F8-6530-C183-77A9A470F818}"/>
                  </a:ext>
                </a:extLst>
              </p:cNvPr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7">
                <a:extLst>
                  <a:ext uri="{FF2B5EF4-FFF2-40B4-BE49-F238E27FC236}">
                    <a16:creationId xmlns:a16="http://schemas.microsoft.com/office/drawing/2014/main" id="{061A1966-9ECF-DD4F-CECD-C07631449EF4}"/>
                  </a:ext>
                </a:extLst>
              </p:cNvPr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7">
                <a:extLst>
                  <a:ext uri="{FF2B5EF4-FFF2-40B4-BE49-F238E27FC236}">
                    <a16:creationId xmlns:a16="http://schemas.microsoft.com/office/drawing/2014/main" id="{D780FF37-82E4-71C5-A66D-906696913090}"/>
                  </a:ext>
                </a:extLst>
              </p:cNvPr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7">
                <a:extLst>
                  <a:ext uri="{FF2B5EF4-FFF2-40B4-BE49-F238E27FC236}">
                    <a16:creationId xmlns:a16="http://schemas.microsoft.com/office/drawing/2014/main" id="{0799DC7E-6745-D96A-B1E1-3ECA6C52EC6D}"/>
                  </a:ext>
                </a:extLst>
              </p:cNvPr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7">
                <a:extLst>
                  <a:ext uri="{FF2B5EF4-FFF2-40B4-BE49-F238E27FC236}">
                    <a16:creationId xmlns:a16="http://schemas.microsoft.com/office/drawing/2014/main" id="{42F01FCE-C116-720A-8FA3-A8D27CF7088C}"/>
                  </a:ext>
                </a:extLst>
              </p:cNvPr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7">
                <a:extLst>
                  <a:ext uri="{FF2B5EF4-FFF2-40B4-BE49-F238E27FC236}">
                    <a16:creationId xmlns:a16="http://schemas.microsoft.com/office/drawing/2014/main" id="{1F8BB3CD-4A74-6CE3-4F3F-5B3B7419B992}"/>
                  </a:ext>
                </a:extLst>
              </p:cNvPr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7">
                <a:extLst>
                  <a:ext uri="{FF2B5EF4-FFF2-40B4-BE49-F238E27FC236}">
                    <a16:creationId xmlns:a16="http://schemas.microsoft.com/office/drawing/2014/main" id="{5214036D-4725-2269-D9C7-FA7D5BE078B0}"/>
                  </a:ext>
                </a:extLst>
              </p:cNvPr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7">
                <a:extLst>
                  <a:ext uri="{FF2B5EF4-FFF2-40B4-BE49-F238E27FC236}">
                    <a16:creationId xmlns:a16="http://schemas.microsoft.com/office/drawing/2014/main" id="{1DE6EC2B-544D-FAA4-9B29-8376571E7895}"/>
                  </a:ext>
                </a:extLst>
              </p:cNvPr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7">
                <a:extLst>
                  <a:ext uri="{FF2B5EF4-FFF2-40B4-BE49-F238E27FC236}">
                    <a16:creationId xmlns:a16="http://schemas.microsoft.com/office/drawing/2014/main" id="{388B6E92-0AB0-E6A3-124A-5312537E9EEF}"/>
                  </a:ext>
                </a:extLst>
              </p:cNvPr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7">
                <a:extLst>
                  <a:ext uri="{FF2B5EF4-FFF2-40B4-BE49-F238E27FC236}">
                    <a16:creationId xmlns:a16="http://schemas.microsoft.com/office/drawing/2014/main" id="{50476B11-B55D-925E-443E-16D03E78CD96}"/>
                  </a:ext>
                </a:extLst>
              </p:cNvPr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7">
                <a:extLst>
                  <a:ext uri="{FF2B5EF4-FFF2-40B4-BE49-F238E27FC236}">
                    <a16:creationId xmlns:a16="http://schemas.microsoft.com/office/drawing/2014/main" id="{5B0D45BA-C353-2323-C3C6-EEED21DB033D}"/>
                  </a:ext>
                </a:extLst>
              </p:cNvPr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3" name="Google Shape;853;p37">
              <a:extLst>
                <a:ext uri="{FF2B5EF4-FFF2-40B4-BE49-F238E27FC236}">
                  <a16:creationId xmlns:a16="http://schemas.microsoft.com/office/drawing/2014/main" id="{EC9316BC-F4B8-07F4-C5C7-9FD1897A7B9C}"/>
                </a:ext>
              </a:extLst>
            </p:cNvPr>
            <p:cNvSpPr/>
            <p:nvPr/>
          </p:nvSpPr>
          <p:spPr>
            <a:xfrm>
              <a:off x="1366287" y="2532158"/>
              <a:ext cx="259658" cy="645026"/>
            </a:xfrm>
            <a:custGeom>
              <a:avLst/>
              <a:gdLst/>
              <a:ahLst/>
              <a:cxnLst/>
              <a:rect l="l" t="t" r="r" b="b"/>
              <a:pathLst>
                <a:path w="3594" h="8928" extrusionOk="0">
                  <a:moveTo>
                    <a:pt x="1529" y="1"/>
                  </a:moveTo>
                  <a:lnTo>
                    <a:pt x="1" y="370"/>
                  </a:lnTo>
                  <a:lnTo>
                    <a:pt x="2064" y="8927"/>
                  </a:lnTo>
                  <a:lnTo>
                    <a:pt x="3593" y="855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>
              <a:extLst>
                <a:ext uri="{FF2B5EF4-FFF2-40B4-BE49-F238E27FC236}">
                  <a16:creationId xmlns:a16="http://schemas.microsoft.com/office/drawing/2014/main" id="{3AE265B1-0A1D-B40C-2C7E-F3F54FC78BE1}"/>
                </a:ext>
              </a:extLst>
            </p:cNvPr>
            <p:cNvSpPr/>
            <p:nvPr/>
          </p:nvSpPr>
          <p:spPr>
            <a:xfrm>
              <a:off x="1447058" y="2728958"/>
              <a:ext cx="47683" cy="43276"/>
            </a:xfrm>
            <a:custGeom>
              <a:avLst/>
              <a:gdLst/>
              <a:ahLst/>
              <a:cxnLst/>
              <a:rect l="l" t="t" r="r" b="b"/>
              <a:pathLst>
                <a:path w="660" h="599" extrusionOk="0">
                  <a:moveTo>
                    <a:pt x="330" y="0"/>
                  </a:moveTo>
                  <a:cubicBezTo>
                    <a:pt x="307" y="0"/>
                    <a:pt x="283" y="3"/>
                    <a:pt x="260" y="9"/>
                  </a:cubicBezTo>
                  <a:cubicBezTo>
                    <a:pt x="100" y="47"/>
                    <a:pt x="0" y="209"/>
                    <a:pt x="39" y="369"/>
                  </a:cubicBezTo>
                  <a:cubicBezTo>
                    <a:pt x="72" y="506"/>
                    <a:pt x="194" y="598"/>
                    <a:pt x="329" y="598"/>
                  </a:cubicBezTo>
                  <a:cubicBezTo>
                    <a:pt x="352" y="598"/>
                    <a:pt x="376" y="595"/>
                    <a:pt x="400" y="590"/>
                  </a:cubicBezTo>
                  <a:cubicBezTo>
                    <a:pt x="561" y="552"/>
                    <a:pt x="659" y="390"/>
                    <a:pt x="620" y="229"/>
                  </a:cubicBezTo>
                  <a:cubicBezTo>
                    <a:pt x="588" y="93"/>
                    <a:pt x="464" y="0"/>
                    <a:pt x="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>
              <a:extLst>
                <a:ext uri="{FF2B5EF4-FFF2-40B4-BE49-F238E27FC236}">
                  <a16:creationId xmlns:a16="http://schemas.microsoft.com/office/drawing/2014/main" id="{98CE0818-0E68-41F8-73DC-5036B79E0BCB}"/>
                </a:ext>
              </a:extLst>
            </p:cNvPr>
            <p:cNvSpPr/>
            <p:nvPr/>
          </p:nvSpPr>
          <p:spPr>
            <a:xfrm>
              <a:off x="1497486" y="2937967"/>
              <a:ext cx="47611" cy="43349"/>
            </a:xfrm>
            <a:custGeom>
              <a:avLst/>
              <a:gdLst/>
              <a:ahLst/>
              <a:cxnLst/>
              <a:rect l="l" t="t" r="r" b="b"/>
              <a:pathLst>
                <a:path w="659" h="600" extrusionOk="0">
                  <a:moveTo>
                    <a:pt x="331" y="1"/>
                  </a:moveTo>
                  <a:cubicBezTo>
                    <a:pt x="307" y="1"/>
                    <a:pt x="283" y="4"/>
                    <a:pt x="259" y="10"/>
                  </a:cubicBezTo>
                  <a:cubicBezTo>
                    <a:pt x="99" y="48"/>
                    <a:pt x="1" y="209"/>
                    <a:pt x="39" y="370"/>
                  </a:cubicBezTo>
                  <a:cubicBezTo>
                    <a:pt x="72" y="507"/>
                    <a:pt x="194" y="599"/>
                    <a:pt x="329" y="599"/>
                  </a:cubicBezTo>
                  <a:cubicBezTo>
                    <a:pt x="353" y="599"/>
                    <a:pt x="377" y="596"/>
                    <a:pt x="401" y="591"/>
                  </a:cubicBezTo>
                  <a:cubicBezTo>
                    <a:pt x="560" y="553"/>
                    <a:pt x="659" y="391"/>
                    <a:pt x="621" y="230"/>
                  </a:cubicBezTo>
                  <a:cubicBezTo>
                    <a:pt x="588" y="92"/>
                    <a:pt x="465" y="1"/>
                    <a:pt x="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>
              <a:extLst>
                <a:ext uri="{FF2B5EF4-FFF2-40B4-BE49-F238E27FC236}">
                  <a16:creationId xmlns:a16="http://schemas.microsoft.com/office/drawing/2014/main" id="{87CBF23F-7220-F1A0-1336-5B689BCBB07C}"/>
                </a:ext>
              </a:extLst>
            </p:cNvPr>
            <p:cNvSpPr/>
            <p:nvPr/>
          </p:nvSpPr>
          <p:spPr>
            <a:xfrm>
              <a:off x="1472200" y="2833426"/>
              <a:ext cx="47683" cy="43349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330" y="1"/>
                  </a:moveTo>
                  <a:cubicBezTo>
                    <a:pt x="307" y="1"/>
                    <a:pt x="283" y="4"/>
                    <a:pt x="260" y="9"/>
                  </a:cubicBezTo>
                  <a:cubicBezTo>
                    <a:pt x="100" y="48"/>
                    <a:pt x="1" y="209"/>
                    <a:pt x="40" y="371"/>
                  </a:cubicBezTo>
                  <a:cubicBezTo>
                    <a:pt x="72" y="508"/>
                    <a:pt x="195" y="599"/>
                    <a:pt x="331" y="599"/>
                  </a:cubicBezTo>
                  <a:cubicBezTo>
                    <a:pt x="354" y="599"/>
                    <a:pt x="377" y="597"/>
                    <a:pt x="400" y="591"/>
                  </a:cubicBezTo>
                  <a:cubicBezTo>
                    <a:pt x="561" y="552"/>
                    <a:pt x="659" y="391"/>
                    <a:pt x="620" y="229"/>
                  </a:cubicBezTo>
                  <a:cubicBezTo>
                    <a:pt x="588" y="93"/>
                    <a:pt x="466" y="1"/>
                    <a:pt x="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>
              <a:extLst>
                <a:ext uri="{FF2B5EF4-FFF2-40B4-BE49-F238E27FC236}">
                  <a16:creationId xmlns:a16="http://schemas.microsoft.com/office/drawing/2014/main" id="{E8EEDC28-30DA-462F-4541-5835F881F8FE}"/>
                </a:ext>
              </a:extLst>
            </p:cNvPr>
            <p:cNvSpPr/>
            <p:nvPr/>
          </p:nvSpPr>
          <p:spPr>
            <a:xfrm>
              <a:off x="1352833" y="2556505"/>
              <a:ext cx="116680" cy="52379"/>
            </a:xfrm>
            <a:custGeom>
              <a:avLst/>
              <a:gdLst/>
              <a:ahLst/>
              <a:cxnLst/>
              <a:rect l="l" t="t" r="r" b="b"/>
              <a:pathLst>
                <a:path w="1615" h="725" extrusionOk="0">
                  <a:moveTo>
                    <a:pt x="1529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>
              <a:extLst>
                <a:ext uri="{FF2B5EF4-FFF2-40B4-BE49-F238E27FC236}">
                  <a16:creationId xmlns:a16="http://schemas.microsoft.com/office/drawing/2014/main" id="{C08BEB39-7A3C-E402-A5BD-C8D7A570CF84}"/>
                </a:ext>
              </a:extLst>
            </p:cNvPr>
            <p:cNvSpPr/>
            <p:nvPr/>
          </p:nvSpPr>
          <p:spPr>
            <a:xfrm>
              <a:off x="1362297" y="2596168"/>
              <a:ext cx="116752" cy="52379"/>
            </a:xfrm>
            <a:custGeom>
              <a:avLst/>
              <a:gdLst/>
              <a:ahLst/>
              <a:cxnLst/>
              <a:rect l="l" t="t" r="r" b="b"/>
              <a:pathLst>
                <a:path w="1616" h="725" extrusionOk="0">
                  <a:moveTo>
                    <a:pt x="1530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5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>
              <a:extLst>
                <a:ext uri="{FF2B5EF4-FFF2-40B4-BE49-F238E27FC236}">
                  <a16:creationId xmlns:a16="http://schemas.microsoft.com/office/drawing/2014/main" id="{288E1CC4-3A37-E8DC-C560-27BEEEB3B7DD}"/>
                </a:ext>
              </a:extLst>
            </p:cNvPr>
            <p:cNvSpPr/>
            <p:nvPr/>
          </p:nvSpPr>
          <p:spPr>
            <a:xfrm>
              <a:off x="1479987" y="3084411"/>
              <a:ext cx="126578" cy="93272"/>
            </a:xfrm>
            <a:custGeom>
              <a:avLst/>
              <a:gdLst/>
              <a:ahLst/>
              <a:cxnLst/>
              <a:rect l="l" t="t" r="r" b="b"/>
              <a:pathLst>
                <a:path w="1752" h="1291" extrusionOk="0">
                  <a:moveTo>
                    <a:pt x="1529" y="1"/>
                  </a:moveTo>
                  <a:lnTo>
                    <a:pt x="0" y="368"/>
                  </a:lnTo>
                  <a:lnTo>
                    <a:pt x="223" y="1290"/>
                  </a:lnTo>
                  <a:lnTo>
                    <a:pt x="1751" y="922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>
              <a:extLst>
                <a:ext uri="{FF2B5EF4-FFF2-40B4-BE49-F238E27FC236}">
                  <a16:creationId xmlns:a16="http://schemas.microsoft.com/office/drawing/2014/main" id="{C5FAF52F-09FE-0255-73D1-63964D802C5B}"/>
                </a:ext>
              </a:extLst>
            </p:cNvPr>
            <p:cNvSpPr/>
            <p:nvPr/>
          </p:nvSpPr>
          <p:spPr>
            <a:xfrm>
              <a:off x="1483904" y="2542850"/>
              <a:ext cx="223534" cy="636211"/>
            </a:xfrm>
            <a:custGeom>
              <a:avLst/>
              <a:gdLst/>
              <a:ahLst/>
              <a:cxnLst/>
              <a:rect l="l" t="t" r="r" b="b"/>
              <a:pathLst>
                <a:path w="3094" h="8806" extrusionOk="0">
                  <a:moveTo>
                    <a:pt x="1030" y="0"/>
                  </a:moveTo>
                  <a:lnTo>
                    <a:pt x="1" y="248"/>
                  </a:lnTo>
                  <a:lnTo>
                    <a:pt x="2064" y="8806"/>
                  </a:lnTo>
                  <a:lnTo>
                    <a:pt x="3093" y="8557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>
              <a:extLst>
                <a:ext uri="{FF2B5EF4-FFF2-40B4-BE49-F238E27FC236}">
                  <a16:creationId xmlns:a16="http://schemas.microsoft.com/office/drawing/2014/main" id="{F00C5377-B14E-BF6F-50A2-90D05CE1E09C}"/>
                </a:ext>
              </a:extLst>
            </p:cNvPr>
            <p:cNvSpPr/>
            <p:nvPr/>
          </p:nvSpPr>
          <p:spPr>
            <a:xfrm>
              <a:off x="1550443" y="2742179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7">
              <a:extLst>
                <a:ext uri="{FF2B5EF4-FFF2-40B4-BE49-F238E27FC236}">
                  <a16:creationId xmlns:a16="http://schemas.microsoft.com/office/drawing/2014/main" id="{B6A94F62-4266-235A-5BD6-FF551A2F3F17}"/>
                </a:ext>
              </a:extLst>
            </p:cNvPr>
            <p:cNvSpPr/>
            <p:nvPr/>
          </p:nvSpPr>
          <p:spPr>
            <a:xfrm>
              <a:off x="1508885" y="2646091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40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8" y="2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7">
              <a:extLst>
                <a:ext uri="{FF2B5EF4-FFF2-40B4-BE49-F238E27FC236}">
                  <a16:creationId xmlns:a16="http://schemas.microsoft.com/office/drawing/2014/main" id="{4CB66F60-6BE2-38EC-B00A-4BDB60CB03FC}"/>
                </a:ext>
              </a:extLst>
            </p:cNvPr>
            <p:cNvSpPr/>
            <p:nvPr/>
          </p:nvSpPr>
          <p:spPr>
            <a:xfrm>
              <a:off x="1574140" y="2838195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89" y="628"/>
                  </a:lnTo>
                  <a:lnTo>
                    <a:pt x="627" y="23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>
              <a:extLst>
                <a:ext uri="{FF2B5EF4-FFF2-40B4-BE49-F238E27FC236}">
                  <a16:creationId xmlns:a16="http://schemas.microsoft.com/office/drawing/2014/main" id="{5C75424D-5A96-C44A-C3A2-8423899215A1}"/>
                </a:ext>
              </a:extLst>
            </p:cNvPr>
            <p:cNvSpPr/>
            <p:nvPr/>
          </p:nvSpPr>
          <p:spPr>
            <a:xfrm>
              <a:off x="1596247" y="2934138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7" y="23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>
              <a:extLst>
                <a:ext uri="{FF2B5EF4-FFF2-40B4-BE49-F238E27FC236}">
                  <a16:creationId xmlns:a16="http://schemas.microsoft.com/office/drawing/2014/main" id="{22A11FD4-3A6E-C55A-66D0-EE4874A94920}"/>
                </a:ext>
              </a:extLst>
            </p:cNvPr>
            <p:cNvSpPr/>
            <p:nvPr/>
          </p:nvSpPr>
          <p:spPr>
            <a:xfrm>
              <a:off x="1619872" y="3030443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7">
              <a:extLst>
                <a:ext uri="{FF2B5EF4-FFF2-40B4-BE49-F238E27FC236}">
                  <a16:creationId xmlns:a16="http://schemas.microsoft.com/office/drawing/2014/main" id="{2AC98128-F9CC-7876-4EFF-30A5755012A4}"/>
                </a:ext>
              </a:extLst>
            </p:cNvPr>
            <p:cNvSpPr/>
            <p:nvPr/>
          </p:nvSpPr>
          <p:spPr>
            <a:xfrm>
              <a:off x="1191812" y="2633881"/>
              <a:ext cx="192973" cy="540195"/>
            </a:xfrm>
            <a:custGeom>
              <a:avLst/>
              <a:gdLst/>
              <a:ahLst/>
              <a:cxnLst/>
              <a:rect l="l" t="t" r="r" b="b"/>
              <a:pathLst>
                <a:path w="2671" h="7477" extrusionOk="0">
                  <a:moveTo>
                    <a:pt x="0" y="0"/>
                  </a:moveTo>
                  <a:lnTo>
                    <a:pt x="0" y="7476"/>
                  </a:lnTo>
                  <a:lnTo>
                    <a:pt x="2671" y="7476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7">
              <a:extLst>
                <a:ext uri="{FF2B5EF4-FFF2-40B4-BE49-F238E27FC236}">
                  <a16:creationId xmlns:a16="http://schemas.microsoft.com/office/drawing/2014/main" id="{F3A973AD-623D-1131-6BE9-54FBF0DDB8C6}"/>
                </a:ext>
              </a:extLst>
            </p:cNvPr>
            <p:cNvSpPr/>
            <p:nvPr/>
          </p:nvSpPr>
          <p:spPr>
            <a:xfrm>
              <a:off x="1191740" y="3047493"/>
              <a:ext cx="170432" cy="126578"/>
            </a:xfrm>
            <a:custGeom>
              <a:avLst/>
              <a:gdLst/>
              <a:ahLst/>
              <a:cxnLst/>
              <a:rect l="l" t="t" r="r" b="b"/>
              <a:pathLst>
                <a:path w="2359" h="1752" extrusionOk="0">
                  <a:moveTo>
                    <a:pt x="0" y="1"/>
                  </a:moveTo>
                  <a:lnTo>
                    <a:pt x="0" y="824"/>
                  </a:lnTo>
                  <a:lnTo>
                    <a:pt x="1250" y="1751"/>
                  </a:lnTo>
                  <a:lnTo>
                    <a:pt x="2358" y="17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>
              <a:extLst>
                <a:ext uri="{FF2B5EF4-FFF2-40B4-BE49-F238E27FC236}">
                  <a16:creationId xmlns:a16="http://schemas.microsoft.com/office/drawing/2014/main" id="{D6EA0C4D-229E-F597-5C95-ABB44EF3AD66}"/>
                </a:ext>
              </a:extLst>
            </p:cNvPr>
            <p:cNvSpPr/>
            <p:nvPr/>
          </p:nvSpPr>
          <p:spPr>
            <a:xfrm>
              <a:off x="1191740" y="2963109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4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>
              <a:extLst>
                <a:ext uri="{FF2B5EF4-FFF2-40B4-BE49-F238E27FC236}">
                  <a16:creationId xmlns:a16="http://schemas.microsoft.com/office/drawing/2014/main" id="{059EBA68-232F-8B7E-ACE2-C409274AE683}"/>
                </a:ext>
              </a:extLst>
            </p:cNvPr>
            <p:cNvSpPr/>
            <p:nvPr/>
          </p:nvSpPr>
          <p:spPr>
            <a:xfrm>
              <a:off x="1191740" y="2878725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5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7">
              <a:extLst>
                <a:ext uri="{FF2B5EF4-FFF2-40B4-BE49-F238E27FC236}">
                  <a16:creationId xmlns:a16="http://schemas.microsoft.com/office/drawing/2014/main" id="{6C6ACCDC-348B-1A4B-1012-E1F7A348B1DC}"/>
                </a:ext>
              </a:extLst>
            </p:cNvPr>
            <p:cNvSpPr/>
            <p:nvPr/>
          </p:nvSpPr>
          <p:spPr>
            <a:xfrm>
              <a:off x="1191740" y="2794413"/>
              <a:ext cx="193045" cy="202799"/>
            </a:xfrm>
            <a:custGeom>
              <a:avLst/>
              <a:gdLst/>
              <a:ahLst/>
              <a:cxnLst/>
              <a:rect l="l" t="t" r="r" b="b"/>
              <a:pathLst>
                <a:path w="2672" h="2807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7">
              <a:extLst>
                <a:ext uri="{FF2B5EF4-FFF2-40B4-BE49-F238E27FC236}">
                  <a16:creationId xmlns:a16="http://schemas.microsoft.com/office/drawing/2014/main" id="{8A4BEBC6-6F12-A3C1-E6D3-6ED8546483E0}"/>
                </a:ext>
              </a:extLst>
            </p:cNvPr>
            <p:cNvSpPr/>
            <p:nvPr/>
          </p:nvSpPr>
          <p:spPr>
            <a:xfrm>
              <a:off x="1191740" y="2710029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7">
              <a:extLst>
                <a:ext uri="{FF2B5EF4-FFF2-40B4-BE49-F238E27FC236}">
                  <a16:creationId xmlns:a16="http://schemas.microsoft.com/office/drawing/2014/main" id="{26CDE272-54BD-42C9-0973-03D6421A8A25}"/>
                </a:ext>
              </a:extLst>
            </p:cNvPr>
            <p:cNvSpPr/>
            <p:nvPr/>
          </p:nvSpPr>
          <p:spPr>
            <a:xfrm>
              <a:off x="1191740" y="2633881"/>
              <a:ext cx="193045" cy="194635"/>
            </a:xfrm>
            <a:custGeom>
              <a:avLst/>
              <a:gdLst/>
              <a:ahLst/>
              <a:cxnLst/>
              <a:rect l="l" t="t" r="r" b="b"/>
              <a:pathLst>
                <a:path w="2672" h="2694" extrusionOk="0">
                  <a:moveTo>
                    <a:pt x="0" y="0"/>
                  </a:moveTo>
                  <a:lnTo>
                    <a:pt x="0" y="710"/>
                  </a:lnTo>
                  <a:lnTo>
                    <a:pt x="2672" y="2693"/>
                  </a:lnTo>
                  <a:lnTo>
                    <a:pt x="2672" y="187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7">
              <a:extLst>
                <a:ext uri="{FF2B5EF4-FFF2-40B4-BE49-F238E27FC236}">
                  <a16:creationId xmlns:a16="http://schemas.microsoft.com/office/drawing/2014/main" id="{8E611B5B-D9E2-80E4-398B-949D58FC9CC4}"/>
                </a:ext>
              </a:extLst>
            </p:cNvPr>
            <p:cNvSpPr/>
            <p:nvPr/>
          </p:nvSpPr>
          <p:spPr>
            <a:xfrm>
              <a:off x="1236460" y="2633881"/>
              <a:ext cx="148324" cy="110250"/>
            </a:xfrm>
            <a:custGeom>
              <a:avLst/>
              <a:gdLst/>
              <a:ahLst/>
              <a:cxnLst/>
              <a:rect l="l" t="t" r="r" b="b"/>
              <a:pathLst>
                <a:path w="2053" h="1526" extrusionOk="0">
                  <a:moveTo>
                    <a:pt x="0" y="0"/>
                  </a:moveTo>
                  <a:lnTo>
                    <a:pt x="2053" y="1526"/>
                  </a:lnTo>
                  <a:lnTo>
                    <a:pt x="2053" y="702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7">
              <a:extLst>
                <a:ext uri="{FF2B5EF4-FFF2-40B4-BE49-F238E27FC236}">
                  <a16:creationId xmlns:a16="http://schemas.microsoft.com/office/drawing/2014/main" id="{703B42C7-3652-7375-DED8-1D252A99D694}"/>
                </a:ext>
              </a:extLst>
            </p:cNvPr>
            <p:cNvGrpSpPr/>
            <p:nvPr/>
          </p:nvGrpSpPr>
          <p:grpSpPr>
            <a:xfrm>
              <a:off x="2046026" y="4513740"/>
              <a:ext cx="1065355" cy="336540"/>
              <a:chOff x="5058788" y="4697345"/>
              <a:chExt cx="1113921" cy="351882"/>
            </a:xfrm>
          </p:grpSpPr>
          <p:sp>
            <p:nvSpPr>
              <p:cNvPr id="875" name="Google Shape;875;p37">
                <a:extLst>
                  <a:ext uri="{FF2B5EF4-FFF2-40B4-BE49-F238E27FC236}">
                    <a16:creationId xmlns:a16="http://schemas.microsoft.com/office/drawing/2014/main" id="{0DD07FDF-D9E3-C80B-C1A3-BC1FD7C228EF}"/>
                  </a:ext>
                </a:extLst>
              </p:cNvPr>
              <p:cNvSpPr/>
              <p:nvPr/>
            </p:nvSpPr>
            <p:spPr>
              <a:xfrm>
                <a:off x="5318685" y="4697345"/>
                <a:ext cx="594117" cy="183699"/>
              </a:xfrm>
              <a:custGeom>
                <a:avLst/>
                <a:gdLst/>
                <a:ahLst/>
                <a:cxnLst/>
                <a:rect l="l" t="t" r="r" b="b"/>
                <a:pathLst>
                  <a:path w="10993" h="3399" extrusionOk="0">
                    <a:moveTo>
                      <a:pt x="1" y="0"/>
                    </a:moveTo>
                    <a:lnTo>
                      <a:pt x="1" y="3398"/>
                    </a:lnTo>
                    <a:lnTo>
                      <a:pt x="10992" y="3398"/>
                    </a:lnTo>
                    <a:lnTo>
                      <a:pt x="109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6" name="Google Shape;876;p37">
                <a:extLst>
                  <a:ext uri="{FF2B5EF4-FFF2-40B4-BE49-F238E27FC236}">
                    <a16:creationId xmlns:a16="http://schemas.microsoft.com/office/drawing/2014/main" id="{FC2F283A-149B-EEB9-0FF1-89CAE30B8DBC}"/>
                  </a:ext>
                </a:extLst>
              </p:cNvPr>
              <p:cNvGrpSpPr/>
              <p:nvPr/>
            </p:nvGrpSpPr>
            <p:grpSpPr>
              <a:xfrm>
                <a:off x="5058788" y="4697345"/>
                <a:ext cx="1113921" cy="351882"/>
                <a:chOff x="5058788" y="4697345"/>
                <a:chExt cx="1113921" cy="351882"/>
              </a:xfrm>
            </p:grpSpPr>
            <p:sp>
              <p:nvSpPr>
                <p:cNvPr id="877" name="Google Shape;877;p37">
                  <a:extLst>
                    <a:ext uri="{FF2B5EF4-FFF2-40B4-BE49-F238E27FC236}">
                      <a16:creationId xmlns:a16="http://schemas.microsoft.com/office/drawing/2014/main" id="{11BC0A07-40FD-2ECA-F10F-D9934F1D4063}"/>
                    </a:ext>
                  </a:extLst>
                </p:cNvPr>
                <p:cNvSpPr/>
                <p:nvPr/>
              </p:nvSpPr>
              <p:spPr>
                <a:xfrm>
                  <a:off x="5058788" y="4978644"/>
                  <a:ext cx="1113921" cy="7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1" h="1306" extrusionOk="0">
                      <a:moveTo>
                        <a:pt x="0" y="0"/>
                      </a:moveTo>
                      <a:lnTo>
                        <a:pt x="0" y="1305"/>
                      </a:lnTo>
                      <a:lnTo>
                        <a:pt x="20611" y="1305"/>
                      </a:lnTo>
                      <a:lnTo>
                        <a:pt x="206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7">
                  <a:extLst>
                    <a:ext uri="{FF2B5EF4-FFF2-40B4-BE49-F238E27FC236}">
                      <a16:creationId xmlns:a16="http://schemas.microsoft.com/office/drawing/2014/main" id="{862D1DC9-0633-0199-8F4E-C439579B9C90}"/>
                    </a:ext>
                  </a:extLst>
                </p:cNvPr>
                <p:cNvSpPr/>
                <p:nvPr/>
              </p:nvSpPr>
              <p:spPr>
                <a:xfrm>
                  <a:off x="5534104" y="4707559"/>
                  <a:ext cx="163270" cy="16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3021" extrusionOk="0">
                      <a:moveTo>
                        <a:pt x="1510" y="297"/>
                      </a:moveTo>
                      <a:cubicBezTo>
                        <a:pt x="2180" y="297"/>
                        <a:pt x="2724" y="841"/>
                        <a:pt x="2724" y="1511"/>
                      </a:cubicBezTo>
                      <a:cubicBezTo>
                        <a:pt x="2724" y="2181"/>
                        <a:pt x="2180" y="2725"/>
                        <a:pt x="1510" y="2725"/>
                      </a:cubicBezTo>
                      <a:cubicBezTo>
                        <a:pt x="841" y="2725"/>
                        <a:pt x="297" y="2181"/>
                        <a:pt x="297" y="1511"/>
                      </a:cubicBezTo>
                      <a:cubicBezTo>
                        <a:pt x="297" y="841"/>
                        <a:pt x="841" y="297"/>
                        <a:pt x="1510" y="297"/>
                      </a:cubicBezTo>
                      <a:close/>
                      <a:moveTo>
                        <a:pt x="1510" y="1"/>
                      </a:moveTo>
                      <a:cubicBezTo>
                        <a:pt x="679" y="1"/>
                        <a:pt x="1" y="678"/>
                        <a:pt x="1" y="1511"/>
                      </a:cubicBezTo>
                      <a:cubicBezTo>
                        <a:pt x="1" y="2343"/>
                        <a:pt x="679" y="3021"/>
                        <a:pt x="1510" y="3021"/>
                      </a:cubicBezTo>
                      <a:cubicBezTo>
                        <a:pt x="2343" y="3021"/>
                        <a:pt x="3020" y="2343"/>
                        <a:pt x="3020" y="1511"/>
                      </a:cubicBezTo>
                      <a:cubicBezTo>
                        <a:pt x="3020" y="678"/>
                        <a:pt x="2343" y="1"/>
                        <a:pt x="1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7">
                  <a:extLst>
                    <a:ext uri="{FF2B5EF4-FFF2-40B4-BE49-F238E27FC236}">
                      <a16:creationId xmlns:a16="http://schemas.microsoft.com/office/drawing/2014/main" id="{C0FB1637-2F16-5101-60AC-C6BF4A83D5ED}"/>
                    </a:ext>
                  </a:extLst>
                </p:cNvPr>
                <p:cNvSpPr/>
                <p:nvPr/>
              </p:nvSpPr>
              <p:spPr>
                <a:xfrm>
                  <a:off x="5479412" y="4697345"/>
                  <a:ext cx="272603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400" extrusionOk="0">
                      <a:moveTo>
                        <a:pt x="659" y="0"/>
                      </a:moveTo>
                      <a:cubicBezTo>
                        <a:pt x="249" y="449"/>
                        <a:pt x="0" y="1045"/>
                        <a:pt x="0" y="1700"/>
                      </a:cubicBezTo>
                      <a:cubicBezTo>
                        <a:pt x="0" y="2353"/>
                        <a:pt x="249" y="2949"/>
                        <a:pt x="659" y="3399"/>
                      </a:cubicBezTo>
                      <a:lnTo>
                        <a:pt x="1084" y="3399"/>
                      </a:lnTo>
                      <a:cubicBezTo>
                        <a:pt x="602" y="2990"/>
                        <a:pt x="295" y="2379"/>
                        <a:pt x="295" y="1700"/>
                      </a:cubicBezTo>
                      <a:cubicBezTo>
                        <a:pt x="295" y="1020"/>
                        <a:pt x="603" y="409"/>
                        <a:pt x="1084" y="0"/>
                      </a:cubicBezTo>
                      <a:close/>
                      <a:moveTo>
                        <a:pt x="3960" y="0"/>
                      </a:moveTo>
                      <a:cubicBezTo>
                        <a:pt x="4442" y="409"/>
                        <a:pt x="4748" y="1020"/>
                        <a:pt x="4748" y="1700"/>
                      </a:cubicBezTo>
                      <a:cubicBezTo>
                        <a:pt x="4748" y="2380"/>
                        <a:pt x="4442" y="2990"/>
                        <a:pt x="3960" y="3399"/>
                      </a:cubicBezTo>
                      <a:lnTo>
                        <a:pt x="4385" y="3399"/>
                      </a:lnTo>
                      <a:cubicBezTo>
                        <a:pt x="4795" y="2951"/>
                        <a:pt x="5043" y="2353"/>
                        <a:pt x="5043" y="1700"/>
                      </a:cubicBezTo>
                      <a:cubicBezTo>
                        <a:pt x="5043" y="1045"/>
                        <a:pt x="4796" y="449"/>
                        <a:pt x="438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7">
                  <a:extLst>
                    <a:ext uri="{FF2B5EF4-FFF2-40B4-BE49-F238E27FC236}">
                      <a16:creationId xmlns:a16="http://schemas.microsoft.com/office/drawing/2014/main" id="{CE9E5D3D-0B22-C456-BD01-8E39CAF9DF5D}"/>
                    </a:ext>
                  </a:extLst>
                </p:cNvPr>
                <p:cNvSpPr/>
                <p:nvPr/>
              </p:nvSpPr>
              <p:spPr>
                <a:xfrm>
                  <a:off x="5416721" y="4697345"/>
                  <a:ext cx="398041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" h="3400" extrusionOk="0">
                      <a:moveTo>
                        <a:pt x="415" y="0"/>
                      </a:moveTo>
                      <a:cubicBezTo>
                        <a:pt x="144" y="519"/>
                        <a:pt x="1" y="1097"/>
                        <a:pt x="1" y="1700"/>
                      </a:cubicBezTo>
                      <a:cubicBezTo>
                        <a:pt x="1" y="2301"/>
                        <a:pt x="144" y="2880"/>
                        <a:pt x="415" y="3399"/>
                      </a:cubicBezTo>
                      <a:lnTo>
                        <a:pt x="756" y="3399"/>
                      </a:lnTo>
                      <a:cubicBezTo>
                        <a:pt x="465" y="2899"/>
                        <a:pt x="297" y="2318"/>
                        <a:pt x="297" y="1700"/>
                      </a:cubicBezTo>
                      <a:cubicBezTo>
                        <a:pt x="297" y="1081"/>
                        <a:pt x="464" y="500"/>
                        <a:pt x="756" y="0"/>
                      </a:cubicBezTo>
                      <a:close/>
                      <a:moveTo>
                        <a:pt x="6610" y="0"/>
                      </a:moveTo>
                      <a:cubicBezTo>
                        <a:pt x="6900" y="500"/>
                        <a:pt x="7068" y="1081"/>
                        <a:pt x="7068" y="1700"/>
                      </a:cubicBezTo>
                      <a:cubicBezTo>
                        <a:pt x="7068" y="2318"/>
                        <a:pt x="6902" y="2899"/>
                        <a:pt x="6610" y="3399"/>
                      </a:cubicBezTo>
                      <a:lnTo>
                        <a:pt x="6950" y="3399"/>
                      </a:lnTo>
                      <a:cubicBezTo>
                        <a:pt x="7221" y="2880"/>
                        <a:pt x="7364" y="2301"/>
                        <a:pt x="7364" y="1700"/>
                      </a:cubicBezTo>
                      <a:cubicBezTo>
                        <a:pt x="7364" y="1097"/>
                        <a:pt x="7222" y="519"/>
                        <a:pt x="695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7">
                  <a:extLst>
                    <a:ext uri="{FF2B5EF4-FFF2-40B4-BE49-F238E27FC236}">
                      <a16:creationId xmlns:a16="http://schemas.microsoft.com/office/drawing/2014/main" id="{DAC86491-89F7-E226-D30B-6ABBD6297778}"/>
                    </a:ext>
                  </a:extLst>
                </p:cNvPr>
                <p:cNvSpPr/>
                <p:nvPr/>
              </p:nvSpPr>
              <p:spPr>
                <a:xfrm>
                  <a:off x="5348895" y="4697345"/>
                  <a:ext cx="533586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3" h="3400" extrusionOk="0">
                      <a:moveTo>
                        <a:pt x="302" y="0"/>
                      </a:moveTo>
                      <a:cubicBezTo>
                        <a:pt x="102" y="543"/>
                        <a:pt x="1" y="1113"/>
                        <a:pt x="1" y="1700"/>
                      </a:cubicBezTo>
                      <a:cubicBezTo>
                        <a:pt x="1" y="2285"/>
                        <a:pt x="102" y="2856"/>
                        <a:pt x="302" y="3399"/>
                      </a:cubicBezTo>
                      <a:lnTo>
                        <a:pt x="621" y="3399"/>
                      </a:lnTo>
                      <a:cubicBezTo>
                        <a:pt x="414" y="2873"/>
                        <a:pt x="298" y="2299"/>
                        <a:pt x="298" y="1700"/>
                      </a:cubicBezTo>
                      <a:cubicBezTo>
                        <a:pt x="298" y="1100"/>
                        <a:pt x="414" y="527"/>
                        <a:pt x="621" y="0"/>
                      </a:cubicBezTo>
                      <a:close/>
                      <a:moveTo>
                        <a:pt x="9253" y="0"/>
                      </a:moveTo>
                      <a:cubicBezTo>
                        <a:pt x="9460" y="527"/>
                        <a:pt x="9576" y="1100"/>
                        <a:pt x="9576" y="1700"/>
                      </a:cubicBezTo>
                      <a:cubicBezTo>
                        <a:pt x="9576" y="2299"/>
                        <a:pt x="9461" y="2873"/>
                        <a:pt x="9253" y="3399"/>
                      </a:cubicBezTo>
                      <a:lnTo>
                        <a:pt x="9572" y="3399"/>
                      </a:lnTo>
                      <a:cubicBezTo>
                        <a:pt x="9771" y="2856"/>
                        <a:pt x="9871" y="2286"/>
                        <a:pt x="9871" y="1700"/>
                      </a:cubicBezTo>
                      <a:cubicBezTo>
                        <a:pt x="9873" y="1113"/>
                        <a:pt x="9771" y="543"/>
                        <a:pt x="95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7">
                  <a:extLst>
                    <a:ext uri="{FF2B5EF4-FFF2-40B4-BE49-F238E27FC236}">
                      <a16:creationId xmlns:a16="http://schemas.microsoft.com/office/drawing/2014/main" id="{62712654-9957-56E5-77BC-352834E7E9F9}"/>
                    </a:ext>
                  </a:extLst>
                </p:cNvPr>
                <p:cNvSpPr/>
                <p:nvPr/>
              </p:nvSpPr>
              <p:spPr>
                <a:xfrm>
                  <a:off x="5176495" y="4881040"/>
                  <a:ext cx="878556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6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16256" y="1806"/>
                      </a:lnTo>
                      <a:lnTo>
                        <a:pt x="162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7">
                  <a:extLst>
                    <a:ext uri="{FF2B5EF4-FFF2-40B4-BE49-F238E27FC236}">
                      <a16:creationId xmlns:a16="http://schemas.microsoft.com/office/drawing/2014/main" id="{084201AA-10C4-4BDA-1A6D-AE0ABC8896C9}"/>
                    </a:ext>
                  </a:extLst>
                </p:cNvPr>
                <p:cNvSpPr/>
                <p:nvPr/>
              </p:nvSpPr>
              <p:spPr>
                <a:xfrm>
                  <a:off x="5242375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7" y="1806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7">
                  <a:extLst>
                    <a:ext uri="{FF2B5EF4-FFF2-40B4-BE49-F238E27FC236}">
                      <a16:creationId xmlns:a16="http://schemas.microsoft.com/office/drawing/2014/main" id="{827A9128-E7BB-689A-62AA-CC085973330D}"/>
                    </a:ext>
                  </a:extLst>
                </p:cNvPr>
                <p:cNvSpPr/>
                <p:nvPr/>
              </p:nvSpPr>
              <p:spPr>
                <a:xfrm>
                  <a:off x="5292852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8" y="180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7">
                  <a:extLst>
                    <a:ext uri="{FF2B5EF4-FFF2-40B4-BE49-F238E27FC236}">
                      <a16:creationId xmlns:a16="http://schemas.microsoft.com/office/drawing/2014/main" id="{A31154D9-F99F-A847-B679-3E5BC5CCF65F}"/>
                    </a:ext>
                  </a:extLst>
                </p:cNvPr>
                <p:cNvSpPr/>
                <p:nvPr/>
              </p:nvSpPr>
              <p:spPr>
                <a:xfrm>
                  <a:off x="5990721" y="4881040"/>
                  <a:ext cx="25888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807" extrusionOk="0">
                      <a:moveTo>
                        <a:pt x="1" y="0"/>
                      </a:moveTo>
                      <a:lnTo>
                        <a:pt x="1" y="1806"/>
                      </a:lnTo>
                      <a:lnTo>
                        <a:pt x="479" y="1806"/>
                      </a:lnTo>
                      <a:lnTo>
                        <a:pt x="4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7">
                  <a:extLst>
                    <a:ext uri="{FF2B5EF4-FFF2-40B4-BE49-F238E27FC236}">
                      <a16:creationId xmlns:a16="http://schemas.microsoft.com/office/drawing/2014/main" id="{0EAE1C52-296A-BF2B-FBDE-3CB2B0AA29FA}"/>
                    </a:ext>
                  </a:extLst>
                </p:cNvPr>
                <p:cNvSpPr/>
                <p:nvPr/>
              </p:nvSpPr>
              <p:spPr>
                <a:xfrm>
                  <a:off x="5383484" y="4900442"/>
                  <a:ext cx="494296" cy="58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6" h="1087" extrusionOk="0">
                      <a:moveTo>
                        <a:pt x="0" y="1"/>
                      </a:moveTo>
                      <a:lnTo>
                        <a:pt x="0" y="1087"/>
                      </a:lnTo>
                      <a:lnTo>
                        <a:pt x="9146" y="1087"/>
                      </a:lnTo>
                      <a:lnTo>
                        <a:pt x="91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7" name="Google Shape;887;p37">
              <a:extLst>
                <a:ext uri="{FF2B5EF4-FFF2-40B4-BE49-F238E27FC236}">
                  <a16:creationId xmlns:a16="http://schemas.microsoft.com/office/drawing/2014/main" id="{B0EEF571-6CA6-ED06-A38F-0986885E1DF6}"/>
                </a:ext>
              </a:extLst>
            </p:cNvPr>
            <p:cNvGrpSpPr/>
            <p:nvPr/>
          </p:nvGrpSpPr>
          <p:grpSpPr>
            <a:xfrm>
              <a:off x="1048595" y="4248319"/>
              <a:ext cx="420921" cy="601954"/>
              <a:chOff x="6260475" y="4419824"/>
              <a:chExt cx="440110" cy="629395"/>
            </a:xfrm>
          </p:grpSpPr>
          <p:sp>
            <p:nvSpPr>
              <p:cNvPr id="888" name="Google Shape;888;p37">
                <a:extLst>
                  <a:ext uri="{FF2B5EF4-FFF2-40B4-BE49-F238E27FC236}">
                    <a16:creationId xmlns:a16="http://schemas.microsoft.com/office/drawing/2014/main" id="{F53FAB10-676B-1DFA-8C98-B6ADF4B8B3FF}"/>
                  </a:ext>
                </a:extLst>
              </p:cNvPr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7">
                <a:extLst>
                  <a:ext uri="{FF2B5EF4-FFF2-40B4-BE49-F238E27FC236}">
                    <a16:creationId xmlns:a16="http://schemas.microsoft.com/office/drawing/2014/main" id="{EAB7A1FD-CE5A-7A72-F9A8-2101B19F369D}"/>
                  </a:ext>
                </a:extLst>
              </p:cNvPr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7">
                <a:extLst>
                  <a:ext uri="{FF2B5EF4-FFF2-40B4-BE49-F238E27FC236}">
                    <a16:creationId xmlns:a16="http://schemas.microsoft.com/office/drawing/2014/main" id="{6FEFBDF8-A6ED-8795-C678-46C0206A55C9}"/>
                  </a:ext>
                </a:extLst>
              </p:cNvPr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7">
                <a:extLst>
                  <a:ext uri="{FF2B5EF4-FFF2-40B4-BE49-F238E27FC236}">
                    <a16:creationId xmlns:a16="http://schemas.microsoft.com/office/drawing/2014/main" id="{CF19BEC6-7CA0-A132-04D4-B1B1ADDDF68F}"/>
                  </a:ext>
                </a:extLst>
              </p:cNvPr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7">
                <a:extLst>
                  <a:ext uri="{FF2B5EF4-FFF2-40B4-BE49-F238E27FC236}">
                    <a16:creationId xmlns:a16="http://schemas.microsoft.com/office/drawing/2014/main" id="{9EAC4114-D9C6-ACCC-968C-51F4A918CA48}"/>
                  </a:ext>
                </a:extLst>
              </p:cNvPr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7">
                <a:extLst>
                  <a:ext uri="{FF2B5EF4-FFF2-40B4-BE49-F238E27FC236}">
                    <a16:creationId xmlns:a16="http://schemas.microsoft.com/office/drawing/2014/main" id="{584718FC-FE03-7B9C-10D7-CD18D29B0299}"/>
                  </a:ext>
                </a:extLst>
              </p:cNvPr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7">
                <a:extLst>
                  <a:ext uri="{FF2B5EF4-FFF2-40B4-BE49-F238E27FC236}">
                    <a16:creationId xmlns:a16="http://schemas.microsoft.com/office/drawing/2014/main" id="{86BA8F6E-E15A-AA4B-6FAC-E55ED9BA260C}"/>
                  </a:ext>
                </a:extLst>
              </p:cNvPr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7">
                <a:extLst>
                  <a:ext uri="{FF2B5EF4-FFF2-40B4-BE49-F238E27FC236}">
                    <a16:creationId xmlns:a16="http://schemas.microsoft.com/office/drawing/2014/main" id="{BBC6FCE3-4D99-23B7-646C-4B921DF06437}"/>
                  </a:ext>
                </a:extLst>
              </p:cNvPr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6" name="Google Shape;896;p37">
              <a:extLst>
                <a:ext uri="{FF2B5EF4-FFF2-40B4-BE49-F238E27FC236}">
                  <a16:creationId xmlns:a16="http://schemas.microsoft.com/office/drawing/2014/main" id="{07048598-D7AE-3FC6-D801-00AD990E3C3D}"/>
                </a:ext>
              </a:extLst>
            </p:cNvPr>
            <p:cNvGrpSpPr/>
            <p:nvPr/>
          </p:nvGrpSpPr>
          <p:grpSpPr>
            <a:xfrm>
              <a:off x="1514703" y="3503072"/>
              <a:ext cx="531319" cy="202685"/>
              <a:chOff x="6867636" y="4836160"/>
              <a:chExt cx="555540" cy="211925"/>
            </a:xfrm>
          </p:grpSpPr>
          <p:sp>
            <p:nvSpPr>
              <p:cNvPr id="897" name="Google Shape;897;p37">
                <a:extLst>
                  <a:ext uri="{FF2B5EF4-FFF2-40B4-BE49-F238E27FC236}">
                    <a16:creationId xmlns:a16="http://schemas.microsoft.com/office/drawing/2014/main" id="{FA6A3B6B-B5C7-2831-D043-5ECE2B6735B5}"/>
                  </a:ext>
                </a:extLst>
              </p:cNvPr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7">
                <a:extLst>
                  <a:ext uri="{FF2B5EF4-FFF2-40B4-BE49-F238E27FC236}">
                    <a16:creationId xmlns:a16="http://schemas.microsoft.com/office/drawing/2014/main" id="{FB032161-27D0-4B20-4E16-1CC374A723E5}"/>
                  </a:ext>
                </a:extLst>
              </p:cNvPr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7">
                <a:extLst>
                  <a:ext uri="{FF2B5EF4-FFF2-40B4-BE49-F238E27FC236}">
                    <a16:creationId xmlns:a16="http://schemas.microsoft.com/office/drawing/2014/main" id="{3F7913B6-B565-E879-FA50-B4E6F9359B28}"/>
                  </a:ext>
                </a:extLst>
              </p:cNvPr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7">
                <a:extLst>
                  <a:ext uri="{FF2B5EF4-FFF2-40B4-BE49-F238E27FC236}">
                    <a16:creationId xmlns:a16="http://schemas.microsoft.com/office/drawing/2014/main" id="{5A89425C-DCA1-9399-4A62-0DAFCB34286E}"/>
                  </a:ext>
                </a:extLst>
              </p:cNvPr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7">
                <a:extLst>
                  <a:ext uri="{FF2B5EF4-FFF2-40B4-BE49-F238E27FC236}">
                    <a16:creationId xmlns:a16="http://schemas.microsoft.com/office/drawing/2014/main" id="{9B859289-8DCD-5120-2B02-9EE36B49FA7A}"/>
                  </a:ext>
                </a:extLst>
              </p:cNvPr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7">
                <a:extLst>
                  <a:ext uri="{FF2B5EF4-FFF2-40B4-BE49-F238E27FC236}">
                    <a16:creationId xmlns:a16="http://schemas.microsoft.com/office/drawing/2014/main" id="{409F5D55-36DA-BF7E-853B-0B8B5F4C163F}"/>
                  </a:ext>
                </a:extLst>
              </p:cNvPr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7">
                <a:extLst>
                  <a:ext uri="{FF2B5EF4-FFF2-40B4-BE49-F238E27FC236}">
                    <a16:creationId xmlns:a16="http://schemas.microsoft.com/office/drawing/2014/main" id="{DE8DFF5E-5469-FA9C-16C7-EDE4647B0D78}"/>
                  </a:ext>
                </a:extLst>
              </p:cNvPr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4" name="Google Shape;904;p37">
              <a:extLst>
                <a:ext uri="{FF2B5EF4-FFF2-40B4-BE49-F238E27FC236}">
                  <a16:creationId xmlns:a16="http://schemas.microsoft.com/office/drawing/2014/main" id="{B792B0DE-3655-A098-4382-79037F57440A}"/>
                </a:ext>
              </a:extLst>
            </p:cNvPr>
            <p:cNvGrpSpPr/>
            <p:nvPr/>
          </p:nvGrpSpPr>
          <p:grpSpPr>
            <a:xfrm>
              <a:off x="1545091" y="4158455"/>
              <a:ext cx="400827" cy="696908"/>
              <a:chOff x="8328075" y="1480875"/>
              <a:chExt cx="419100" cy="728678"/>
            </a:xfrm>
          </p:grpSpPr>
          <p:sp>
            <p:nvSpPr>
              <p:cNvPr id="905" name="Google Shape;905;p37">
                <a:extLst>
                  <a:ext uri="{FF2B5EF4-FFF2-40B4-BE49-F238E27FC236}">
                    <a16:creationId xmlns:a16="http://schemas.microsoft.com/office/drawing/2014/main" id="{1E159144-9548-90F8-F4F1-CC6F4DB6CF6E}"/>
                  </a:ext>
                </a:extLst>
              </p:cNvPr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7">
                <a:extLst>
                  <a:ext uri="{FF2B5EF4-FFF2-40B4-BE49-F238E27FC236}">
                    <a16:creationId xmlns:a16="http://schemas.microsoft.com/office/drawing/2014/main" id="{7DDDB5F1-BEC2-CC48-1A9F-7BBAB9B2E874}"/>
                  </a:ext>
                </a:extLst>
              </p:cNvPr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7">
                <a:extLst>
                  <a:ext uri="{FF2B5EF4-FFF2-40B4-BE49-F238E27FC236}">
                    <a16:creationId xmlns:a16="http://schemas.microsoft.com/office/drawing/2014/main" id="{4231EA48-AC4B-4202-EF28-47E40F38BFF6}"/>
                  </a:ext>
                </a:extLst>
              </p:cNvPr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7">
                <a:extLst>
                  <a:ext uri="{FF2B5EF4-FFF2-40B4-BE49-F238E27FC236}">
                    <a16:creationId xmlns:a16="http://schemas.microsoft.com/office/drawing/2014/main" id="{2A75440A-3861-1ADF-8F2D-D9D9749F55FA}"/>
                  </a:ext>
                </a:extLst>
              </p:cNvPr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7">
                <a:extLst>
                  <a:ext uri="{FF2B5EF4-FFF2-40B4-BE49-F238E27FC236}">
                    <a16:creationId xmlns:a16="http://schemas.microsoft.com/office/drawing/2014/main" id="{6BB039A1-B03A-019B-FFBF-F82937E42248}"/>
                  </a:ext>
                </a:extLst>
              </p:cNvPr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7">
                <a:extLst>
                  <a:ext uri="{FF2B5EF4-FFF2-40B4-BE49-F238E27FC236}">
                    <a16:creationId xmlns:a16="http://schemas.microsoft.com/office/drawing/2014/main" id="{5E5B32C2-73E9-5DB0-9814-A08FF02C6D0E}"/>
                  </a:ext>
                </a:extLst>
              </p:cNvPr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7">
                <a:extLst>
                  <a:ext uri="{FF2B5EF4-FFF2-40B4-BE49-F238E27FC236}">
                    <a16:creationId xmlns:a16="http://schemas.microsoft.com/office/drawing/2014/main" id="{5C6B7DB5-A06E-FABC-D8BA-A4B15543727F}"/>
                  </a:ext>
                </a:extLst>
              </p:cNvPr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7">
                <a:extLst>
                  <a:ext uri="{FF2B5EF4-FFF2-40B4-BE49-F238E27FC236}">
                    <a16:creationId xmlns:a16="http://schemas.microsoft.com/office/drawing/2014/main" id="{CE0FA003-09DE-FF0F-D707-935284FD2C90}"/>
                  </a:ext>
                </a:extLst>
              </p:cNvPr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7">
                <a:extLst>
                  <a:ext uri="{FF2B5EF4-FFF2-40B4-BE49-F238E27FC236}">
                    <a16:creationId xmlns:a16="http://schemas.microsoft.com/office/drawing/2014/main" id="{310EE9CA-2B02-9842-BD67-4CB065E86B7A}"/>
                  </a:ext>
                </a:extLst>
              </p:cNvPr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7">
                <a:extLst>
                  <a:ext uri="{FF2B5EF4-FFF2-40B4-BE49-F238E27FC236}">
                    <a16:creationId xmlns:a16="http://schemas.microsoft.com/office/drawing/2014/main" id="{253E1CD5-BAF6-8FDC-2F2A-3C25BA3DA36E}"/>
                  </a:ext>
                </a:extLst>
              </p:cNvPr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7">
                <a:extLst>
                  <a:ext uri="{FF2B5EF4-FFF2-40B4-BE49-F238E27FC236}">
                    <a16:creationId xmlns:a16="http://schemas.microsoft.com/office/drawing/2014/main" id="{35FC8A40-14B3-3FA2-2EBC-CEE74374D364}"/>
                  </a:ext>
                </a:extLst>
              </p:cNvPr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7">
                <a:extLst>
                  <a:ext uri="{FF2B5EF4-FFF2-40B4-BE49-F238E27FC236}">
                    <a16:creationId xmlns:a16="http://schemas.microsoft.com/office/drawing/2014/main" id="{A2C6DD17-C998-74CD-7F77-CDBEF21FD501}"/>
                  </a:ext>
                </a:extLst>
              </p:cNvPr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7">
                <a:extLst>
                  <a:ext uri="{FF2B5EF4-FFF2-40B4-BE49-F238E27FC236}">
                    <a16:creationId xmlns:a16="http://schemas.microsoft.com/office/drawing/2014/main" id="{534BE0F4-CBAF-065D-472C-981E406C4C67}"/>
                  </a:ext>
                </a:extLst>
              </p:cNvPr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7">
                <a:extLst>
                  <a:ext uri="{FF2B5EF4-FFF2-40B4-BE49-F238E27FC236}">
                    <a16:creationId xmlns:a16="http://schemas.microsoft.com/office/drawing/2014/main" id="{A70A707C-73EB-7130-C423-38C3C52BD6D5}"/>
                  </a:ext>
                </a:extLst>
              </p:cNvPr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9" name="Google Shape;919;p37">
              <a:extLst>
                <a:ext uri="{FF2B5EF4-FFF2-40B4-BE49-F238E27FC236}">
                  <a16:creationId xmlns:a16="http://schemas.microsoft.com/office/drawing/2014/main" id="{7DB691F8-4AD3-59EE-872D-F31ADA832639}"/>
                </a:ext>
              </a:extLst>
            </p:cNvPr>
            <p:cNvSpPr/>
            <p:nvPr/>
          </p:nvSpPr>
          <p:spPr>
            <a:xfrm>
              <a:off x="3464825" y="4195200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37">
              <a:extLst>
                <a:ext uri="{FF2B5EF4-FFF2-40B4-BE49-F238E27FC236}">
                  <a16:creationId xmlns:a16="http://schemas.microsoft.com/office/drawing/2014/main" id="{C6B2D1F2-80EF-6037-42C4-E179B18A6A44}"/>
                </a:ext>
              </a:extLst>
            </p:cNvPr>
            <p:cNvGrpSpPr/>
            <p:nvPr/>
          </p:nvGrpSpPr>
          <p:grpSpPr>
            <a:xfrm>
              <a:off x="3611704" y="4463166"/>
              <a:ext cx="641888" cy="393657"/>
              <a:chOff x="6752025" y="2890176"/>
              <a:chExt cx="671150" cy="411603"/>
            </a:xfrm>
          </p:grpSpPr>
          <p:sp>
            <p:nvSpPr>
              <p:cNvPr id="921" name="Google Shape;921;p37">
                <a:extLst>
                  <a:ext uri="{FF2B5EF4-FFF2-40B4-BE49-F238E27FC236}">
                    <a16:creationId xmlns:a16="http://schemas.microsoft.com/office/drawing/2014/main" id="{D3EA204A-3DDE-A811-F526-7B64ADC66A85}"/>
                  </a:ext>
                </a:extLst>
              </p:cNvPr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7">
                <a:extLst>
                  <a:ext uri="{FF2B5EF4-FFF2-40B4-BE49-F238E27FC236}">
                    <a16:creationId xmlns:a16="http://schemas.microsoft.com/office/drawing/2014/main" id="{626B81F1-F660-1A1A-1CF6-2227CC628F1A}"/>
                  </a:ext>
                </a:extLst>
              </p:cNvPr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7">
                <a:extLst>
                  <a:ext uri="{FF2B5EF4-FFF2-40B4-BE49-F238E27FC236}">
                    <a16:creationId xmlns:a16="http://schemas.microsoft.com/office/drawing/2014/main" id="{405CEFD5-A9DC-DAC8-FCA4-465AC023BDFA}"/>
                  </a:ext>
                </a:extLst>
              </p:cNvPr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7">
                <a:extLst>
                  <a:ext uri="{FF2B5EF4-FFF2-40B4-BE49-F238E27FC236}">
                    <a16:creationId xmlns:a16="http://schemas.microsoft.com/office/drawing/2014/main" id="{7EBB1785-9F79-BA33-66D9-C7E05C7B76D3}"/>
                  </a:ext>
                </a:extLst>
              </p:cNvPr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7">
                <a:extLst>
                  <a:ext uri="{FF2B5EF4-FFF2-40B4-BE49-F238E27FC236}">
                    <a16:creationId xmlns:a16="http://schemas.microsoft.com/office/drawing/2014/main" id="{200D8825-C36A-4090-85AB-54FEF6A41DD2}"/>
                  </a:ext>
                </a:extLst>
              </p:cNvPr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7">
                <a:extLst>
                  <a:ext uri="{FF2B5EF4-FFF2-40B4-BE49-F238E27FC236}">
                    <a16:creationId xmlns:a16="http://schemas.microsoft.com/office/drawing/2014/main" id="{15271541-C4EA-C5FC-A689-5B0C95A13F96}"/>
                  </a:ext>
                </a:extLst>
              </p:cNvPr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7" name="Google Shape;927;p37">
              <a:extLst>
                <a:ext uri="{FF2B5EF4-FFF2-40B4-BE49-F238E27FC236}">
                  <a16:creationId xmlns:a16="http://schemas.microsoft.com/office/drawing/2014/main" id="{288FC8BE-9313-342A-6F7B-F9E7083F3262}"/>
                </a:ext>
              </a:extLst>
            </p:cNvPr>
            <p:cNvGrpSpPr/>
            <p:nvPr/>
          </p:nvGrpSpPr>
          <p:grpSpPr>
            <a:xfrm>
              <a:off x="1331988" y="989053"/>
              <a:ext cx="941957" cy="1383593"/>
              <a:chOff x="225575" y="3247475"/>
              <a:chExt cx="1282447" cy="1883720"/>
            </a:xfrm>
          </p:grpSpPr>
          <p:sp>
            <p:nvSpPr>
              <p:cNvPr id="928" name="Google Shape;928;p37">
                <a:extLst>
                  <a:ext uri="{FF2B5EF4-FFF2-40B4-BE49-F238E27FC236}">
                    <a16:creationId xmlns:a16="http://schemas.microsoft.com/office/drawing/2014/main" id="{48B1BD6C-7E6E-E69F-C4E3-8DC4435F694D}"/>
                  </a:ext>
                </a:extLst>
              </p:cNvPr>
              <p:cNvSpPr/>
              <p:nvPr/>
            </p:nvSpPr>
            <p:spPr>
              <a:xfrm>
                <a:off x="1062124" y="3795020"/>
                <a:ext cx="445898" cy="697096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5034" extrusionOk="0">
                    <a:moveTo>
                      <a:pt x="2070" y="0"/>
                    </a:moveTo>
                    <a:cubicBezTo>
                      <a:pt x="1776" y="0"/>
                      <a:pt x="1457" y="137"/>
                      <a:pt x="1179" y="451"/>
                    </a:cubicBezTo>
                    <a:cubicBezTo>
                      <a:pt x="493" y="1221"/>
                      <a:pt x="0" y="4372"/>
                      <a:pt x="609" y="5034"/>
                    </a:cubicBezTo>
                    <a:cubicBezTo>
                      <a:pt x="609" y="5034"/>
                      <a:pt x="2624" y="2727"/>
                      <a:pt x="2975" y="1494"/>
                    </a:cubicBezTo>
                    <a:cubicBezTo>
                      <a:pt x="3220" y="632"/>
                      <a:pt x="2703" y="0"/>
                      <a:pt x="20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7">
                <a:extLst>
                  <a:ext uri="{FF2B5EF4-FFF2-40B4-BE49-F238E27FC236}">
                    <a16:creationId xmlns:a16="http://schemas.microsoft.com/office/drawing/2014/main" id="{A947F6F3-7388-B3EA-6555-0D43329F8BE8}"/>
                  </a:ext>
                </a:extLst>
              </p:cNvPr>
              <p:cNvSpPr/>
              <p:nvPr/>
            </p:nvSpPr>
            <p:spPr>
              <a:xfrm>
                <a:off x="1119039" y="3959394"/>
                <a:ext cx="170743" cy="903427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524" extrusionOk="0">
                    <a:moveTo>
                      <a:pt x="1137" y="0"/>
                    </a:moveTo>
                    <a:cubicBezTo>
                      <a:pt x="858" y="431"/>
                      <a:pt x="624" y="1045"/>
                      <a:pt x="445" y="1822"/>
                    </a:cubicBezTo>
                    <a:cubicBezTo>
                      <a:pt x="302" y="2439"/>
                      <a:pt x="194" y="3163"/>
                      <a:pt x="122" y="3973"/>
                    </a:cubicBezTo>
                    <a:cubicBezTo>
                      <a:pt x="0" y="5348"/>
                      <a:pt x="28" y="6511"/>
                      <a:pt x="28" y="6523"/>
                    </a:cubicBezTo>
                    <a:lnTo>
                      <a:pt x="141" y="6520"/>
                    </a:lnTo>
                    <a:cubicBezTo>
                      <a:pt x="141" y="6509"/>
                      <a:pt x="113" y="5352"/>
                      <a:pt x="235" y="3981"/>
                    </a:cubicBezTo>
                    <a:cubicBezTo>
                      <a:pt x="395" y="2173"/>
                      <a:pt x="741" y="819"/>
                      <a:pt x="1233" y="62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7">
                <a:extLst>
                  <a:ext uri="{FF2B5EF4-FFF2-40B4-BE49-F238E27FC236}">
                    <a16:creationId xmlns:a16="http://schemas.microsoft.com/office/drawing/2014/main" id="{07E46266-4781-ECC8-6F4F-3E52BA920ABE}"/>
                  </a:ext>
                </a:extLst>
              </p:cNvPr>
              <p:cNvSpPr/>
              <p:nvPr/>
            </p:nvSpPr>
            <p:spPr>
              <a:xfrm>
                <a:off x="225575" y="3332501"/>
                <a:ext cx="596700" cy="436343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3151" extrusionOk="0">
                    <a:moveTo>
                      <a:pt x="2190" y="1"/>
                    </a:moveTo>
                    <a:cubicBezTo>
                      <a:pt x="2124" y="1"/>
                      <a:pt x="2055" y="5"/>
                      <a:pt x="1985" y="14"/>
                    </a:cubicBezTo>
                    <a:cubicBezTo>
                      <a:pt x="1" y="262"/>
                      <a:pt x="2501" y="2825"/>
                      <a:pt x="4308" y="3150"/>
                    </a:cubicBezTo>
                    <a:cubicBezTo>
                      <a:pt x="4308" y="3150"/>
                      <a:pt x="3994" y="1"/>
                      <a:pt x="21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7">
                <a:extLst>
                  <a:ext uri="{FF2B5EF4-FFF2-40B4-BE49-F238E27FC236}">
                    <a16:creationId xmlns:a16="http://schemas.microsoft.com/office/drawing/2014/main" id="{ADD9AB08-1BF0-6C31-09AF-879A33179780}"/>
                  </a:ext>
                </a:extLst>
              </p:cNvPr>
              <p:cNvSpPr/>
              <p:nvPr/>
            </p:nvSpPr>
            <p:spPr>
              <a:xfrm>
                <a:off x="846928" y="3247475"/>
                <a:ext cx="498796" cy="9453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6827" extrusionOk="0">
                    <a:moveTo>
                      <a:pt x="2421" y="0"/>
                    </a:moveTo>
                    <a:cubicBezTo>
                      <a:pt x="1927" y="0"/>
                      <a:pt x="1355" y="343"/>
                      <a:pt x="948" y="1263"/>
                    </a:cubicBezTo>
                    <a:cubicBezTo>
                      <a:pt x="1" y="3406"/>
                      <a:pt x="1504" y="6826"/>
                      <a:pt x="1504" y="6826"/>
                    </a:cubicBezTo>
                    <a:cubicBezTo>
                      <a:pt x="1504" y="6826"/>
                      <a:pt x="3130" y="2330"/>
                      <a:pt x="3422" y="1263"/>
                    </a:cubicBezTo>
                    <a:cubicBezTo>
                      <a:pt x="3601" y="606"/>
                      <a:pt x="3079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7">
                <a:extLst>
                  <a:ext uri="{FF2B5EF4-FFF2-40B4-BE49-F238E27FC236}">
                    <a16:creationId xmlns:a16="http://schemas.microsoft.com/office/drawing/2014/main" id="{40D20D40-8712-3CB5-8BE9-342300686506}"/>
                  </a:ext>
                </a:extLst>
              </p:cNvPr>
              <p:cNvSpPr/>
              <p:nvPr/>
            </p:nvSpPr>
            <p:spPr>
              <a:xfrm>
                <a:off x="1013380" y="3396063"/>
                <a:ext cx="127122" cy="158390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438" extrusionOk="0">
                    <a:moveTo>
                      <a:pt x="780" y="0"/>
                    </a:moveTo>
                    <a:cubicBezTo>
                      <a:pt x="778" y="12"/>
                      <a:pt x="577" y="1168"/>
                      <a:pt x="384" y="3147"/>
                    </a:cubicBezTo>
                    <a:cubicBezTo>
                      <a:pt x="207" y="4974"/>
                      <a:pt x="0" y="7893"/>
                      <a:pt x="25" y="11438"/>
                    </a:cubicBezTo>
                    <a:lnTo>
                      <a:pt x="165" y="11438"/>
                    </a:lnTo>
                    <a:cubicBezTo>
                      <a:pt x="141" y="7899"/>
                      <a:pt x="347" y="4985"/>
                      <a:pt x="524" y="3163"/>
                    </a:cubicBezTo>
                    <a:cubicBezTo>
                      <a:pt x="716" y="1189"/>
                      <a:pt x="916" y="36"/>
                      <a:pt x="918" y="25"/>
                    </a:cubicBez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7">
                <a:extLst>
                  <a:ext uri="{FF2B5EF4-FFF2-40B4-BE49-F238E27FC236}">
                    <a16:creationId xmlns:a16="http://schemas.microsoft.com/office/drawing/2014/main" id="{EDA3A7D8-7522-19E4-4E7A-31930A348F6B}"/>
                  </a:ext>
                </a:extLst>
              </p:cNvPr>
              <p:cNvSpPr/>
              <p:nvPr/>
            </p:nvSpPr>
            <p:spPr>
              <a:xfrm>
                <a:off x="549476" y="3456301"/>
                <a:ext cx="496165" cy="95868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6923" extrusionOk="0">
                    <a:moveTo>
                      <a:pt x="66" y="1"/>
                    </a:moveTo>
                    <a:lnTo>
                      <a:pt x="0" y="124"/>
                    </a:lnTo>
                    <a:cubicBezTo>
                      <a:pt x="528" y="405"/>
                      <a:pt x="1036" y="935"/>
                      <a:pt x="1513" y="1700"/>
                    </a:cubicBezTo>
                    <a:cubicBezTo>
                      <a:pt x="1898" y="2316"/>
                      <a:pt x="2259" y="3083"/>
                      <a:pt x="2592" y="3980"/>
                    </a:cubicBezTo>
                    <a:cubicBezTo>
                      <a:pt x="3160" y="5512"/>
                      <a:pt x="3443" y="6909"/>
                      <a:pt x="3446" y="6922"/>
                    </a:cubicBezTo>
                    <a:lnTo>
                      <a:pt x="3583" y="6896"/>
                    </a:lnTo>
                    <a:cubicBezTo>
                      <a:pt x="3580" y="6881"/>
                      <a:pt x="3294" y="5476"/>
                      <a:pt x="2723" y="3934"/>
                    </a:cubicBezTo>
                    <a:cubicBezTo>
                      <a:pt x="2387" y="3028"/>
                      <a:pt x="2020" y="2250"/>
                      <a:pt x="1631" y="1626"/>
                    </a:cubicBezTo>
                    <a:cubicBezTo>
                      <a:pt x="1142" y="841"/>
                      <a:pt x="615" y="294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7">
                <a:extLst>
                  <a:ext uri="{FF2B5EF4-FFF2-40B4-BE49-F238E27FC236}">
                    <a16:creationId xmlns:a16="http://schemas.microsoft.com/office/drawing/2014/main" id="{599EF823-E08A-407C-CB82-A319A0792A13}"/>
                  </a:ext>
                </a:extLst>
              </p:cNvPr>
              <p:cNvSpPr/>
              <p:nvPr/>
            </p:nvSpPr>
            <p:spPr>
              <a:xfrm>
                <a:off x="523442" y="3794881"/>
                <a:ext cx="496303" cy="63201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4564" extrusionOk="0">
                    <a:moveTo>
                      <a:pt x="1482" y="1"/>
                    </a:moveTo>
                    <a:cubicBezTo>
                      <a:pt x="0" y="1"/>
                      <a:pt x="1463" y="3111"/>
                      <a:pt x="3229" y="4563"/>
                    </a:cubicBezTo>
                    <a:cubicBezTo>
                      <a:pt x="3229" y="4563"/>
                      <a:pt x="3583" y="352"/>
                      <a:pt x="1720" y="23"/>
                    </a:cubicBezTo>
                    <a:cubicBezTo>
                      <a:pt x="1633" y="8"/>
                      <a:pt x="1554" y="1"/>
                      <a:pt x="1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7">
                <a:extLst>
                  <a:ext uri="{FF2B5EF4-FFF2-40B4-BE49-F238E27FC236}">
                    <a16:creationId xmlns:a16="http://schemas.microsoft.com/office/drawing/2014/main" id="{5A82393C-B29A-D273-9C4A-13B2B8DED6FA}"/>
                  </a:ext>
                </a:extLst>
              </p:cNvPr>
              <p:cNvSpPr/>
              <p:nvPr/>
            </p:nvSpPr>
            <p:spPr>
              <a:xfrm>
                <a:off x="810508" y="4020878"/>
                <a:ext cx="205085" cy="80787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5834" extrusionOk="0">
                    <a:moveTo>
                      <a:pt x="106" y="1"/>
                    </a:moveTo>
                    <a:lnTo>
                      <a:pt x="0" y="68"/>
                    </a:lnTo>
                    <a:cubicBezTo>
                      <a:pt x="808" y="1309"/>
                      <a:pt x="1115" y="2808"/>
                      <a:pt x="1229" y="3844"/>
                    </a:cubicBezTo>
                    <a:cubicBezTo>
                      <a:pt x="1355" y="4971"/>
                      <a:pt x="1288" y="5814"/>
                      <a:pt x="1286" y="5823"/>
                    </a:cubicBezTo>
                    <a:lnTo>
                      <a:pt x="1411" y="5834"/>
                    </a:lnTo>
                    <a:cubicBezTo>
                      <a:pt x="1412" y="5824"/>
                      <a:pt x="1480" y="4971"/>
                      <a:pt x="1355" y="3833"/>
                    </a:cubicBezTo>
                    <a:cubicBezTo>
                      <a:pt x="1281" y="3165"/>
                      <a:pt x="1156" y="2530"/>
                      <a:pt x="982" y="1944"/>
                    </a:cubicBezTo>
                    <a:cubicBezTo>
                      <a:pt x="762" y="1214"/>
                      <a:pt x="469" y="559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7">
                <a:extLst>
                  <a:ext uri="{FF2B5EF4-FFF2-40B4-BE49-F238E27FC236}">
                    <a16:creationId xmlns:a16="http://schemas.microsoft.com/office/drawing/2014/main" id="{E0ABE89F-2FF7-E394-1A06-AA75D452CFAD}"/>
                  </a:ext>
                </a:extLst>
              </p:cNvPr>
              <p:cNvSpPr/>
              <p:nvPr/>
            </p:nvSpPr>
            <p:spPr>
              <a:xfrm>
                <a:off x="759548" y="4554575"/>
                <a:ext cx="571912" cy="57177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29" extrusionOk="0">
                    <a:moveTo>
                      <a:pt x="3" y="0"/>
                    </a:moveTo>
                    <a:lnTo>
                      <a:pt x="3" y="2065"/>
                    </a:lnTo>
                    <a:cubicBezTo>
                      <a:pt x="0" y="3205"/>
                      <a:pt x="924" y="4129"/>
                      <a:pt x="2066" y="4129"/>
                    </a:cubicBezTo>
                    <a:cubicBezTo>
                      <a:pt x="3205" y="4129"/>
                      <a:pt x="4130" y="3205"/>
                      <a:pt x="4130" y="2065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7">
                <a:extLst>
                  <a:ext uri="{FF2B5EF4-FFF2-40B4-BE49-F238E27FC236}">
                    <a16:creationId xmlns:a16="http://schemas.microsoft.com/office/drawing/2014/main" id="{E9172DA7-F146-8394-C9B7-374EC00E35C6}"/>
                  </a:ext>
                </a:extLst>
              </p:cNvPr>
              <p:cNvSpPr/>
              <p:nvPr/>
            </p:nvSpPr>
            <p:spPr>
              <a:xfrm>
                <a:off x="832111" y="4554852"/>
                <a:ext cx="42720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162" extrusionOk="0">
                    <a:moveTo>
                      <a:pt x="1" y="0"/>
                    </a:moveTo>
                    <a:lnTo>
                      <a:pt x="1" y="2815"/>
                    </a:lnTo>
                    <a:cubicBezTo>
                      <a:pt x="1" y="3558"/>
                      <a:pt x="691" y="4161"/>
                      <a:pt x="1542" y="4161"/>
                    </a:cubicBezTo>
                    <a:cubicBezTo>
                      <a:pt x="2390" y="4161"/>
                      <a:pt x="3081" y="3557"/>
                      <a:pt x="3084" y="2815"/>
                    </a:cubicBezTo>
                    <a:lnTo>
                      <a:pt x="3084" y="0"/>
                    </a:lnTo>
                    <a:lnTo>
                      <a:pt x="3014" y="0"/>
                    </a:lnTo>
                    <a:lnTo>
                      <a:pt x="3014" y="2815"/>
                    </a:lnTo>
                    <a:cubicBezTo>
                      <a:pt x="3014" y="3519"/>
                      <a:pt x="2353" y="4091"/>
                      <a:pt x="1543" y="4091"/>
                    </a:cubicBezTo>
                    <a:cubicBezTo>
                      <a:pt x="730" y="4091"/>
                      <a:pt x="72" y="3518"/>
                      <a:pt x="72" y="2815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7">
                <a:extLst>
                  <a:ext uri="{FF2B5EF4-FFF2-40B4-BE49-F238E27FC236}">
                    <a16:creationId xmlns:a16="http://schemas.microsoft.com/office/drawing/2014/main" id="{E6F7C578-D34D-23B1-7937-D2392C558752}"/>
                  </a:ext>
                </a:extLst>
              </p:cNvPr>
              <p:cNvSpPr/>
              <p:nvPr/>
            </p:nvSpPr>
            <p:spPr>
              <a:xfrm>
                <a:off x="949956" y="4554852"/>
                <a:ext cx="19165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162" extrusionOk="0">
                    <a:moveTo>
                      <a:pt x="0" y="0"/>
                    </a:moveTo>
                    <a:lnTo>
                      <a:pt x="0" y="2815"/>
                    </a:lnTo>
                    <a:cubicBezTo>
                      <a:pt x="0" y="3172"/>
                      <a:pt x="69" y="3506"/>
                      <a:pt x="196" y="3758"/>
                    </a:cubicBezTo>
                    <a:cubicBezTo>
                      <a:pt x="325" y="4018"/>
                      <a:pt x="501" y="4161"/>
                      <a:pt x="691" y="4161"/>
                    </a:cubicBezTo>
                    <a:cubicBezTo>
                      <a:pt x="878" y="4161"/>
                      <a:pt x="1054" y="4018"/>
                      <a:pt x="1187" y="3758"/>
                    </a:cubicBezTo>
                    <a:cubicBezTo>
                      <a:pt x="1313" y="3506"/>
                      <a:pt x="1383" y="3172"/>
                      <a:pt x="1383" y="2815"/>
                    </a:cubicBezTo>
                    <a:lnTo>
                      <a:pt x="1383" y="0"/>
                    </a:lnTo>
                    <a:lnTo>
                      <a:pt x="1312" y="0"/>
                    </a:lnTo>
                    <a:lnTo>
                      <a:pt x="1312" y="2815"/>
                    </a:lnTo>
                    <a:cubicBezTo>
                      <a:pt x="1312" y="3162"/>
                      <a:pt x="1246" y="3484"/>
                      <a:pt x="1124" y="3727"/>
                    </a:cubicBezTo>
                    <a:cubicBezTo>
                      <a:pt x="1006" y="3963"/>
                      <a:pt x="852" y="4093"/>
                      <a:pt x="692" y="4093"/>
                    </a:cubicBezTo>
                    <a:cubicBezTo>
                      <a:pt x="530" y="4093"/>
                      <a:pt x="376" y="3963"/>
                      <a:pt x="258" y="3727"/>
                    </a:cubicBezTo>
                    <a:cubicBezTo>
                      <a:pt x="137" y="3484"/>
                      <a:pt x="71" y="3160"/>
                      <a:pt x="71" y="2815"/>
                    </a:cubicBez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7">
                <a:extLst>
                  <a:ext uri="{FF2B5EF4-FFF2-40B4-BE49-F238E27FC236}">
                    <a16:creationId xmlns:a16="http://schemas.microsoft.com/office/drawing/2014/main" id="{B6E52F05-6ED1-9771-9045-4F7E80D23CC4}"/>
                  </a:ext>
                </a:extLst>
              </p:cNvPr>
              <p:cNvSpPr/>
              <p:nvPr/>
            </p:nvSpPr>
            <p:spPr>
              <a:xfrm>
                <a:off x="1040521" y="4554575"/>
                <a:ext cx="9832" cy="571635"/>
              </a:xfrm>
              <a:custGeom>
                <a:avLst/>
                <a:gdLst/>
                <a:ahLst/>
                <a:cxnLst/>
                <a:rect l="l" t="t" r="r" b="b"/>
                <a:pathLst>
                  <a:path w="71" h="4128" extrusionOk="0">
                    <a:moveTo>
                      <a:pt x="1" y="0"/>
                    </a:moveTo>
                    <a:lnTo>
                      <a:pt x="1" y="4128"/>
                    </a:lnTo>
                    <a:lnTo>
                      <a:pt x="70" y="412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0" name="Google Shape;940;p37">
            <a:extLst>
              <a:ext uri="{FF2B5EF4-FFF2-40B4-BE49-F238E27FC236}">
                <a16:creationId xmlns:a16="http://schemas.microsoft.com/office/drawing/2014/main" id="{7683E1DF-5BDE-D027-1E03-9E52DFF2207F}"/>
              </a:ext>
            </a:extLst>
          </p:cNvPr>
          <p:cNvSpPr/>
          <p:nvPr/>
        </p:nvSpPr>
        <p:spPr>
          <a:xfrm>
            <a:off x="6406315" y="41329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>
            <a:extLst>
              <a:ext uri="{FF2B5EF4-FFF2-40B4-BE49-F238E27FC236}">
                <a16:creationId xmlns:a16="http://schemas.microsoft.com/office/drawing/2014/main" id="{6364DCFC-48E5-A231-0EC5-37040A123B35}"/>
              </a:ext>
            </a:extLst>
          </p:cNvPr>
          <p:cNvSpPr/>
          <p:nvPr/>
        </p:nvSpPr>
        <p:spPr>
          <a:xfrm>
            <a:off x="3284000" y="1300893"/>
            <a:ext cx="449077" cy="47265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71954B-7812-2520-24EB-A14198020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09" y="289928"/>
            <a:ext cx="1956922" cy="195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39;p35">
            <a:extLst>
              <a:ext uri="{FF2B5EF4-FFF2-40B4-BE49-F238E27FC236}">
                <a16:creationId xmlns:a16="http://schemas.microsoft.com/office/drawing/2014/main" id="{88CAB432-3762-DA21-95F7-B8DE6C9D827A}"/>
              </a:ext>
            </a:extLst>
          </p:cNvPr>
          <p:cNvSpPr txBox="1">
            <a:spLocks/>
          </p:cNvSpPr>
          <p:nvPr/>
        </p:nvSpPr>
        <p:spPr>
          <a:xfrm>
            <a:off x="377508" y="548939"/>
            <a:ext cx="5941383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>
                <a:latin typeface="Maven Pro" panose="020B0604020202020204" charset="0"/>
              </a:rPr>
              <a:t>Menti.com </a:t>
            </a:r>
          </a:p>
          <a:p>
            <a:pPr algn="r"/>
            <a:r>
              <a:rPr lang="en-US" sz="1800" dirty="0">
                <a:latin typeface="Maven Pro" panose="020B0604020202020204" charset="0"/>
              </a:rPr>
              <a:t>Enter voting code </a:t>
            </a:r>
            <a:r>
              <a:rPr lang="en-US" sz="1800" b="1" dirty="0">
                <a:latin typeface="Maven Pro" panose="020B0604020202020204" charset="0"/>
              </a:rPr>
              <a:t>6106 7658</a:t>
            </a:r>
          </a:p>
        </p:txBody>
      </p:sp>
    </p:spTree>
    <p:extLst>
      <p:ext uri="{BB962C8B-B14F-4D97-AF65-F5344CB8AC3E}">
        <p14:creationId xmlns:p14="http://schemas.microsoft.com/office/powerpoint/2010/main" val="2239013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4DAC8F-E9D4-A4C1-43E7-DD02EF7BB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1383933"/>
            <a:ext cx="2907600" cy="457200"/>
          </a:xfrm>
        </p:spPr>
        <p:txBody>
          <a:bodyPr/>
          <a:lstStyle/>
          <a:p>
            <a:r>
              <a:rPr lang="en-US"/>
              <a:t>Pre-frontal cortex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AB34A-7EF3-E957-CADD-7E3EB3F37CD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572000" y="1383933"/>
            <a:ext cx="3478375" cy="457200"/>
          </a:xfrm>
        </p:spPr>
        <p:txBody>
          <a:bodyPr/>
          <a:lstStyle/>
          <a:p>
            <a:r>
              <a:rPr lang="en-US"/>
              <a:t>Taking a break allows us to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47891FC-F291-5CFF-E054-6ECDE85A6EF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20000" y="1929055"/>
            <a:ext cx="2907600" cy="1710000"/>
          </a:xfrm>
        </p:spPr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US"/>
              <a:t>The PFC is involved when doing tasks that involve</a:t>
            </a:r>
          </a:p>
          <a:p>
            <a:pPr indent="0">
              <a:lnSpc>
                <a:spcPct val="150000"/>
              </a:lnSpc>
            </a:pPr>
            <a:r>
              <a:rPr lang="en-US"/>
              <a:t>Logic</a:t>
            </a:r>
          </a:p>
          <a:p>
            <a:pPr indent="0">
              <a:lnSpc>
                <a:spcPct val="150000"/>
              </a:lnSpc>
            </a:pPr>
            <a:r>
              <a:rPr lang="en-US"/>
              <a:t>Willpower</a:t>
            </a:r>
          </a:p>
          <a:p>
            <a:pPr indent="0">
              <a:lnSpc>
                <a:spcPct val="150000"/>
              </a:lnSpc>
            </a:pPr>
            <a:r>
              <a:rPr lang="en-US"/>
              <a:t>Executive functioning</a:t>
            </a:r>
          </a:p>
          <a:p>
            <a:pPr indent="0">
              <a:lnSpc>
                <a:spcPct val="150000"/>
              </a:lnSpc>
            </a:pPr>
            <a:endParaRPr lang="en-US"/>
          </a:p>
          <a:p>
            <a:pPr marL="0" indent="0">
              <a:lnSpc>
                <a:spcPct val="150000"/>
              </a:lnSpc>
              <a:buNone/>
            </a:pPr>
            <a:r>
              <a:rPr lang="en-US" b="1"/>
              <a:t>Important and tiring stuff!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D157FB-D9F2-7E90-F79E-8A9312CA9C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857386" y="1912431"/>
            <a:ext cx="3647221" cy="29552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Improve physical and emotional health (movement breaks)</a:t>
            </a:r>
          </a:p>
          <a:p>
            <a:pPr>
              <a:lnSpc>
                <a:spcPct val="150000"/>
              </a:lnSpc>
            </a:pPr>
            <a:r>
              <a:rPr lang="en-US"/>
              <a:t>Prevent “decision fatigue”</a:t>
            </a:r>
          </a:p>
          <a:p>
            <a:pPr>
              <a:lnSpc>
                <a:spcPct val="150000"/>
              </a:lnSpc>
            </a:pPr>
            <a:r>
              <a:rPr lang="en-US"/>
              <a:t>Restore motivation</a:t>
            </a:r>
          </a:p>
          <a:p>
            <a:pPr>
              <a:lnSpc>
                <a:spcPct val="150000"/>
              </a:lnSpc>
            </a:pPr>
            <a:r>
              <a:rPr lang="en-US"/>
              <a:t>Increase productivity and creativity</a:t>
            </a:r>
          </a:p>
          <a:p>
            <a:pPr>
              <a:lnSpc>
                <a:spcPct val="150000"/>
              </a:lnSpc>
            </a:pPr>
            <a:r>
              <a:rPr lang="en-US"/>
              <a:t>Consolidate memories and improve learning</a:t>
            </a:r>
          </a:p>
          <a:p>
            <a:pPr marL="139700" indent="0">
              <a:buNone/>
            </a:pP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7F778D-C186-95F8-2B88-33363177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giving our brains a break helps</a:t>
            </a:r>
          </a:p>
        </p:txBody>
      </p:sp>
      <p:sp>
        <p:nvSpPr>
          <p:cNvPr id="7" name="Google Shape;1325;p42">
            <a:extLst>
              <a:ext uri="{FF2B5EF4-FFF2-40B4-BE49-F238E27FC236}">
                <a16:creationId xmlns:a16="http://schemas.microsoft.com/office/drawing/2014/main" id="{AC244F36-4A08-2D63-7285-662231C36BC9}"/>
              </a:ext>
            </a:extLst>
          </p:cNvPr>
          <p:cNvSpPr txBox="1">
            <a:spLocks/>
          </p:cNvSpPr>
          <p:nvPr/>
        </p:nvSpPr>
        <p:spPr>
          <a:xfrm>
            <a:off x="151164" y="4648721"/>
            <a:ext cx="4514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/>
            <a:r>
              <a:rPr lang="en-US"/>
              <a:t>Source: </a:t>
            </a:r>
            <a:r>
              <a:rPr lang="en-US">
                <a:hlinkClick r:id="rId2"/>
              </a:rPr>
              <a:t>Psychology Today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9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>
          <a:extLst>
            <a:ext uri="{FF2B5EF4-FFF2-40B4-BE49-F238E27FC236}">
              <a16:creationId xmlns:a16="http://schemas.microsoft.com/office/drawing/2014/main" id="{42A269BD-99A6-AC6B-8246-4845A5DF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54">
            <a:extLst>
              <a:ext uri="{FF2B5EF4-FFF2-40B4-BE49-F238E27FC236}">
                <a16:creationId xmlns:a16="http://schemas.microsoft.com/office/drawing/2014/main" id="{17E6B942-9E8B-D7CC-C983-DAAD6C0061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914" name="Google Shape;1914;p54">
            <a:extLst>
              <a:ext uri="{FF2B5EF4-FFF2-40B4-BE49-F238E27FC236}">
                <a16:creationId xmlns:a16="http://schemas.microsoft.com/office/drawing/2014/main" id="{8B6EF07F-C425-E561-E160-E9360FE689B0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358388" y="1316071"/>
            <a:ext cx="7108066" cy="3506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Same day, same time each week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Different activities each week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Drop-in, no registration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sz="240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400" b="1"/>
              <a:t>Goals: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Meet students where they are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Connect with students in person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2400"/>
              <a:t>Reduce library anxiety and provide a space to decompress from studying and coursework </a:t>
            </a:r>
          </a:p>
        </p:txBody>
      </p:sp>
      <p:grpSp>
        <p:nvGrpSpPr>
          <p:cNvPr id="1922" name="Google Shape;1922;p54">
            <a:extLst>
              <a:ext uri="{FF2B5EF4-FFF2-40B4-BE49-F238E27FC236}">
                <a16:creationId xmlns:a16="http://schemas.microsoft.com/office/drawing/2014/main" id="{DFA6FD0E-943F-2D06-E2E8-434BDCB3E9C6}"/>
              </a:ext>
            </a:extLst>
          </p:cNvPr>
          <p:cNvGrpSpPr/>
          <p:nvPr/>
        </p:nvGrpSpPr>
        <p:grpSpPr>
          <a:xfrm flipH="1">
            <a:off x="7853228" y="3521919"/>
            <a:ext cx="702099" cy="1519025"/>
            <a:chOff x="8727750" y="3768494"/>
            <a:chExt cx="551401" cy="1192983"/>
          </a:xfrm>
        </p:grpSpPr>
        <p:sp>
          <p:nvSpPr>
            <p:cNvPr id="1923" name="Google Shape;1923;p54">
              <a:extLst>
                <a:ext uri="{FF2B5EF4-FFF2-40B4-BE49-F238E27FC236}">
                  <a16:creationId xmlns:a16="http://schemas.microsoft.com/office/drawing/2014/main" id="{BC21E94C-539C-BCEE-A9BB-16AE3F82D7B4}"/>
                </a:ext>
              </a:extLst>
            </p:cNvPr>
            <p:cNvSpPr/>
            <p:nvPr/>
          </p:nvSpPr>
          <p:spPr>
            <a:xfrm>
              <a:off x="8880925" y="4326157"/>
              <a:ext cx="49732" cy="284616"/>
            </a:xfrm>
            <a:custGeom>
              <a:avLst/>
              <a:gdLst/>
              <a:ahLst/>
              <a:cxnLst/>
              <a:rect l="l" t="t" r="r" b="b"/>
              <a:pathLst>
                <a:path w="675" h="3863" extrusionOk="0">
                  <a:moveTo>
                    <a:pt x="109" y="1"/>
                  </a:moveTo>
                  <a:lnTo>
                    <a:pt x="0" y="87"/>
                  </a:lnTo>
                  <a:cubicBezTo>
                    <a:pt x="1" y="90"/>
                    <a:pt x="181" y="320"/>
                    <a:pt x="311" y="897"/>
                  </a:cubicBezTo>
                  <a:cubicBezTo>
                    <a:pt x="429" y="1430"/>
                    <a:pt x="532" y="2373"/>
                    <a:pt x="334" y="3843"/>
                  </a:cubicBezTo>
                  <a:lnTo>
                    <a:pt x="472" y="3863"/>
                  </a:lnTo>
                  <a:cubicBezTo>
                    <a:pt x="674" y="2360"/>
                    <a:pt x="568" y="1396"/>
                    <a:pt x="444" y="851"/>
                  </a:cubicBezTo>
                  <a:cubicBezTo>
                    <a:pt x="306" y="250"/>
                    <a:pt x="117" y="10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>
              <a:extLst>
                <a:ext uri="{FF2B5EF4-FFF2-40B4-BE49-F238E27FC236}">
                  <a16:creationId xmlns:a16="http://schemas.microsoft.com/office/drawing/2014/main" id="{19FF1408-383D-01FF-EEDA-1104F3081B08}"/>
                </a:ext>
              </a:extLst>
            </p:cNvPr>
            <p:cNvSpPr/>
            <p:nvPr/>
          </p:nvSpPr>
          <p:spPr>
            <a:xfrm>
              <a:off x="8727750" y="4161783"/>
              <a:ext cx="162017" cy="171227"/>
            </a:xfrm>
            <a:custGeom>
              <a:avLst/>
              <a:gdLst/>
              <a:ahLst/>
              <a:cxnLst/>
              <a:rect l="l" t="t" r="r" b="b"/>
              <a:pathLst>
                <a:path w="2199" h="2324" extrusionOk="0">
                  <a:moveTo>
                    <a:pt x="668" y="1"/>
                  </a:moveTo>
                  <a:cubicBezTo>
                    <a:pt x="415" y="1"/>
                    <a:pt x="219" y="206"/>
                    <a:pt x="168" y="687"/>
                  </a:cubicBezTo>
                  <a:cubicBezTo>
                    <a:pt x="1" y="2253"/>
                    <a:pt x="2198" y="2324"/>
                    <a:pt x="2198" y="2324"/>
                  </a:cubicBezTo>
                  <a:cubicBezTo>
                    <a:pt x="2092" y="1046"/>
                    <a:pt x="1237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>
              <a:extLst>
                <a:ext uri="{FF2B5EF4-FFF2-40B4-BE49-F238E27FC236}">
                  <a16:creationId xmlns:a16="http://schemas.microsoft.com/office/drawing/2014/main" id="{3B686A11-07F7-B185-7252-FC6B2152293C}"/>
                </a:ext>
              </a:extLst>
            </p:cNvPr>
            <p:cNvSpPr/>
            <p:nvPr/>
          </p:nvSpPr>
          <p:spPr>
            <a:xfrm>
              <a:off x="8778219" y="4331904"/>
              <a:ext cx="134314" cy="128567"/>
            </a:xfrm>
            <a:custGeom>
              <a:avLst/>
              <a:gdLst/>
              <a:ahLst/>
              <a:cxnLst/>
              <a:rect l="l" t="t" r="r" b="b"/>
              <a:pathLst>
                <a:path w="1823" h="1745" extrusionOk="0">
                  <a:moveTo>
                    <a:pt x="1522" y="0"/>
                  </a:moveTo>
                  <a:cubicBezTo>
                    <a:pt x="1522" y="1"/>
                    <a:pt x="0" y="336"/>
                    <a:pt x="123" y="1510"/>
                  </a:cubicBezTo>
                  <a:cubicBezTo>
                    <a:pt x="140" y="1671"/>
                    <a:pt x="249" y="1744"/>
                    <a:pt x="400" y="1744"/>
                  </a:cubicBezTo>
                  <a:cubicBezTo>
                    <a:pt x="890" y="1744"/>
                    <a:pt x="1823" y="986"/>
                    <a:pt x="1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>
              <a:extLst>
                <a:ext uri="{FF2B5EF4-FFF2-40B4-BE49-F238E27FC236}">
                  <a16:creationId xmlns:a16="http://schemas.microsoft.com/office/drawing/2014/main" id="{F608BDA0-166B-44D0-D183-C66DBE71AE72}"/>
                </a:ext>
              </a:extLst>
            </p:cNvPr>
            <p:cNvSpPr/>
            <p:nvPr/>
          </p:nvSpPr>
          <p:spPr>
            <a:xfrm>
              <a:off x="8943182" y="3995936"/>
              <a:ext cx="85245" cy="913748"/>
            </a:xfrm>
            <a:custGeom>
              <a:avLst/>
              <a:gdLst/>
              <a:ahLst/>
              <a:cxnLst/>
              <a:rect l="l" t="t" r="r" b="b"/>
              <a:pathLst>
                <a:path w="1157" h="12402" extrusionOk="0">
                  <a:moveTo>
                    <a:pt x="1157" y="121"/>
                  </a:moveTo>
                  <a:lnTo>
                    <a:pt x="1157" y="121"/>
                  </a:lnTo>
                  <a:cubicBezTo>
                    <a:pt x="1157" y="121"/>
                    <a:pt x="1156" y="122"/>
                    <a:pt x="1156" y="122"/>
                  </a:cubicBezTo>
                  <a:lnTo>
                    <a:pt x="1156" y="122"/>
                  </a:lnTo>
                  <a:cubicBezTo>
                    <a:pt x="1156" y="122"/>
                    <a:pt x="1157" y="121"/>
                    <a:pt x="1157" y="121"/>
                  </a:cubicBezTo>
                  <a:close/>
                  <a:moveTo>
                    <a:pt x="1114" y="1"/>
                  </a:moveTo>
                  <a:cubicBezTo>
                    <a:pt x="1098" y="1"/>
                    <a:pt x="1074" y="6"/>
                    <a:pt x="1053" y="29"/>
                  </a:cubicBezTo>
                  <a:cubicBezTo>
                    <a:pt x="973" y="117"/>
                    <a:pt x="819" y="729"/>
                    <a:pt x="701" y="1298"/>
                  </a:cubicBezTo>
                  <a:cubicBezTo>
                    <a:pt x="572" y="1924"/>
                    <a:pt x="393" y="2939"/>
                    <a:pt x="270" y="4232"/>
                  </a:cubicBezTo>
                  <a:cubicBezTo>
                    <a:pt x="68" y="6352"/>
                    <a:pt x="0" y="9490"/>
                    <a:pt x="823" y="12401"/>
                  </a:cubicBezTo>
                  <a:lnTo>
                    <a:pt x="957" y="12361"/>
                  </a:lnTo>
                  <a:cubicBezTo>
                    <a:pt x="145" y="9484"/>
                    <a:pt x="209" y="6380"/>
                    <a:pt x="405" y="4283"/>
                  </a:cubicBezTo>
                  <a:cubicBezTo>
                    <a:pt x="630" y="1889"/>
                    <a:pt x="1074" y="240"/>
                    <a:pt x="1156" y="122"/>
                  </a:cubicBezTo>
                  <a:lnTo>
                    <a:pt x="1156" y="122"/>
                  </a:lnTo>
                  <a:cubicBezTo>
                    <a:pt x="1150" y="130"/>
                    <a:pt x="1135" y="139"/>
                    <a:pt x="1114" y="139"/>
                  </a:cubicBezTo>
                  <a:cubicBezTo>
                    <a:pt x="1109" y="139"/>
                    <a:pt x="1105" y="139"/>
                    <a:pt x="1101" y="138"/>
                  </a:cubicBezTo>
                  <a:lnTo>
                    <a:pt x="1127" y="2"/>
                  </a:lnTo>
                  <a:cubicBezTo>
                    <a:pt x="1124" y="1"/>
                    <a:pt x="1119" y="1"/>
                    <a:pt x="1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>
              <a:extLst>
                <a:ext uri="{FF2B5EF4-FFF2-40B4-BE49-F238E27FC236}">
                  <a16:creationId xmlns:a16="http://schemas.microsoft.com/office/drawing/2014/main" id="{2451A2C7-0EF1-42A7-18BA-F617693B5528}"/>
                </a:ext>
              </a:extLst>
            </p:cNvPr>
            <p:cNvSpPr/>
            <p:nvPr/>
          </p:nvSpPr>
          <p:spPr>
            <a:xfrm>
              <a:off x="8996819" y="3768494"/>
              <a:ext cx="234221" cy="218970"/>
            </a:xfrm>
            <a:custGeom>
              <a:avLst/>
              <a:gdLst/>
              <a:ahLst/>
              <a:cxnLst/>
              <a:rect l="l" t="t" r="r" b="b"/>
              <a:pathLst>
                <a:path w="3179" h="2972" extrusionOk="0">
                  <a:moveTo>
                    <a:pt x="1548" y="0"/>
                  </a:moveTo>
                  <a:cubicBezTo>
                    <a:pt x="1528" y="0"/>
                    <a:pt x="1507" y="1"/>
                    <a:pt x="1485" y="2"/>
                  </a:cubicBezTo>
                  <a:cubicBezTo>
                    <a:pt x="1" y="62"/>
                    <a:pt x="372" y="2971"/>
                    <a:pt x="372" y="2971"/>
                  </a:cubicBezTo>
                  <a:cubicBezTo>
                    <a:pt x="2096" y="2609"/>
                    <a:pt x="3179" y="0"/>
                    <a:pt x="1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>
              <a:extLst>
                <a:ext uri="{FF2B5EF4-FFF2-40B4-BE49-F238E27FC236}">
                  <a16:creationId xmlns:a16="http://schemas.microsoft.com/office/drawing/2014/main" id="{7B043CCD-304E-61AF-7310-A57DF090E7EC}"/>
                </a:ext>
              </a:extLst>
            </p:cNvPr>
            <p:cNvSpPr/>
            <p:nvPr/>
          </p:nvSpPr>
          <p:spPr>
            <a:xfrm>
              <a:off x="8804816" y="3848360"/>
              <a:ext cx="211896" cy="142861"/>
            </a:xfrm>
            <a:custGeom>
              <a:avLst/>
              <a:gdLst/>
              <a:ahLst/>
              <a:cxnLst/>
              <a:rect l="l" t="t" r="r" b="b"/>
              <a:pathLst>
                <a:path w="2876" h="1939" extrusionOk="0">
                  <a:moveTo>
                    <a:pt x="1074" y="1"/>
                  </a:moveTo>
                  <a:cubicBezTo>
                    <a:pt x="1" y="1"/>
                    <a:pt x="438" y="1939"/>
                    <a:pt x="2278" y="1939"/>
                  </a:cubicBezTo>
                  <a:cubicBezTo>
                    <a:pt x="2463" y="1939"/>
                    <a:pt x="2662" y="1919"/>
                    <a:pt x="2875" y="1876"/>
                  </a:cubicBezTo>
                  <a:cubicBezTo>
                    <a:pt x="2875" y="1876"/>
                    <a:pt x="2448" y="115"/>
                    <a:pt x="1156" y="4"/>
                  </a:cubicBezTo>
                  <a:cubicBezTo>
                    <a:pt x="1128" y="2"/>
                    <a:pt x="1101" y="1"/>
                    <a:pt x="1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>
              <a:extLst>
                <a:ext uri="{FF2B5EF4-FFF2-40B4-BE49-F238E27FC236}">
                  <a16:creationId xmlns:a16="http://schemas.microsoft.com/office/drawing/2014/main" id="{CB669D45-13FD-E938-AAD1-8E30A634859E}"/>
                </a:ext>
              </a:extLst>
            </p:cNvPr>
            <p:cNvSpPr/>
            <p:nvPr/>
          </p:nvSpPr>
          <p:spPr>
            <a:xfrm>
              <a:off x="9024595" y="3966317"/>
              <a:ext cx="254556" cy="142198"/>
            </a:xfrm>
            <a:custGeom>
              <a:avLst/>
              <a:gdLst/>
              <a:ahLst/>
              <a:cxnLst/>
              <a:rect l="l" t="t" r="r" b="b"/>
              <a:pathLst>
                <a:path w="3455" h="1930" extrusionOk="0">
                  <a:moveTo>
                    <a:pt x="1517" y="1"/>
                  </a:moveTo>
                  <a:cubicBezTo>
                    <a:pt x="712" y="1"/>
                    <a:pt x="1" y="377"/>
                    <a:pt x="1" y="377"/>
                  </a:cubicBezTo>
                  <a:cubicBezTo>
                    <a:pt x="727" y="1533"/>
                    <a:pt x="1485" y="1930"/>
                    <a:pt x="2068" y="1930"/>
                  </a:cubicBezTo>
                  <a:cubicBezTo>
                    <a:pt x="2968" y="1930"/>
                    <a:pt x="3455" y="988"/>
                    <a:pt x="2778" y="426"/>
                  </a:cubicBezTo>
                  <a:cubicBezTo>
                    <a:pt x="2392" y="105"/>
                    <a:pt x="1942" y="1"/>
                    <a:pt x="1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>
              <a:extLst>
                <a:ext uri="{FF2B5EF4-FFF2-40B4-BE49-F238E27FC236}">
                  <a16:creationId xmlns:a16="http://schemas.microsoft.com/office/drawing/2014/main" id="{9440AFCA-29B5-A343-E3C4-A8FC887AC7D2}"/>
                </a:ext>
              </a:extLst>
            </p:cNvPr>
            <p:cNvSpPr/>
            <p:nvPr/>
          </p:nvSpPr>
          <p:spPr>
            <a:xfrm>
              <a:off x="8927784" y="3994094"/>
              <a:ext cx="150818" cy="155386"/>
            </a:xfrm>
            <a:custGeom>
              <a:avLst/>
              <a:gdLst/>
              <a:ahLst/>
              <a:cxnLst/>
              <a:rect l="l" t="t" r="r" b="b"/>
              <a:pathLst>
                <a:path w="2047" h="2109" extrusionOk="0">
                  <a:moveTo>
                    <a:pt x="1252" y="0"/>
                  </a:moveTo>
                  <a:cubicBezTo>
                    <a:pt x="1" y="1206"/>
                    <a:pt x="582" y="2109"/>
                    <a:pt x="1134" y="2109"/>
                  </a:cubicBezTo>
                  <a:cubicBezTo>
                    <a:pt x="1312" y="2109"/>
                    <a:pt x="1487" y="2015"/>
                    <a:pt x="1596" y="1808"/>
                  </a:cubicBezTo>
                  <a:cubicBezTo>
                    <a:pt x="2046" y="959"/>
                    <a:pt x="1252" y="0"/>
                    <a:pt x="1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>
              <a:extLst>
                <a:ext uri="{FF2B5EF4-FFF2-40B4-BE49-F238E27FC236}">
                  <a16:creationId xmlns:a16="http://schemas.microsoft.com/office/drawing/2014/main" id="{D6DE581E-C80D-A80A-05BD-4B1AA5DE6491}"/>
                </a:ext>
              </a:extLst>
            </p:cNvPr>
            <p:cNvSpPr/>
            <p:nvPr/>
          </p:nvSpPr>
          <p:spPr>
            <a:xfrm>
              <a:off x="8978916" y="4341629"/>
              <a:ext cx="109706" cy="448475"/>
            </a:xfrm>
            <a:custGeom>
              <a:avLst/>
              <a:gdLst/>
              <a:ahLst/>
              <a:cxnLst/>
              <a:rect l="l" t="t" r="r" b="b"/>
              <a:pathLst>
                <a:path w="1489" h="6087" extrusionOk="0">
                  <a:moveTo>
                    <a:pt x="1381" y="1"/>
                  </a:moveTo>
                  <a:cubicBezTo>
                    <a:pt x="1359" y="27"/>
                    <a:pt x="845" y="654"/>
                    <a:pt x="473" y="1723"/>
                  </a:cubicBezTo>
                  <a:cubicBezTo>
                    <a:pt x="256" y="2350"/>
                    <a:pt x="134" y="2998"/>
                    <a:pt x="111" y="3648"/>
                  </a:cubicBezTo>
                  <a:cubicBezTo>
                    <a:pt x="83" y="4462"/>
                    <a:pt x="211" y="5282"/>
                    <a:pt x="493" y="6086"/>
                  </a:cubicBezTo>
                  <a:lnTo>
                    <a:pt x="623" y="6040"/>
                  </a:lnTo>
                  <a:cubicBezTo>
                    <a:pt x="1" y="4259"/>
                    <a:pt x="268" y="2737"/>
                    <a:pt x="602" y="1774"/>
                  </a:cubicBezTo>
                  <a:cubicBezTo>
                    <a:pt x="966" y="728"/>
                    <a:pt x="1483" y="96"/>
                    <a:pt x="1488" y="90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4">
              <a:extLst>
                <a:ext uri="{FF2B5EF4-FFF2-40B4-BE49-F238E27FC236}">
                  <a16:creationId xmlns:a16="http://schemas.microsoft.com/office/drawing/2014/main" id="{B62555C3-3B64-5288-7E58-CB63D0F3361A}"/>
                </a:ext>
              </a:extLst>
            </p:cNvPr>
            <p:cNvSpPr/>
            <p:nvPr/>
          </p:nvSpPr>
          <p:spPr>
            <a:xfrm>
              <a:off x="8957475" y="4328735"/>
              <a:ext cx="126431" cy="68152"/>
            </a:xfrm>
            <a:custGeom>
              <a:avLst/>
              <a:gdLst/>
              <a:ahLst/>
              <a:cxnLst/>
              <a:rect l="l" t="t" r="r" b="b"/>
              <a:pathLst>
                <a:path w="1716" h="925" extrusionOk="0">
                  <a:moveTo>
                    <a:pt x="891" y="1"/>
                  </a:moveTo>
                  <a:cubicBezTo>
                    <a:pt x="99" y="1"/>
                    <a:pt x="1" y="835"/>
                    <a:pt x="548" y="915"/>
                  </a:cubicBezTo>
                  <a:cubicBezTo>
                    <a:pt x="590" y="921"/>
                    <a:pt x="632" y="924"/>
                    <a:pt x="673" y="924"/>
                  </a:cubicBezTo>
                  <a:cubicBezTo>
                    <a:pt x="1304" y="924"/>
                    <a:pt x="1716" y="230"/>
                    <a:pt x="1716" y="230"/>
                  </a:cubicBezTo>
                  <a:cubicBezTo>
                    <a:pt x="1386" y="66"/>
                    <a:pt x="1111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4">
              <a:extLst>
                <a:ext uri="{FF2B5EF4-FFF2-40B4-BE49-F238E27FC236}">
                  <a16:creationId xmlns:a16="http://schemas.microsoft.com/office/drawing/2014/main" id="{7E1BF475-A199-7DDB-0649-883354D181CB}"/>
                </a:ext>
              </a:extLst>
            </p:cNvPr>
            <p:cNvSpPr/>
            <p:nvPr/>
          </p:nvSpPr>
          <p:spPr>
            <a:xfrm>
              <a:off x="9051045" y="4198327"/>
              <a:ext cx="125989" cy="146618"/>
            </a:xfrm>
            <a:custGeom>
              <a:avLst/>
              <a:gdLst/>
              <a:ahLst/>
              <a:cxnLst/>
              <a:rect l="l" t="t" r="r" b="b"/>
              <a:pathLst>
                <a:path w="1710" h="1990" extrusionOk="0">
                  <a:moveTo>
                    <a:pt x="1197" y="0"/>
                  </a:moveTo>
                  <a:cubicBezTo>
                    <a:pt x="1161" y="0"/>
                    <a:pt x="1122" y="9"/>
                    <a:pt x="1081" y="27"/>
                  </a:cubicBezTo>
                  <a:cubicBezTo>
                    <a:pt x="0" y="501"/>
                    <a:pt x="461" y="1990"/>
                    <a:pt x="461" y="1990"/>
                  </a:cubicBezTo>
                  <a:cubicBezTo>
                    <a:pt x="1690" y="1713"/>
                    <a:pt x="1710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>
              <a:extLst>
                <a:ext uri="{FF2B5EF4-FFF2-40B4-BE49-F238E27FC236}">
                  <a16:creationId xmlns:a16="http://schemas.microsoft.com/office/drawing/2014/main" id="{A0C32EE0-A6F6-09E6-4A75-9B1445859B86}"/>
                </a:ext>
              </a:extLst>
            </p:cNvPr>
            <p:cNvSpPr/>
            <p:nvPr/>
          </p:nvSpPr>
          <p:spPr>
            <a:xfrm>
              <a:off x="9088031" y="4344650"/>
              <a:ext cx="165995" cy="115821"/>
            </a:xfrm>
            <a:custGeom>
              <a:avLst/>
              <a:gdLst/>
              <a:ahLst/>
              <a:cxnLst/>
              <a:rect l="l" t="t" r="r" b="b"/>
              <a:pathLst>
                <a:path w="2253" h="1572" extrusionOk="0">
                  <a:moveTo>
                    <a:pt x="509" y="0"/>
                  </a:moveTo>
                  <a:cubicBezTo>
                    <a:pt x="214" y="0"/>
                    <a:pt x="0" y="47"/>
                    <a:pt x="0" y="47"/>
                  </a:cubicBezTo>
                  <a:cubicBezTo>
                    <a:pt x="338" y="1185"/>
                    <a:pt x="920" y="1571"/>
                    <a:pt x="1379" y="1571"/>
                  </a:cubicBezTo>
                  <a:cubicBezTo>
                    <a:pt x="1894" y="1571"/>
                    <a:pt x="2253" y="1084"/>
                    <a:pt x="1935" y="625"/>
                  </a:cubicBezTo>
                  <a:cubicBezTo>
                    <a:pt x="1575" y="105"/>
                    <a:pt x="951" y="0"/>
                    <a:pt x="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4">
              <a:extLst>
                <a:ext uri="{FF2B5EF4-FFF2-40B4-BE49-F238E27FC236}">
                  <a16:creationId xmlns:a16="http://schemas.microsoft.com/office/drawing/2014/main" id="{EAA74F1A-BF76-477C-94C8-7D9ACFACAC83}"/>
                </a:ext>
              </a:extLst>
            </p:cNvPr>
            <p:cNvSpPr/>
            <p:nvPr/>
          </p:nvSpPr>
          <p:spPr>
            <a:xfrm>
              <a:off x="8822351" y="4565829"/>
              <a:ext cx="274375" cy="395648"/>
            </a:xfrm>
            <a:custGeom>
              <a:avLst/>
              <a:gdLst/>
              <a:ahLst/>
              <a:cxnLst/>
              <a:rect l="l" t="t" r="r" b="b"/>
              <a:pathLst>
                <a:path w="3724" h="5370" extrusionOk="0">
                  <a:moveTo>
                    <a:pt x="0" y="0"/>
                  </a:moveTo>
                  <a:lnTo>
                    <a:pt x="0" y="3509"/>
                  </a:lnTo>
                  <a:cubicBezTo>
                    <a:pt x="0" y="4536"/>
                    <a:pt x="834" y="5370"/>
                    <a:pt x="1862" y="5370"/>
                  </a:cubicBezTo>
                  <a:cubicBezTo>
                    <a:pt x="2890" y="5370"/>
                    <a:pt x="3724" y="4536"/>
                    <a:pt x="3724" y="3509"/>
                  </a:cubicBezTo>
                  <a:lnTo>
                    <a:pt x="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4">
              <a:extLst>
                <a:ext uri="{FF2B5EF4-FFF2-40B4-BE49-F238E27FC236}">
                  <a16:creationId xmlns:a16="http://schemas.microsoft.com/office/drawing/2014/main" id="{F39389CF-1378-7648-AAF5-A453D4095DAB}"/>
                </a:ext>
              </a:extLst>
            </p:cNvPr>
            <p:cNvSpPr/>
            <p:nvPr/>
          </p:nvSpPr>
          <p:spPr>
            <a:xfrm>
              <a:off x="8822130" y="4646284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7"/>
                    <a:pt x="746" y="647"/>
                  </a:cubicBezTo>
                  <a:cubicBezTo>
                    <a:pt x="971" y="647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7"/>
                    <a:pt x="2236" y="647"/>
                  </a:cubicBezTo>
                  <a:cubicBezTo>
                    <a:pt x="2462" y="647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7"/>
                    <a:pt x="3727" y="647"/>
                  </a:cubicBezTo>
                  <a:lnTo>
                    <a:pt x="3727" y="494"/>
                  </a:lnTo>
                  <a:cubicBezTo>
                    <a:pt x="3578" y="494"/>
                    <a:pt x="3503" y="394"/>
                    <a:pt x="3416" y="278"/>
                  </a:cubicBezTo>
                  <a:cubicBezTo>
                    <a:pt x="3317" y="146"/>
                    <a:pt x="3207" y="0"/>
                    <a:pt x="2981" y="0"/>
                  </a:cubicBezTo>
                  <a:cubicBezTo>
                    <a:pt x="2756" y="0"/>
                    <a:pt x="2646" y="146"/>
                    <a:pt x="2548" y="278"/>
                  </a:cubicBezTo>
                  <a:cubicBezTo>
                    <a:pt x="2459" y="394"/>
                    <a:pt x="2385" y="494"/>
                    <a:pt x="2236" y="494"/>
                  </a:cubicBezTo>
                  <a:cubicBezTo>
                    <a:pt x="2088" y="494"/>
                    <a:pt x="2012" y="394"/>
                    <a:pt x="1925" y="278"/>
                  </a:cubicBezTo>
                  <a:cubicBezTo>
                    <a:pt x="1827" y="146"/>
                    <a:pt x="1716" y="0"/>
                    <a:pt x="1491" y="0"/>
                  </a:cubicBezTo>
                  <a:cubicBezTo>
                    <a:pt x="1265" y="0"/>
                    <a:pt x="1156" y="146"/>
                    <a:pt x="1057" y="278"/>
                  </a:cubicBezTo>
                  <a:cubicBezTo>
                    <a:pt x="968" y="394"/>
                    <a:pt x="895" y="494"/>
                    <a:pt x="746" y="494"/>
                  </a:cubicBezTo>
                  <a:cubicBezTo>
                    <a:pt x="597" y="494"/>
                    <a:pt x="522" y="394"/>
                    <a:pt x="435" y="278"/>
                  </a:cubicBezTo>
                  <a:cubicBezTo>
                    <a:pt x="336" y="146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4">
              <a:extLst>
                <a:ext uri="{FF2B5EF4-FFF2-40B4-BE49-F238E27FC236}">
                  <a16:creationId xmlns:a16="http://schemas.microsoft.com/office/drawing/2014/main" id="{90BFBEB0-7763-210C-B503-1D2CA36998BB}"/>
                </a:ext>
              </a:extLst>
            </p:cNvPr>
            <p:cNvSpPr/>
            <p:nvPr/>
          </p:nvSpPr>
          <p:spPr>
            <a:xfrm>
              <a:off x="8822130" y="4686806"/>
              <a:ext cx="274596" cy="47817"/>
            </a:xfrm>
            <a:custGeom>
              <a:avLst/>
              <a:gdLst/>
              <a:ahLst/>
              <a:cxnLst/>
              <a:rect l="l" t="t" r="r" b="b"/>
              <a:pathLst>
                <a:path w="3727" h="649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4"/>
                    <a:pt x="312" y="370"/>
                  </a:cubicBezTo>
                  <a:cubicBezTo>
                    <a:pt x="410" y="501"/>
                    <a:pt x="522" y="649"/>
                    <a:pt x="746" y="649"/>
                  </a:cubicBezTo>
                  <a:cubicBezTo>
                    <a:pt x="971" y="649"/>
                    <a:pt x="1081" y="501"/>
                    <a:pt x="1180" y="370"/>
                  </a:cubicBezTo>
                  <a:cubicBezTo>
                    <a:pt x="1268" y="254"/>
                    <a:pt x="1342" y="154"/>
                    <a:pt x="1491" y="154"/>
                  </a:cubicBezTo>
                  <a:cubicBezTo>
                    <a:pt x="1639" y="154"/>
                    <a:pt x="1715" y="254"/>
                    <a:pt x="1802" y="370"/>
                  </a:cubicBezTo>
                  <a:cubicBezTo>
                    <a:pt x="1900" y="501"/>
                    <a:pt x="2012" y="649"/>
                    <a:pt x="2236" y="649"/>
                  </a:cubicBezTo>
                  <a:cubicBezTo>
                    <a:pt x="2462" y="649"/>
                    <a:pt x="2571" y="501"/>
                    <a:pt x="2671" y="370"/>
                  </a:cubicBezTo>
                  <a:cubicBezTo>
                    <a:pt x="2759" y="254"/>
                    <a:pt x="2833" y="154"/>
                    <a:pt x="2981" y="154"/>
                  </a:cubicBezTo>
                  <a:cubicBezTo>
                    <a:pt x="3130" y="154"/>
                    <a:pt x="3206" y="254"/>
                    <a:pt x="3293" y="370"/>
                  </a:cubicBezTo>
                  <a:cubicBezTo>
                    <a:pt x="3391" y="501"/>
                    <a:pt x="3503" y="649"/>
                    <a:pt x="3727" y="649"/>
                  </a:cubicBezTo>
                  <a:lnTo>
                    <a:pt x="3727" y="495"/>
                  </a:lnTo>
                  <a:cubicBezTo>
                    <a:pt x="3578" y="495"/>
                    <a:pt x="3503" y="394"/>
                    <a:pt x="3416" y="279"/>
                  </a:cubicBezTo>
                  <a:cubicBezTo>
                    <a:pt x="3317" y="148"/>
                    <a:pt x="3207" y="0"/>
                    <a:pt x="2981" y="0"/>
                  </a:cubicBezTo>
                  <a:cubicBezTo>
                    <a:pt x="2756" y="0"/>
                    <a:pt x="2646" y="148"/>
                    <a:pt x="2548" y="279"/>
                  </a:cubicBezTo>
                  <a:cubicBezTo>
                    <a:pt x="2459" y="394"/>
                    <a:pt x="2385" y="495"/>
                    <a:pt x="2236" y="495"/>
                  </a:cubicBezTo>
                  <a:cubicBezTo>
                    <a:pt x="2088" y="495"/>
                    <a:pt x="2012" y="394"/>
                    <a:pt x="1925" y="279"/>
                  </a:cubicBezTo>
                  <a:cubicBezTo>
                    <a:pt x="1827" y="148"/>
                    <a:pt x="1716" y="0"/>
                    <a:pt x="1491" y="0"/>
                  </a:cubicBezTo>
                  <a:cubicBezTo>
                    <a:pt x="1265" y="0"/>
                    <a:pt x="1156" y="148"/>
                    <a:pt x="1057" y="279"/>
                  </a:cubicBezTo>
                  <a:cubicBezTo>
                    <a:pt x="968" y="394"/>
                    <a:pt x="895" y="495"/>
                    <a:pt x="746" y="495"/>
                  </a:cubicBezTo>
                  <a:cubicBezTo>
                    <a:pt x="597" y="495"/>
                    <a:pt x="522" y="394"/>
                    <a:pt x="435" y="279"/>
                  </a:cubicBezTo>
                  <a:cubicBezTo>
                    <a:pt x="336" y="148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4">
              <a:extLst>
                <a:ext uri="{FF2B5EF4-FFF2-40B4-BE49-F238E27FC236}">
                  <a16:creationId xmlns:a16="http://schemas.microsoft.com/office/drawing/2014/main" id="{9FDD73E1-0341-A4A5-E136-C0E1FBA4C1AC}"/>
                </a:ext>
              </a:extLst>
            </p:cNvPr>
            <p:cNvSpPr/>
            <p:nvPr/>
          </p:nvSpPr>
          <p:spPr>
            <a:xfrm>
              <a:off x="8822130" y="4727403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8"/>
                    <a:pt x="746" y="648"/>
                  </a:cubicBezTo>
                  <a:cubicBezTo>
                    <a:pt x="971" y="648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8"/>
                    <a:pt x="2236" y="648"/>
                  </a:cubicBezTo>
                  <a:cubicBezTo>
                    <a:pt x="2462" y="648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8"/>
                    <a:pt x="3727" y="648"/>
                  </a:cubicBezTo>
                  <a:lnTo>
                    <a:pt x="3727" y="494"/>
                  </a:lnTo>
                  <a:cubicBezTo>
                    <a:pt x="3578" y="494"/>
                    <a:pt x="3503" y="395"/>
                    <a:pt x="3416" y="278"/>
                  </a:cubicBezTo>
                  <a:cubicBezTo>
                    <a:pt x="3317" y="147"/>
                    <a:pt x="3207" y="0"/>
                    <a:pt x="2981" y="0"/>
                  </a:cubicBezTo>
                  <a:cubicBezTo>
                    <a:pt x="2756" y="0"/>
                    <a:pt x="2646" y="147"/>
                    <a:pt x="2548" y="278"/>
                  </a:cubicBezTo>
                  <a:cubicBezTo>
                    <a:pt x="2459" y="395"/>
                    <a:pt x="2385" y="494"/>
                    <a:pt x="2236" y="494"/>
                  </a:cubicBezTo>
                  <a:cubicBezTo>
                    <a:pt x="2088" y="494"/>
                    <a:pt x="2012" y="395"/>
                    <a:pt x="1925" y="278"/>
                  </a:cubicBezTo>
                  <a:cubicBezTo>
                    <a:pt x="1827" y="147"/>
                    <a:pt x="1716" y="0"/>
                    <a:pt x="1491" y="0"/>
                  </a:cubicBezTo>
                  <a:cubicBezTo>
                    <a:pt x="1265" y="0"/>
                    <a:pt x="1156" y="147"/>
                    <a:pt x="1057" y="278"/>
                  </a:cubicBezTo>
                  <a:cubicBezTo>
                    <a:pt x="968" y="395"/>
                    <a:pt x="895" y="494"/>
                    <a:pt x="746" y="494"/>
                  </a:cubicBezTo>
                  <a:cubicBezTo>
                    <a:pt x="597" y="494"/>
                    <a:pt x="522" y="395"/>
                    <a:pt x="435" y="278"/>
                  </a:cubicBezTo>
                  <a:cubicBezTo>
                    <a:pt x="336" y="147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logo with a brain and text&#10;&#10;AI-generated content may be incorrect.">
            <a:extLst>
              <a:ext uri="{FF2B5EF4-FFF2-40B4-BE49-F238E27FC236}">
                <a16:creationId xmlns:a16="http://schemas.microsoft.com/office/drawing/2014/main" id="{F0669482-B211-D394-3D81-5D25984B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326" y="158852"/>
            <a:ext cx="2487286" cy="24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>
          <a:extLst>
            <a:ext uri="{FF2B5EF4-FFF2-40B4-BE49-F238E27FC236}">
              <a16:creationId xmlns:a16="http://schemas.microsoft.com/office/drawing/2014/main" id="{51D36242-7953-B112-41EF-0CB2DA2B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54">
            <a:extLst>
              <a:ext uri="{FF2B5EF4-FFF2-40B4-BE49-F238E27FC236}">
                <a16:creationId xmlns:a16="http://schemas.microsoft.com/office/drawing/2014/main" id="{55C8CF61-77A5-10B0-6525-6D3EFE3320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Categories</a:t>
            </a:r>
            <a:endParaRPr/>
          </a:p>
        </p:txBody>
      </p:sp>
      <p:sp>
        <p:nvSpPr>
          <p:cNvPr id="1914" name="Google Shape;1914;p54">
            <a:extLst>
              <a:ext uri="{FF2B5EF4-FFF2-40B4-BE49-F238E27FC236}">
                <a16:creationId xmlns:a16="http://schemas.microsoft.com/office/drawing/2014/main" id="{13963520-334B-075F-4CCB-3C9700EC526A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692301" y="1328565"/>
            <a:ext cx="5308362" cy="3814935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800" b="1">
                <a:solidFill>
                  <a:schemeClr val="accent3">
                    <a:lumMod val="75000"/>
                  </a:schemeClr>
                </a:solidFill>
              </a:rPr>
              <a:t>Creativity</a:t>
            </a:r>
          </a:p>
          <a:p>
            <a:r>
              <a:rPr lang="en-US" sz="1800"/>
              <a:t>Coloring</a:t>
            </a:r>
          </a:p>
          <a:p>
            <a:r>
              <a:rPr lang="en-US" sz="1800"/>
              <a:t>Puzzles</a:t>
            </a:r>
          </a:p>
          <a:p>
            <a:r>
              <a:rPr lang="en-US" sz="1800"/>
              <a:t>Crafting (fiber arts)</a:t>
            </a:r>
          </a:p>
          <a:p>
            <a:r>
              <a:rPr lang="en-US" sz="1800"/>
              <a:t>Painting flowerpots</a:t>
            </a:r>
          </a:p>
          <a:p>
            <a:r>
              <a:rPr lang="en-US" sz="1800"/>
              <a:t>Origami</a:t>
            </a:r>
          </a:p>
          <a:p>
            <a:r>
              <a:rPr lang="en-US" sz="1800"/>
              <a:t>Making bookmarks</a:t>
            </a:r>
          </a:p>
          <a:p>
            <a:r>
              <a:rPr lang="en-US" sz="1800"/>
              <a:t>Create a cryptid</a:t>
            </a:r>
          </a:p>
          <a:p>
            <a:r>
              <a:rPr lang="en-US" sz="1800"/>
              <a:t>Making kindness cards</a:t>
            </a:r>
          </a:p>
          <a:p>
            <a:r>
              <a:rPr lang="en-US" sz="1800"/>
              <a:t>Rock painting</a:t>
            </a:r>
          </a:p>
          <a:p>
            <a:endParaRPr lang="en-US" sz="1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endParaRPr lang="en-US" sz="1800"/>
          </a:p>
        </p:txBody>
      </p:sp>
      <p:grpSp>
        <p:nvGrpSpPr>
          <p:cNvPr id="1922" name="Google Shape;1922;p54">
            <a:extLst>
              <a:ext uri="{FF2B5EF4-FFF2-40B4-BE49-F238E27FC236}">
                <a16:creationId xmlns:a16="http://schemas.microsoft.com/office/drawing/2014/main" id="{103CA5C7-0402-498E-989D-C5CA6DC4C556}"/>
              </a:ext>
            </a:extLst>
          </p:cNvPr>
          <p:cNvGrpSpPr/>
          <p:nvPr/>
        </p:nvGrpSpPr>
        <p:grpSpPr>
          <a:xfrm flipH="1">
            <a:off x="8245114" y="3473793"/>
            <a:ext cx="702099" cy="1519025"/>
            <a:chOff x="8727750" y="3768494"/>
            <a:chExt cx="551401" cy="1192983"/>
          </a:xfrm>
        </p:grpSpPr>
        <p:sp>
          <p:nvSpPr>
            <p:cNvPr id="1923" name="Google Shape;1923;p54">
              <a:extLst>
                <a:ext uri="{FF2B5EF4-FFF2-40B4-BE49-F238E27FC236}">
                  <a16:creationId xmlns:a16="http://schemas.microsoft.com/office/drawing/2014/main" id="{A18BDB6F-556B-FE6D-7095-076766039607}"/>
                </a:ext>
              </a:extLst>
            </p:cNvPr>
            <p:cNvSpPr/>
            <p:nvPr/>
          </p:nvSpPr>
          <p:spPr>
            <a:xfrm>
              <a:off x="8880925" y="4326157"/>
              <a:ext cx="49732" cy="284616"/>
            </a:xfrm>
            <a:custGeom>
              <a:avLst/>
              <a:gdLst/>
              <a:ahLst/>
              <a:cxnLst/>
              <a:rect l="l" t="t" r="r" b="b"/>
              <a:pathLst>
                <a:path w="675" h="3863" extrusionOk="0">
                  <a:moveTo>
                    <a:pt x="109" y="1"/>
                  </a:moveTo>
                  <a:lnTo>
                    <a:pt x="0" y="87"/>
                  </a:lnTo>
                  <a:cubicBezTo>
                    <a:pt x="1" y="90"/>
                    <a:pt x="181" y="320"/>
                    <a:pt x="311" y="897"/>
                  </a:cubicBezTo>
                  <a:cubicBezTo>
                    <a:pt x="429" y="1430"/>
                    <a:pt x="532" y="2373"/>
                    <a:pt x="334" y="3843"/>
                  </a:cubicBezTo>
                  <a:lnTo>
                    <a:pt x="472" y="3863"/>
                  </a:lnTo>
                  <a:cubicBezTo>
                    <a:pt x="674" y="2360"/>
                    <a:pt x="568" y="1396"/>
                    <a:pt x="444" y="851"/>
                  </a:cubicBezTo>
                  <a:cubicBezTo>
                    <a:pt x="306" y="250"/>
                    <a:pt x="117" y="10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>
              <a:extLst>
                <a:ext uri="{FF2B5EF4-FFF2-40B4-BE49-F238E27FC236}">
                  <a16:creationId xmlns:a16="http://schemas.microsoft.com/office/drawing/2014/main" id="{EC025A30-6DD1-8F47-D808-191CA6436747}"/>
                </a:ext>
              </a:extLst>
            </p:cNvPr>
            <p:cNvSpPr/>
            <p:nvPr/>
          </p:nvSpPr>
          <p:spPr>
            <a:xfrm>
              <a:off x="8727750" y="4161783"/>
              <a:ext cx="162017" cy="171227"/>
            </a:xfrm>
            <a:custGeom>
              <a:avLst/>
              <a:gdLst/>
              <a:ahLst/>
              <a:cxnLst/>
              <a:rect l="l" t="t" r="r" b="b"/>
              <a:pathLst>
                <a:path w="2199" h="2324" extrusionOk="0">
                  <a:moveTo>
                    <a:pt x="668" y="1"/>
                  </a:moveTo>
                  <a:cubicBezTo>
                    <a:pt x="415" y="1"/>
                    <a:pt x="219" y="206"/>
                    <a:pt x="168" y="687"/>
                  </a:cubicBezTo>
                  <a:cubicBezTo>
                    <a:pt x="1" y="2253"/>
                    <a:pt x="2198" y="2324"/>
                    <a:pt x="2198" y="2324"/>
                  </a:cubicBezTo>
                  <a:cubicBezTo>
                    <a:pt x="2092" y="1046"/>
                    <a:pt x="1237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>
              <a:extLst>
                <a:ext uri="{FF2B5EF4-FFF2-40B4-BE49-F238E27FC236}">
                  <a16:creationId xmlns:a16="http://schemas.microsoft.com/office/drawing/2014/main" id="{1D927106-7408-E161-58FC-AF00EF9DFE4E}"/>
                </a:ext>
              </a:extLst>
            </p:cNvPr>
            <p:cNvSpPr/>
            <p:nvPr/>
          </p:nvSpPr>
          <p:spPr>
            <a:xfrm>
              <a:off x="8778219" y="4331904"/>
              <a:ext cx="134314" cy="128567"/>
            </a:xfrm>
            <a:custGeom>
              <a:avLst/>
              <a:gdLst/>
              <a:ahLst/>
              <a:cxnLst/>
              <a:rect l="l" t="t" r="r" b="b"/>
              <a:pathLst>
                <a:path w="1823" h="1745" extrusionOk="0">
                  <a:moveTo>
                    <a:pt x="1522" y="0"/>
                  </a:moveTo>
                  <a:cubicBezTo>
                    <a:pt x="1522" y="1"/>
                    <a:pt x="0" y="336"/>
                    <a:pt x="123" y="1510"/>
                  </a:cubicBezTo>
                  <a:cubicBezTo>
                    <a:pt x="140" y="1671"/>
                    <a:pt x="249" y="1744"/>
                    <a:pt x="400" y="1744"/>
                  </a:cubicBezTo>
                  <a:cubicBezTo>
                    <a:pt x="890" y="1744"/>
                    <a:pt x="1823" y="986"/>
                    <a:pt x="1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>
              <a:extLst>
                <a:ext uri="{FF2B5EF4-FFF2-40B4-BE49-F238E27FC236}">
                  <a16:creationId xmlns:a16="http://schemas.microsoft.com/office/drawing/2014/main" id="{D31A8588-7FA3-CAF3-CEEF-FA0A9041B973}"/>
                </a:ext>
              </a:extLst>
            </p:cNvPr>
            <p:cNvSpPr/>
            <p:nvPr/>
          </p:nvSpPr>
          <p:spPr>
            <a:xfrm>
              <a:off x="8943182" y="3995936"/>
              <a:ext cx="85245" cy="913748"/>
            </a:xfrm>
            <a:custGeom>
              <a:avLst/>
              <a:gdLst/>
              <a:ahLst/>
              <a:cxnLst/>
              <a:rect l="l" t="t" r="r" b="b"/>
              <a:pathLst>
                <a:path w="1157" h="12402" extrusionOk="0">
                  <a:moveTo>
                    <a:pt x="1157" y="121"/>
                  </a:moveTo>
                  <a:lnTo>
                    <a:pt x="1157" y="121"/>
                  </a:lnTo>
                  <a:cubicBezTo>
                    <a:pt x="1157" y="121"/>
                    <a:pt x="1156" y="122"/>
                    <a:pt x="1156" y="122"/>
                  </a:cubicBezTo>
                  <a:lnTo>
                    <a:pt x="1156" y="122"/>
                  </a:lnTo>
                  <a:cubicBezTo>
                    <a:pt x="1156" y="122"/>
                    <a:pt x="1157" y="121"/>
                    <a:pt x="1157" y="121"/>
                  </a:cubicBezTo>
                  <a:close/>
                  <a:moveTo>
                    <a:pt x="1114" y="1"/>
                  </a:moveTo>
                  <a:cubicBezTo>
                    <a:pt x="1098" y="1"/>
                    <a:pt x="1074" y="6"/>
                    <a:pt x="1053" y="29"/>
                  </a:cubicBezTo>
                  <a:cubicBezTo>
                    <a:pt x="973" y="117"/>
                    <a:pt x="819" y="729"/>
                    <a:pt x="701" y="1298"/>
                  </a:cubicBezTo>
                  <a:cubicBezTo>
                    <a:pt x="572" y="1924"/>
                    <a:pt x="393" y="2939"/>
                    <a:pt x="270" y="4232"/>
                  </a:cubicBezTo>
                  <a:cubicBezTo>
                    <a:pt x="68" y="6352"/>
                    <a:pt x="0" y="9490"/>
                    <a:pt x="823" y="12401"/>
                  </a:cubicBezTo>
                  <a:lnTo>
                    <a:pt x="957" y="12361"/>
                  </a:lnTo>
                  <a:cubicBezTo>
                    <a:pt x="145" y="9484"/>
                    <a:pt x="209" y="6380"/>
                    <a:pt x="405" y="4283"/>
                  </a:cubicBezTo>
                  <a:cubicBezTo>
                    <a:pt x="630" y="1889"/>
                    <a:pt x="1074" y="240"/>
                    <a:pt x="1156" y="122"/>
                  </a:cubicBezTo>
                  <a:lnTo>
                    <a:pt x="1156" y="122"/>
                  </a:lnTo>
                  <a:cubicBezTo>
                    <a:pt x="1150" y="130"/>
                    <a:pt x="1135" y="139"/>
                    <a:pt x="1114" y="139"/>
                  </a:cubicBezTo>
                  <a:cubicBezTo>
                    <a:pt x="1109" y="139"/>
                    <a:pt x="1105" y="139"/>
                    <a:pt x="1101" y="138"/>
                  </a:cubicBezTo>
                  <a:lnTo>
                    <a:pt x="1127" y="2"/>
                  </a:lnTo>
                  <a:cubicBezTo>
                    <a:pt x="1124" y="1"/>
                    <a:pt x="1119" y="1"/>
                    <a:pt x="1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>
              <a:extLst>
                <a:ext uri="{FF2B5EF4-FFF2-40B4-BE49-F238E27FC236}">
                  <a16:creationId xmlns:a16="http://schemas.microsoft.com/office/drawing/2014/main" id="{9E9C63B4-0E76-8723-774A-E284D796594F}"/>
                </a:ext>
              </a:extLst>
            </p:cNvPr>
            <p:cNvSpPr/>
            <p:nvPr/>
          </p:nvSpPr>
          <p:spPr>
            <a:xfrm>
              <a:off x="8996819" y="3768494"/>
              <a:ext cx="234221" cy="218970"/>
            </a:xfrm>
            <a:custGeom>
              <a:avLst/>
              <a:gdLst/>
              <a:ahLst/>
              <a:cxnLst/>
              <a:rect l="l" t="t" r="r" b="b"/>
              <a:pathLst>
                <a:path w="3179" h="2972" extrusionOk="0">
                  <a:moveTo>
                    <a:pt x="1548" y="0"/>
                  </a:moveTo>
                  <a:cubicBezTo>
                    <a:pt x="1528" y="0"/>
                    <a:pt x="1507" y="1"/>
                    <a:pt x="1485" y="2"/>
                  </a:cubicBezTo>
                  <a:cubicBezTo>
                    <a:pt x="1" y="62"/>
                    <a:pt x="372" y="2971"/>
                    <a:pt x="372" y="2971"/>
                  </a:cubicBezTo>
                  <a:cubicBezTo>
                    <a:pt x="2096" y="2609"/>
                    <a:pt x="3179" y="0"/>
                    <a:pt x="1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>
              <a:extLst>
                <a:ext uri="{FF2B5EF4-FFF2-40B4-BE49-F238E27FC236}">
                  <a16:creationId xmlns:a16="http://schemas.microsoft.com/office/drawing/2014/main" id="{0F3890C1-C2CE-1CC5-161A-E2563813195D}"/>
                </a:ext>
              </a:extLst>
            </p:cNvPr>
            <p:cNvSpPr/>
            <p:nvPr/>
          </p:nvSpPr>
          <p:spPr>
            <a:xfrm>
              <a:off x="8804816" y="3848360"/>
              <a:ext cx="211896" cy="142861"/>
            </a:xfrm>
            <a:custGeom>
              <a:avLst/>
              <a:gdLst/>
              <a:ahLst/>
              <a:cxnLst/>
              <a:rect l="l" t="t" r="r" b="b"/>
              <a:pathLst>
                <a:path w="2876" h="1939" extrusionOk="0">
                  <a:moveTo>
                    <a:pt x="1074" y="1"/>
                  </a:moveTo>
                  <a:cubicBezTo>
                    <a:pt x="1" y="1"/>
                    <a:pt x="438" y="1939"/>
                    <a:pt x="2278" y="1939"/>
                  </a:cubicBezTo>
                  <a:cubicBezTo>
                    <a:pt x="2463" y="1939"/>
                    <a:pt x="2662" y="1919"/>
                    <a:pt x="2875" y="1876"/>
                  </a:cubicBezTo>
                  <a:cubicBezTo>
                    <a:pt x="2875" y="1876"/>
                    <a:pt x="2448" y="115"/>
                    <a:pt x="1156" y="4"/>
                  </a:cubicBezTo>
                  <a:cubicBezTo>
                    <a:pt x="1128" y="2"/>
                    <a:pt x="1101" y="1"/>
                    <a:pt x="1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>
              <a:extLst>
                <a:ext uri="{FF2B5EF4-FFF2-40B4-BE49-F238E27FC236}">
                  <a16:creationId xmlns:a16="http://schemas.microsoft.com/office/drawing/2014/main" id="{9B477693-E8FD-E6E3-61EE-9D5CB927EDF2}"/>
                </a:ext>
              </a:extLst>
            </p:cNvPr>
            <p:cNvSpPr/>
            <p:nvPr/>
          </p:nvSpPr>
          <p:spPr>
            <a:xfrm>
              <a:off x="9024595" y="3966317"/>
              <a:ext cx="254556" cy="142198"/>
            </a:xfrm>
            <a:custGeom>
              <a:avLst/>
              <a:gdLst/>
              <a:ahLst/>
              <a:cxnLst/>
              <a:rect l="l" t="t" r="r" b="b"/>
              <a:pathLst>
                <a:path w="3455" h="1930" extrusionOk="0">
                  <a:moveTo>
                    <a:pt x="1517" y="1"/>
                  </a:moveTo>
                  <a:cubicBezTo>
                    <a:pt x="712" y="1"/>
                    <a:pt x="1" y="377"/>
                    <a:pt x="1" y="377"/>
                  </a:cubicBezTo>
                  <a:cubicBezTo>
                    <a:pt x="727" y="1533"/>
                    <a:pt x="1485" y="1930"/>
                    <a:pt x="2068" y="1930"/>
                  </a:cubicBezTo>
                  <a:cubicBezTo>
                    <a:pt x="2968" y="1930"/>
                    <a:pt x="3455" y="988"/>
                    <a:pt x="2778" y="426"/>
                  </a:cubicBezTo>
                  <a:cubicBezTo>
                    <a:pt x="2392" y="105"/>
                    <a:pt x="1942" y="1"/>
                    <a:pt x="1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>
              <a:extLst>
                <a:ext uri="{FF2B5EF4-FFF2-40B4-BE49-F238E27FC236}">
                  <a16:creationId xmlns:a16="http://schemas.microsoft.com/office/drawing/2014/main" id="{0CAD74AE-AC2B-FFEA-5A36-C2590CED8CF4}"/>
                </a:ext>
              </a:extLst>
            </p:cNvPr>
            <p:cNvSpPr/>
            <p:nvPr/>
          </p:nvSpPr>
          <p:spPr>
            <a:xfrm>
              <a:off x="8927784" y="3994094"/>
              <a:ext cx="150818" cy="155386"/>
            </a:xfrm>
            <a:custGeom>
              <a:avLst/>
              <a:gdLst/>
              <a:ahLst/>
              <a:cxnLst/>
              <a:rect l="l" t="t" r="r" b="b"/>
              <a:pathLst>
                <a:path w="2047" h="2109" extrusionOk="0">
                  <a:moveTo>
                    <a:pt x="1252" y="0"/>
                  </a:moveTo>
                  <a:cubicBezTo>
                    <a:pt x="1" y="1206"/>
                    <a:pt x="582" y="2109"/>
                    <a:pt x="1134" y="2109"/>
                  </a:cubicBezTo>
                  <a:cubicBezTo>
                    <a:pt x="1312" y="2109"/>
                    <a:pt x="1487" y="2015"/>
                    <a:pt x="1596" y="1808"/>
                  </a:cubicBezTo>
                  <a:cubicBezTo>
                    <a:pt x="2046" y="959"/>
                    <a:pt x="1252" y="0"/>
                    <a:pt x="1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>
              <a:extLst>
                <a:ext uri="{FF2B5EF4-FFF2-40B4-BE49-F238E27FC236}">
                  <a16:creationId xmlns:a16="http://schemas.microsoft.com/office/drawing/2014/main" id="{57AAE7C8-9CC0-7560-1E56-C0AE0033D952}"/>
                </a:ext>
              </a:extLst>
            </p:cNvPr>
            <p:cNvSpPr/>
            <p:nvPr/>
          </p:nvSpPr>
          <p:spPr>
            <a:xfrm>
              <a:off x="8978916" y="4341629"/>
              <a:ext cx="109706" cy="448475"/>
            </a:xfrm>
            <a:custGeom>
              <a:avLst/>
              <a:gdLst/>
              <a:ahLst/>
              <a:cxnLst/>
              <a:rect l="l" t="t" r="r" b="b"/>
              <a:pathLst>
                <a:path w="1489" h="6087" extrusionOk="0">
                  <a:moveTo>
                    <a:pt x="1381" y="1"/>
                  </a:moveTo>
                  <a:cubicBezTo>
                    <a:pt x="1359" y="27"/>
                    <a:pt x="845" y="654"/>
                    <a:pt x="473" y="1723"/>
                  </a:cubicBezTo>
                  <a:cubicBezTo>
                    <a:pt x="256" y="2350"/>
                    <a:pt x="134" y="2998"/>
                    <a:pt x="111" y="3648"/>
                  </a:cubicBezTo>
                  <a:cubicBezTo>
                    <a:pt x="83" y="4462"/>
                    <a:pt x="211" y="5282"/>
                    <a:pt x="493" y="6086"/>
                  </a:cubicBezTo>
                  <a:lnTo>
                    <a:pt x="623" y="6040"/>
                  </a:lnTo>
                  <a:cubicBezTo>
                    <a:pt x="1" y="4259"/>
                    <a:pt x="268" y="2737"/>
                    <a:pt x="602" y="1774"/>
                  </a:cubicBezTo>
                  <a:cubicBezTo>
                    <a:pt x="966" y="728"/>
                    <a:pt x="1483" y="96"/>
                    <a:pt x="1488" y="90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4">
              <a:extLst>
                <a:ext uri="{FF2B5EF4-FFF2-40B4-BE49-F238E27FC236}">
                  <a16:creationId xmlns:a16="http://schemas.microsoft.com/office/drawing/2014/main" id="{5CA73389-6136-30F6-372E-76C6535891D3}"/>
                </a:ext>
              </a:extLst>
            </p:cNvPr>
            <p:cNvSpPr/>
            <p:nvPr/>
          </p:nvSpPr>
          <p:spPr>
            <a:xfrm>
              <a:off x="8957475" y="4328735"/>
              <a:ext cx="126431" cy="68152"/>
            </a:xfrm>
            <a:custGeom>
              <a:avLst/>
              <a:gdLst/>
              <a:ahLst/>
              <a:cxnLst/>
              <a:rect l="l" t="t" r="r" b="b"/>
              <a:pathLst>
                <a:path w="1716" h="925" extrusionOk="0">
                  <a:moveTo>
                    <a:pt x="891" y="1"/>
                  </a:moveTo>
                  <a:cubicBezTo>
                    <a:pt x="99" y="1"/>
                    <a:pt x="1" y="835"/>
                    <a:pt x="548" y="915"/>
                  </a:cubicBezTo>
                  <a:cubicBezTo>
                    <a:pt x="590" y="921"/>
                    <a:pt x="632" y="924"/>
                    <a:pt x="673" y="924"/>
                  </a:cubicBezTo>
                  <a:cubicBezTo>
                    <a:pt x="1304" y="924"/>
                    <a:pt x="1716" y="230"/>
                    <a:pt x="1716" y="230"/>
                  </a:cubicBezTo>
                  <a:cubicBezTo>
                    <a:pt x="1386" y="66"/>
                    <a:pt x="1111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4">
              <a:extLst>
                <a:ext uri="{FF2B5EF4-FFF2-40B4-BE49-F238E27FC236}">
                  <a16:creationId xmlns:a16="http://schemas.microsoft.com/office/drawing/2014/main" id="{CE9DEBE0-578B-EE38-C40E-5AD853FF9C3F}"/>
                </a:ext>
              </a:extLst>
            </p:cNvPr>
            <p:cNvSpPr/>
            <p:nvPr/>
          </p:nvSpPr>
          <p:spPr>
            <a:xfrm>
              <a:off x="9051045" y="4198327"/>
              <a:ext cx="125989" cy="146618"/>
            </a:xfrm>
            <a:custGeom>
              <a:avLst/>
              <a:gdLst/>
              <a:ahLst/>
              <a:cxnLst/>
              <a:rect l="l" t="t" r="r" b="b"/>
              <a:pathLst>
                <a:path w="1710" h="1990" extrusionOk="0">
                  <a:moveTo>
                    <a:pt x="1197" y="0"/>
                  </a:moveTo>
                  <a:cubicBezTo>
                    <a:pt x="1161" y="0"/>
                    <a:pt x="1122" y="9"/>
                    <a:pt x="1081" y="27"/>
                  </a:cubicBezTo>
                  <a:cubicBezTo>
                    <a:pt x="0" y="501"/>
                    <a:pt x="461" y="1990"/>
                    <a:pt x="461" y="1990"/>
                  </a:cubicBezTo>
                  <a:cubicBezTo>
                    <a:pt x="1690" y="1713"/>
                    <a:pt x="1710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>
              <a:extLst>
                <a:ext uri="{FF2B5EF4-FFF2-40B4-BE49-F238E27FC236}">
                  <a16:creationId xmlns:a16="http://schemas.microsoft.com/office/drawing/2014/main" id="{93989999-169C-7E3B-E86C-B1DCD11493AF}"/>
                </a:ext>
              </a:extLst>
            </p:cNvPr>
            <p:cNvSpPr/>
            <p:nvPr/>
          </p:nvSpPr>
          <p:spPr>
            <a:xfrm>
              <a:off x="9088031" y="4344650"/>
              <a:ext cx="165995" cy="115821"/>
            </a:xfrm>
            <a:custGeom>
              <a:avLst/>
              <a:gdLst/>
              <a:ahLst/>
              <a:cxnLst/>
              <a:rect l="l" t="t" r="r" b="b"/>
              <a:pathLst>
                <a:path w="2253" h="1572" extrusionOk="0">
                  <a:moveTo>
                    <a:pt x="509" y="0"/>
                  </a:moveTo>
                  <a:cubicBezTo>
                    <a:pt x="214" y="0"/>
                    <a:pt x="0" y="47"/>
                    <a:pt x="0" y="47"/>
                  </a:cubicBezTo>
                  <a:cubicBezTo>
                    <a:pt x="338" y="1185"/>
                    <a:pt x="920" y="1571"/>
                    <a:pt x="1379" y="1571"/>
                  </a:cubicBezTo>
                  <a:cubicBezTo>
                    <a:pt x="1894" y="1571"/>
                    <a:pt x="2253" y="1084"/>
                    <a:pt x="1935" y="625"/>
                  </a:cubicBezTo>
                  <a:cubicBezTo>
                    <a:pt x="1575" y="105"/>
                    <a:pt x="951" y="0"/>
                    <a:pt x="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4">
              <a:extLst>
                <a:ext uri="{FF2B5EF4-FFF2-40B4-BE49-F238E27FC236}">
                  <a16:creationId xmlns:a16="http://schemas.microsoft.com/office/drawing/2014/main" id="{C3AD3149-0D51-5B21-AAD1-165517587107}"/>
                </a:ext>
              </a:extLst>
            </p:cNvPr>
            <p:cNvSpPr/>
            <p:nvPr/>
          </p:nvSpPr>
          <p:spPr>
            <a:xfrm>
              <a:off x="8822351" y="4565829"/>
              <a:ext cx="274375" cy="395648"/>
            </a:xfrm>
            <a:custGeom>
              <a:avLst/>
              <a:gdLst/>
              <a:ahLst/>
              <a:cxnLst/>
              <a:rect l="l" t="t" r="r" b="b"/>
              <a:pathLst>
                <a:path w="3724" h="5370" extrusionOk="0">
                  <a:moveTo>
                    <a:pt x="0" y="0"/>
                  </a:moveTo>
                  <a:lnTo>
                    <a:pt x="0" y="3509"/>
                  </a:lnTo>
                  <a:cubicBezTo>
                    <a:pt x="0" y="4536"/>
                    <a:pt x="834" y="5370"/>
                    <a:pt x="1862" y="5370"/>
                  </a:cubicBezTo>
                  <a:cubicBezTo>
                    <a:pt x="2890" y="5370"/>
                    <a:pt x="3724" y="4536"/>
                    <a:pt x="3724" y="3509"/>
                  </a:cubicBezTo>
                  <a:lnTo>
                    <a:pt x="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4">
              <a:extLst>
                <a:ext uri="{FF2B5EF4-FFF2-40B4-BE49-F238E27FC236}">
                  <a16:creationId xmlns:a16="http://schemas.microsoft.com/office/drawing/2014/main" id="{263D0019-12F0-CCE8-2C1F-C2A7D2DBDD0F}"/>
                </a:ext>
              </a:extLst>
            </p:cNvPr>
            <p:cNvSpPr/>
            <p:nvPr/>
          </p:nvSpPr>
          <p:spPr>
            <a:xfrm>
              <a:off x="8822130" y="4646284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7"/>
                    <a:pt x="746" y="647"/>
                  </a:cubicBezTo>
                  <a:cubicBezTo>
                    <a:pt x="971" y="647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7"/>
                    <a:pt x="2236" y="647"/>
                  </a:cubicBezTo>
                  <a:cubicBezTo>
                    <a:pt x="2462" y="647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7"/>
                    <a:pt x="3727" y="647"/>
                  </a:cubicBezTo>
                  <a:lnTo>
                    <a:pt x="3727" y="494"/>
                  </a:lnTo>
                  <a:cubicBezTo>
                    <a:pt x="3578" y="494"/>
                    <a:pt x="3503" y="394"/>
                    <a:pt x="3416" y="278"/>
                  </a:cubicBezTo>
                  <a:cubicBezTo>
                    <a:pt x="3317" y="146"/>
                    <a:pt x="3207" y="0"/>
                    <a:pt x="2981" y="0"/>
                  </a:cubicBezTo>
                  <a:cubicBezTo>
                    <a:pt x="2756" y="0"/>
                    <a:pt x="2646" y="146"/>
                    <a:pt x="2548" y="278"/>
                  </a:cubicBezTo>
                  <a:cubicBezTo>
                    <a:pt x="2459" y="394"/>
                    <a:pt x="2385" y="494"/>
                    <a:pt x="2236" y="494"/>
                  </a:cubicBezTo>
                  <a:cubicBezTo>
                    <a:pt x="2088" y="494"/>
                    <a:pt x="2012" y="394"/>
                    <a:pt x="1925" y="278"/>
                  </a:cubicBezTo>
                  <a:cubicBezTo>
                    <a:pt x="1827" y="146"/>
                    <a:pt x="1716" y="0"/>
                    <a:pt x="1491" y="0"/>
                  </a:cubicBezTo>
                  <a:cubicBezTo>
                    <a:pt x="1265" y="0"/>
                    <a:pt x="1156" y="146"/>
                    <a:pt x="1057" y="278"/>
                  </a:cubicBezTo>
                  <a:cubicBezTo>
                    <a:pt x="968" y="394"/>
                    <a:pt x="895" y="494"/>
                    <a:pt x="746" y="494"/>
                  </a:cubicBezTo>
                  <a:cubicBezTo>
                    <a:pt x="597" y="494"/>
                    <a:pt x="522" y="394"/>
                    <a:pt x="435" y="278"/>
                  </a:cubicBezTo>
                  <a:cubicBezTo>
                    <a:pt x="336" y="146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4">
              <a:extLst>
                <a:ext uri="{FF2B5EF4-FFF2-40B4-BE49-F238E27FC236}">
                  <a16:creationId xmlns:a16="http://schemas.microsoft.com/office/drawing/2014/main" id="{8D8BDC10-915E-FFD1-6A92-6ACC6BA5AD7B}"/>
                </a:ext>
              </a:extLst>
            </p:cNvPr>
            <p:cNvSpPr/>
            <p:nvPr/>
          </p:nvSpPr>
          <p:spPr>
            <a:xfrm>
              <a:off x="8822130" y="4686806"/>
              <a:ext cx="274596" cy="47817"/>
            </a:xfrm>
            <a:custGeom>
              <a:avLst/>
              <a:gdLst/>
              <a:ahLst/>
              <a:cxnLst/>
              <a:rect l="l" t="t" r="r" b="b"/>
              <a:pathLst>
                <a:path w="3727" h="649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4"/>
                    <a:pt x="312" y="370"/>
                  </a:cubicBezTo>
                  <a:cubicBezTo>
                    <a:pt x="410" y="501"/>
                    <a:pt x="522" y="649"/>
                    <a:pt x="746" y="649"/>
                  </a:cubicBezTo>
                  <a:cubicBezTo>
                    <a:pt x="971" y="649"/>
                    <a:pt x="1081" y="501"/>
                    <a:pt x="1180" y="370"/>
                  </a:cubicBezTo>
                  <a:cubicBezTo>
                    <a:pt x="1268" y="254"/>
                    <a:pt x="1342" y="154"/>
                    <a:pt x="1491" y="154"/>
                  </a:cubicBezTo>
                  <a:cubicBezTo>
                    <a:pt x="1639" y="154"/>
                    <a:pt x="1715" y="254"/>
                    <a:pt x="1802" y="370"/>
                  </a:cubicBezTo>
                  <a:cubicBezTo>
                    <a:pt x="1900" y="501"/>
                    <a:pt x="2012" y="649"/>
                    <a:pt x="2236" y="649"/>
                  </a:cubicBezTo>
                  <a:cubicBezTo>
                    <a:pt x="2462" y="649"/>
                    <a:pt x="2571" y="501"/>
                    <a:pt x="2671" y="370"/>
                  </a:cubicBezTo>
                  <a:cubicBezTo>
                    <a:pt x="2759" y="254"/>
                    <a:pt x="2833" y="154"/>
                    <a:pt x="2981" y="154"/>
                  </a:cubicBezTo>
                  <a:cubicBezTo>
                    <a:pt x="3130" y="154"/>
                    <a:pt x="3206" y="254"/>
                    <a:pt x="3293" y="370"/>
                  </a:cubicBezTo>
                  <a:cubicBezTo>
                    <a:pt x="3391" y="501"/>
                    <a:pt x="3503" y="649"/>
                    <a:pt x="3727" y="649"/>
                  </a:cubicBezTo>
                  <a:lnTo>
                    <a:pt x="3727" y="495"/>
                  </a:lnTo>
                  <a:cubicBezTo>
                    <a:pt x="3578" y="495"/>
                    <a:pt x="3503" y="394"/>
                    <a:pt x="3416" y="279"/>
                  </a:cubicBezTo>
                  <a:cubicBezTo>
                    <a:pt x="3317" y="148"/>
                    <a:pt x="3207" y="0"/>
                    <a:pt x="2981" y="0"/>
                  </a:cubicBezTo>
                  <a:cubicBezTo>
                    <a:pt x="2756" y="0"/>
                    <a:pt x="2646" y="148"/>
                    <a:pt x="2548" y="279"/>
                  </a:cubicBezTo>
                  <a:cubicBezTo>
                    <a:pt x="2459" y="394"/>
                    <a:pt x="2385" y="495"/>
                    <a:pt x="2236" y="495"/>
                  </a:cubicBezTo>
                  <a:cubicBezTo>
                    <a:pt x="2088" y="495"/>
                    <a:pt x="2012" y="394"/>
                    <a:pt x="1925" y="279"/>
                  </a:cubicBezTo>
                  <a:cubicBezTo>
                    <a:pt x="1827" y="148"/>
                    <a:pt x="1716" y="0"/>
                    <a:pt x="1491" y="0"/>
                  </a:cubicBezTo>
                  <a:cubicBezTo>
                    <a:pt x="1265" y="0"/>
                    <a:pt x="1156" y="148"/>
                    <a:pt x="1057" y="279"/>
                  </a:cubicBezTo>
                  <a:cubicBezTo>
                    <a:pt x="968" y="394"/>
                    <a:pt x="895" y="495"/>
                    <a:pt x="746" y="495"/>
                  </a:cubicBezTo>
                  <a:cubicBezTo>
                    <a:pt x="597" y="495"/>
                    <a:pt x="522" y="394"/>
                    <a:pt x="435" y="279"/>
                  </a:cubicBezTo>
                  <a:cubicBezTo>
                    <a:pt x="336" y="148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4">
              <a:extLst>
                <a:ext uri="{FF2B5EF4-FFF2-40B4-BE49-F238E27FC236}">
                  <a16:creationId xmlns:a16="http://schemas.microsoft.com/office/drawing/2014/main" id="{AA0BDA95-74D1-B6E3-C720-6B5E25C034DE}"/>
                </a:ext>
              </a:extLst>
            </p:cNvPr>
            <p:cNvSpPr/>
            <p:nvPr/>
          </p:nvSpPr>
          <p:spPr>
            <a:xfrm>
              <a:off x="8822130" y="4727403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8"/>
                    <a:pt x="746" y="648"/>
                  </a:cubicBezTo>
                  <a:cubicBezTo>
                    <a:pt x="971" y="648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8"/>
                    <a:pt x="2236" y="648"/>
                  </a:cubicBezTo>
                  <a:cubicBezTo>
                    <a:pt x="2462" y="648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8"/>
                    <a:pt x="3727" y="648"/>
                  </a:cubicBezTo>
                  <a:lnTo>
                    <a:pt x="3727" y="494"/>
                  </a:lnTo>
                  <a:cubicBezTo>
                    <a:pt x="3578" y="494"/>
                    <a:pt x="3503" y="395"/>
                    <a:pt x="3416" y="278"/>
                  </a:cubicBezTo>
                  <a:cubicBezTo>
                    <a:pt x="3317" y="147"/>
                    <a:pt x="3207" y="0"/>
                    <a:pt x="2981" y="0"/>
                  </a:cubicBezTo>
                  <a:cubicBezTo>
                    <a:pt x="2756" y="0"/>
                    <a:pt x="2646" y="147"/>
                    <a:pt x="2548" y="278"/>
                  </a:cubicBezTo>
                  <a:cubicBezTo>
                    <a:pt x="2459" y="395"/>
                    <a:pt x="2385" y="494"/>
                    <a:pt x="2236" y="494"/>
                  </a:cubicBezTo>
                  <a:cubicBezTo>
                    <a:pt x="2088" y="494"/>
                    <a:pt x="2012" y="395"/>
                    <a:pt x="1925" y="278"/>
                  </a:cubicBezTo>
                  <a:cubicBezTo>
                    <a:pt x="1827" y="147"/>
                    <a:pt x="1716" y="0"/>
                    <a:pt x="1491" y="0"/>
                  </a:cubicBezTo>
                  <a:cubicBezTo>
                    <a:pt x="1265" y="0"/>
                    <a:pt x="1156" y="147"/>
                    <a:pt x="1057" y="278"/>
                  </a:cubicBezTo>
                  <a:cubicBezTo>
                    <a:pt x="968" y="395"/>
                    <a:pt x="895" y="494"/>
                    <a:pt x="746" y="494"/>
                  </a:cubicBezTo>
                  <a:cubicBezTo>
                    <a:pt x="597" y="494"/>
                    <a:pt x="522" y="395"/>
                    <a:pt x="435" y="278"/>
                  </a:cubicBezTo>
                  <a:cubicBezTo>
                    <a:pt x="336" y="147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5071DBF-DA8C-963F-CB06-0B75F7B7FDAE}"/>
              </a:ext>
            </a:extLst>
          </p:cNvPr>
          <p:cNvSpPr txBox="1"/>
          <p:nvPr/>
        </p:nvSpPr>
        <p:spPr>
          <a:xfrm>
            <a:off x="3468573" y="3059837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79BF3">
                    <a:lumMod val="75000"/>
                  </a:srgbClr>
                </a:solidFill>
                <a:effectLst/>
                <a:uLnTx/>
                <a:uFillTx/>
                <a:latin typeface="Maven Pro"/>
                <a:sym typeface="Maven Pro"/>
              </a:rPr>
              <a:t>Mindfulness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VR </a:t>
            </a:r>
            <a:r>
              <a:rPr lang="en-US" sz="1800">
                <a:solidFill>
                  <a:srgbClr val="353537"/>
                </a:solidFill>
                <a:latin typeface="Maven Pro"/>
                <a:sym typeface="Maven Pro"/>
              </a:rPr>
              <a:t>m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indfulness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 games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Counseling and Consultation Services visit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Mindfulness games and activities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35AEC-9F09-BD3B-E2E3-1FC4F2CCAB05}"/>
              </a:ext>
            </a:extLst>
          </p:cNvPr>
          <p:cNvSpPr txBox="1"/>
          <p:nvPr/>
        </p:nvSpPr>
        <p:spPr>
          <a:xfrm>
            <a:off x="3464023" y="1136788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79BF3">
                    <a:lumMod val="75000"/>
                  </a:srgbClr>
                </a:solidFill>
                <a:effectLst/>
                <a:uLnTx/>
                <a:uFillTx/>
                <a:latin typeface="Maven Pro"/>
                <a:sym typeface="Maven Pro"/>
              </a:rPr>
              <a:t>Connections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Board and card games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Book chat and teatime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Lunch with a librarian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Cookie decorating and hot chocolate</a:t>
            </a:r>
          </a:p>
        </p:txBody>
      </p:sp>
    </p:spTree>
    <p:extLst>
      <p:ext uri="{BB962C8B-B14F-4D97-AF65-F5344CB8AC3E}">
        <p14:creationId xmlns:p14="http://schemas.microsoft.com/office/powerpoint/2010/main" val="248689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00920C-2B0B-4ACA-B4FD-A09F8C21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2610140" y="2229003"/>
            <a:ext cx="3631733" cy="342864"/>
          </a:xfrm>
        </p:spPr>
        <p:txBody>
          <a:bodyPr vert="vert270" wrap="square" anchor="ctr" anchorCtr="0">
            <a:spAutoFit/>
          </a:bodyPr>
          <a:lstStyle/>
          <a:p>
            <a:pPr algn="ctr"/>
            <a:br>
              <a:rPr lang="en-US" sz="2800" b="1"/>
            </a:br>
            <a:r>
              <a:rPr lang="en-US" sz="2800" b="1"/>
              <a:t> Photos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8EE4B-8F65-4300-83C4-5522D0F8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183" y="2772214"/>
            <a:ext cx="3200400" cy="217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E9E22-4F58-4139-8241-DA37EE013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83" y="584568"/>
            <a:ext cx="3187969" cy="21584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FA96A6-2CF6-4AC8-8302-DC1B548A9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732" y="584568"/>
            <a:ext cx="3200400" cy="19979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A106BB-A33B-4AF7-BE17-FAF40DE50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732" y="2835545"/>
            <a:ext cx="3200400" cy="20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79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46"/>
          <p:cNvSpPr txBox="1">
            <a:spLocks noGrp="1"/>
          </p:cNvSpPr>
          <p:nvPr>
            <p:ph type="title"/>
          </p:nvPr>
        </p:nvSpPr>
        <p:spPr>
          <a:xfrm>
            <a:off x="5969710" y="3799283"/>
            <a:ext cx="2599327" cy="10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Buckeye Paws</a:t>
            </a:r>
            <a:endParaRPr>
              <a:highlight>
                <a:schemeClr val="dk2"/>
              </a:highlight>
            </a:endParaRPr>
          </a:p>
        </p:txBody>
      </p:sp>
      <p:sp>
        <p:nvSpPr>
          <p:cNvPr id="1640" name="Google Shape;1640;p46"/>
          <p:cNvSpPr/>
          <p:nvPr/>
        </p:nvSpPr>
        <p:spPr>
          <a:xfrm>
            <a:off x="7086952" y="16268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46"/>
          <p:cNvSpPr/>
          <p:nvPr/>
        </p:nvSpPr>
        <p:spPr>
          <a:xfrm>
            <a:off x="7939058" y="1373342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46"/>
          <p:cNvSpPr/>
          <p:nvPr/>
        </p:nvSpPr>
        <p:spPr>
          <a:xfrm>
            <a:off x="1029475" y="1005350"/>
            <a:ext cx="144600" cy="144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46"/>
          <p:cNvSpPr/>
          <p:nvPr/>
        </p:nvSpPr>
        <p:spPr>
          <a:xfrm>
            <a:off x="7942323" y="2438995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6"/>
          <p:cNvSpPr/>
          <p:nvPr/>
        </p:nvSpPr>
        <p:spPr>
          <a:xfrm>
            <a:off x="2898452" y="2438996"/>
            <a:ext cx="403228" cy="515160"/>
          </a:xfrm>
          <a:custGeom>
            <a:avLst/>
            <a:gdLst/>
            <a:ahLst/>
            <a:cxnLst/>
            <a:rect l="l" t="t" r="r" b="b"/>
            <a:pathLst>
              <a:path w="10678" h="13643" extrusionOk="0">
                <a:moveTo>
                  <a:pt x="8162" y="1"/>
                </a:moveTo>
                <a:cubicBezTo>
                  <a:pt x="8064" y="159"/>
                  <a:pt x="8020" y="196"/>
                  <a:pt x="7384" y="308"/>
                </a:cubicBezTo>
                <a:cubicBezTo>
                  <a:pt x="6650" y="436"/>
                  <a:pt x="5422" y="651"/>
                  <a:pt x="4600" y="1964"/>
                </a:cubicBezTo>
                <a:cubicBezTo>
                  <a:pt x="3777" y="3279"/>
                  <a:pt x="4121" y="4477"/>
                  <a:pt x="4326" y="5193"/>
                </a:cubicBezTo>
                <a:cubicBezTo>
                  <a:pt x="4504" y="5814"/>
                  <a:pt x="4490" y="5869"/>
                  <a:pt x="4390" y="6029"/>
                </a:cubicBezTo>
                <a:cubicBezTo>
                  <a:pt x="4289" y="6190"/>
                  <a:pt x="4245" y="6229"/>
                  <a:pt x="3608" y="6340"/>
                </a:cubicBezTo>
                <a:cubicBezTo>
                  <a:pt x="2873" y="6469"/>
                  <a:pt x="1646" y="6685"/>
                  <a:pt x="824" y="8000"/>
                </a:cubicBezTo>
                <a:cubicBezTo>
                  <a:pt x="0" y="9314"/>
                  <a:pt x="343" y="10513"/>
                  <a:pt x="548" y="11229"/>
                </a:cubicBezTo>
                <a:cubicBezTo>
                  <a:pt x="726" y="11853"/>
                  <a:pt x="712" y="11908"/>
                  <a:pt x="612" y="12069"/>
                </a:cubicBezTo>
                <a:lnTo>
                  <a:pt x="3127" y="13642"/>
                </a:lnTo>
                <a:cubicBezTo>
                  <a:pt x="3949" y="12329"/>
                  <a:pt x="3606" y="11129"/>
                  <a:pt x="3401" y="10412"/>
                </a:cubicBezTo>
                <a:cubicBezTo>
                  <a:pt x="3224" y="9789"/>
                  <a:pt x="3239" y="9734"/>
                  <a:pt x="3339" y="9573"/>
                </a:cubicBezTo>
                <a:cubicBezTo>
                  <a:pt x="3440" y="9411"/>
                  <a:pt x="3483" y="9374"/>
                  <a:pt x="4121" y="9262"/>
                </a:cubicBezTo>
                <a:cubicBezTo>
                  <a:pt x="4855" y="9133"/>
                  <a:pt x="6083" y="8918"/>
                  <a:pt x="6904" y="7602"/>
                </a:cubicBezTo>
                <a:cubicBezTo>
                  <a:pt x="7728" y="6289"/>
                  <a:pt x="7384" y="5090"/>
                  <a:pt x="7179" y="4375"/>
                </a:cubicBezTo>
                <a:cubicBezTo>
                  <a:pt x="7001" y="3754"/>
                  <a:pt x="7015" y="3699"/>
                  <a:pt x="7114" y="3539"/>
                </a:cubicBezTo>
                <a:cubicBezTo>
                  <a:pt x="7213" y="3380"/>
                  <a:pt x="7257" y="3342"/>
                  <a:pt x="7893" y="3231"/>
                </a:cubicBezTo>
                <a:cubicBezTo>
                  <a:pt x="8626" y="3103"/>
                  <a:pt x="9855" y="2888"/>
                  <a:pt x="10677" y="1574"/>
                </a:cubicBezTo>
                <a:lnTo>
                  <a:pt x="81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6"/>
          <p:cNvSpPr/>
          <p:nvPr/>
        </p:nvSpPr>
        <p:spPr>
          <a:xfrm>
            <a:off x="573780" y="556797"/>
            <a:ext cx="403209" cy="448559"/>
          </a:xfrm>
          <a:custGeom>
            <a:avLst/>
            <a:gdLst/>
            <a:ahLst/>
            <a:cxnLst/>
            <a:rect l="l" t="t" r="r" b="b"/>
            <a:pathLst>
              <a:path w="7504" h="8348" extrusionOk="0">
                <a:moveTo>
                  <a:pt x="4599" y="1"/>
                </a:moveTo>
                <a:lnTo>
                  <a:pt x="1" y="6189"/>
                </a:lnTo>
                <a:lnTo>
                  <a:pt x="2906" y="8347"/>
                </a:lnTo>
                <a:lnTo>
                  <a:pt x="7503" y="2159"/>
                </a:lnTo>
                <a:lnTo>
                  <a:pt x="459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6"/>
          <p:cNvSpPr/>
          <p:nvPr/>
        </p:nvSpPr>
        <p:spPr>
          <a:xfrm>
            <a:off x="6819800" y="2829996"/>
            <a:ext cx="398480" cy="366671"/>
          </a:xfrm>
          <a:custGeom>
            <a:avLst/>
            <a:gdLst/>
            <a:ahLst/>
            <a:cxnLst/>
            <a:rect l="l" t="t" r="r" b="b"/>
            <a:pathLst>
              <a:path w="7416" h="6824" extrusionOk="0">
                <a:moveTo>
                  <a:pt x="3683" y="0"/>
                </a:moveTo>
                <a:cubicBezTo>
                  <a:pt x="3047" y="0"/>
                  <a:pt x="2299" y="151"/>
                  <a:pt x="1556" y="740"/>
                </a:cubicBezTo>
                <a:cubicBezTo>
                  <a:pt x="341" y="1703"/>
                  <a:pt x="265" y="2947"/>
                  <a:pt x="219" y="3691"/>
                </a:cubicBezTo>
                <a:cubicBezTo>
                  <a:pt x="179" y="4335"/>
                  <a:pt x="148" y="4382"/>
                  <a:pt x="0" y="4499"/>
                </a:cubicBezTo>
                <a:lnTo>
                  <a:pt x="1844" y="6823"/>
                </a:lnTo>
                <a:cubicBezTo>
                  <a:pt x="3059" y="5860"/>
                  <a:pt x="3136" y="4616"/>
                  <a:pt x="3181" y="3871"/>
                </a:cubicBezTo>
                <a:cubicBezTo>
                  <a:pt x="3221" y="3228"/>
                  <a:pt x="3253" y="3179"/>
                  <a:pt x="3400" y="3064"/>
                </a:cubicBezTo>
                <a:cubicBezTo>
                  <a:pt x="3482" y="2999"/>
                  <a:pt x="3535" y="2963"/>
                  <a:pt x="3675" y="2963"/>
                </a:cubicBezTo>
                <a:cubicBezTo>
                  <a:pt x="3787" y="2963"/>
                  <a:pt x="3954" y="2986"/>
                  <a:pt x="4237" y="3034"/>
                </a:cubicBezTo>
                <a:cubicBezTo>
                  <a:pt x="4523" y="3083"/>
                  <a:pt x="4883" y="3144"/>
                  <a:pt x="5289" y="3144"/>
                </a:cubicBezTo>
                <a:cubicBezTo>
                  <a:pt x="5926" y="3144"/>
                  <a:pt x="6674" y="2993"/>
                  <a:pt x="7416" y="2404"/>
                </a:cubicBezTo>
                <a:lnTo>
                  <a:pt x="5572" y="80"/>
                </a:lnTo>
                <a:cubicBezTo>
                  <a:pt x="5490" y="145"/>
                  <a:pt x="5437" y="180"/>
                  <a:pt x="5297" y="180"/>
                </a:cubicBezTo>
                <a:cubicBezTo>
                  <a:pt x="5185" y="180"/>
                  <a:pt x="5017" y="157"/>
                  <a:pt x="4734" y="109"/>
                </a:cubicBezTo>
                <a:cubicBezTo>
                  <a:pt x="4448" y="61"/>
                  <a:pt x="4088" y="0"/>
                  <a:pt x="36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4B34-0CBB-5AB7-59E1-A31AD1922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2AC5FC-ACEB-4C43-CD3F-71CDE370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2402417" y="-1633030"/>
            <a:ext cx="661689" cy="4187333"/>
          </a:xfrm>
        </p:spPr>
        <p:txBody>
          <a:bodyPr vert="vert270" wrap="none" anchor="ctr" anchorCtr="0">
            <a:spAutoFit/>
          </a:bodyPr>
          <a:lstStyle/>
          <a:p>
            <a:pPr algn="ctr"/>
            <a:r>
              <a:rPr lang="en-US"/>
              <a:t>Grab-and-Go Activities</a:t>
            </a:r>
          </a:p>
        </p:txBody>
      </p:sp>
      <p:pic>
        <p:nvPicPr>
          <p:cNvPr id="3" name="Picture 2" descr="A paper and a crayon on a desk&#10;&#10;AI-generated content may be incorrect.">
            <a:extLst>
              <a:ext uri="{FF2B5EF4-FFF2-40B4-BE49-F238E27FC236}">
                <a16:creationId xmlns:a16="http://schemas.microsoft.com/office/drawing/2014/main" id="{2C0FFBAF-F2BA-95F0-EE5D-B60CB3B7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2" y="460637"/>
            <a:ext cx="3089323" cy="411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7DA3B-050F-D6DF-4786-CA485703457A}"/>
              </a:ext>
            </a:extLst>
          </p:cNvPr>
          <p:cNvSpPr txBox="1"/>
          <p:nvPr/>
        </p:nvSpPr>
        <p:spPr>
          <a:xfrm>
            <a:off x="687721" y="1298687"/>
            <a:ext cx="44136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Piloted during Spring Break this semester</a:t>
            </a:r>
          </a:p>
          <a:p>
            <a:pPr marL="139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53537"/>
              </a:solidFill>
              <a:effectLst/>
              <a:uLnTx/>
              <a:uFillTx/>
              <a:latin typeface="Maven Pro"/>
              <a:sym typeface="Maven Pr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Coloring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lang="en-US" sz="1800">
                <a:solidFill>
                  <a:srgbClr val="353537"/>
                </a:solidFill>
                <a:latin typeface="Maven Pro"/>
                <a:sym typeface="Maven Pro"/>
              </a:rPr>
              <a:t>Mindfulness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353537"/>
                </a:solidFill>
                <a:effectLst/>
                <a:uLnTx/>
                <a:uFillTx/>
                <a:latin typeface="Maven Pro"/>
                <a:sym typeface="Maven Pro"/>
              </a:rPr>
              <a:t>Music (ambient, study, meditative)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r>
              <a:rPr lang="en-US" sz="1800">
                <a:solidFill>
                  <a:srgbClr val="353537"/>
                </a:solidFill>
                <a:latin typeface="Maven Pro"/>
                <a:sym typeface="Maven Pro"/>
              </a:rPr>
              <a:t>Puzzles (word, number)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buFont typeface="Maven Pro"/>
              <a:buChar char="■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53537"/>
              </a:solidFill>
              <a:effectLst/>
              <a:uLnTx/>
              <a:uFillTx/>
              <a:latin typeface="Maven Pro"/>
              <a:sym typeface="Maven Pro"/>
            </a:endParaRPr>
          </a:p>
          <a:p>
            <a:pPr marL="1397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537"/>
              </a:buClr>
              <a:buSzPts val="1400"/>
              <a:tabLst/>
              <a:defRPr/>
            </a:pPr>
            <a:r>
              <a:rPr lang="en-US" sz="1800">
                <a:solidFill>
                  <a:srgbClr val="353537"/>
                </a:solidFill>
                <a:latin typeface="Maven Pro"/>
                <a:sym typeface="Maven Pro"/>
              </a:rPr>
              <a:t>Intended to reach students unable to join for guided breaks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53537"/>
              </a:solidFill>
              <a:effectLst/>
              <a:uLnTx/>
              <a:uFillTx/>
              <a:latin typeface="Maven Pro"/>
              <a:sym typeface="Maven Pro"/>
            </a:endParaRPr>
          </a:p>
        </p:txBody>
      </p:sp>
    </p:spTree>
    <p:extLst>
      <p:ext uri="{BB962C8B-B14F-4D97-AF65-F5344CB8AC3E}">
        <p14:creationId xmlns:p14="http://schemas.microsoft.com/office/powerpoint/2010/main" val="809862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3906-74E2-4F73-849F-57B733BD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1467" y="519599"/>
            <a:ext cx="5942400" cy="531900"/>
          </a:xfrm>
        </p:spPr>
        <p:txBody>
          <a:bodyPr/>
          <a:lstStyle/>
          <a:p>
            <a:r>
              <a:rPr lang="en-US"/>
              <a:t>Repurpose and Adapt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8A0DF-366B-4EB7-8F6D-8141F867E7DA}"/>
              </a:ext>
            </a:extLst>
          </p:cNvPr>
          <p:cNvSpPr txBox="1"/>
          <p:nvPr/>
        </p:nvSpPr>
        <p:spPr>
          <a:xfrm>
            <a:off x="671209" y="1429966"/>
            <a:ext cx="390079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Maven Pro" panose="020B0604020202020204" charset="0"/>
              </a:rPr>
              <a:t>You don’t need to reinvent the wheel.</a:t>
            </a:r>
          </a:p>
          <a:p>
            <a:endParaRPr lang="en-US" sz="1700">
              <a:latin typeface="Maven Pr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Maven Pro" panose="020B0604020202020204" charset="0"/>
              </a:rPr>
              <a:t>Get creative with resources you already have.</a:t>
            </a:r>
          </a:p>
          <a:p>
            <a:endParaRPr lang="en-US" sz="1700">
              <a:latin typeface="Maven Pr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Maven Pro" panose="020B0604020202020204" charset="0"/>
              </a:rPr>
              <a:t>Adapt materials you have created or repurpose them for something new.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>
              <a:latin typeface="Maven Pr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Maven Pro" panose="020B0604020202020204" charset="0"/>
              </a:rPr>
              <a:t>What do your spaces look like?</a:t>
            </a:r>
            <a:endParaRPr lang="en-US" sz="1700"/>
          </a:p>
        </p:txBody>
      </p:sp>
      <p:pic>
        <p:nvPicPr>
          <p:cNvPr id="10" name="Graphic 9" descr="Puzzle">
            <a:extLst>
              <a:ext uri="{FF2B5EF4-FFF2-40B4-BE49-F238E27FC236}">
                <a16:creationId xmlns:a16="http://schemas.microsoft.com/office/drawing/2014/main" id="{5BA25B58-F3EE-4580-A73B-D9114B8F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3489" y="328349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3FA9B-673F-4BDB-95DF-32CA5F018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964" y="2101174"/>
            <a:ext cx="2836220" cy="28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85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5EC9B5C6-ACD5-F188-EED6-FBCF10685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>
            <a:extLst>
              <a:ext uri="{FF2B5EF4-FFF2-40B4-BE49-F238E27FC236}">
                <a16:creationId xmlns:a16="http://schemas.microsoft.com/office/drawing/2014/main" id="{E3A570AA-9C72-B772-B198-F5429C9BDE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3042" y="2639916"/>
            <a:ext cx="4184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575" name="Google Shape;575;p36">
            <a:extLst>
              <a:ext uri="{FF2B5EF4-FFF2-40B4-BE49-F238E27FC236}">
                <a16:creationId xmlns:a16="http://schemas.microsoft.com/office/drawing/2014/main" id="{CFFFA47B-811B-680A-F3E6-6FE042021F1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5100" y="1460313"/>
            <a:ext cx="13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576" name="Google Shape;576;p36">
            <a:extLst>
              <a:ext uri="{FF2B5EF4-FFF2-40B4-BE49-F238E27FC236}">
                <a16:creationId xmlns:a16="http://schemas.microsoft.com/office/drawing/2014/main" id="{1D521856-7321-214A-ECAD-3E6E07FA008A}"/>
              </a:ext>
            </a:extLst>
          </p:cNvPr>
          <p:cNvCxnSpPr/>
          <p:nvPr/>
        </p:nvCxnSpPr>
        <p:spPr>
          <a:xfrm>
            <a:off x="715100" y="2340663"/>
            <a:ext cx="14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6">
            <a:extLst>
              <a:ext uri="{FF2B5EF4-FFF2-40B4-BE49-F238E27FC236}">
                <a16:creationId xmlns:a16="http://schemas.microsoft.com/office/drawing/2014/main" id="{730548D6-17E7-6E4B-FBEB-F0778227E121}"/>
              </a:ext>
            </a:extLst>
          </p:cNvPr>
          <p:cNvSpPr/>
          <p:nvPr/>
        </p:nvSpPr>
        <p:spPr>
          <a:xfrm>
            <a:off x="4989440" y="7477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6">
            <a:extLst>
              <a:ext uri="{FF2B5EF4-FFF2-40B4-BE49-F238E27FC236}">
                <a16:creationId xmlns:a16="http://schemas.microsoft.com/office/drawing/2014/main" id="{EE1D6C87-CAC3-2396-5A87-6F5FA7806A41}"/>
              </a:ext>
            </a:extLst>
          </p:cNvPr>
          <p:cNvSpPr/>
          <p:nvPr/>
        </p:nvSpPr>
        <p:spPr>
          <a:xfrm>
            <a:off x="6430183" y="18364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6">
            <a:extLst>
              <a:ext uri="{FF2B5EF4-FFF2-40B4-BE49-F238E27FC236}">
                <a16:creationId xmlns:a16="http://schemas.microsoft.com/office/drawing/2014/main" id="{C59FFBEF-13A9-2580-7507-541099F251A1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6">
            <a:extLst>
              <a:ext uri="{FF2B5EF4-FFF2-40B4-BE49-F238E27FC236}">
                <a16:creationId xmlns:a16="http://schemas.microsoft.com/office/drawing/2014/main" id="{83BE37E0-FCBE-2D31-193E-3912EF92F685}"/>
              </a:ext>
            </a:extLst>
          </p:cNvPr>
          <p:cNvSpPr/>
          <p:nvPr/>
        </p:nvSpPr>
        <p:spPr>
          <a:xfrm>
            <a:off x="5611750" y="1414946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>
            <a:extLst>
              <a:ext uri="{FF2B5EF4-FFF2-40B4-BE49-F238E27FC236}">
                <a16:creationId xmlns:a16="http://schemas.microsoft.com/office/drawing/2014/main" id="{7DE36FF0-50B1-1CCA-AF02-A967DE4111D3}"/>
              </a:ext>
            </a:extLst>
          </p:cNvPr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>
            <a:extLst>
              <a:ext uri="{FF2B5EF4-FFF2-40B4-BE49-F238E27FC236}">
                <a16:creationId xmlns:a16="http://schemas.microsoft.com/office/drawing/2014/main" id="{AAC2FDC0-A177-B606-F112-9CE8733B4A9E}"/>
              </a:ext>
            </a:extLst>
          </p:cNvPr>
          <p:cNvSpPr/>
          <p:nvPr/>
        </p:nvSpPr>
        <p:spPr>
          <a:xfrm>
            <a:off x="3143488" y="403437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6">
            <a:extLst>
              <a:ext uri="{FF2B5EF4-FFF2-40B4-BE49-F238E27FC236}">
                <a16:creationId xmlns:a16="http://schemas.microsoft.com/office/drawing/2014/main" id="{C3D6B290-9026-374F-9F51-9C061B3674E6}"/>
              </a:ext>
            </a:extLst>
          </p:cNvPr>
          <p:cNvGrpSpPr/>
          <p:nvPr/>
        </p:nvGrpSpPr>
        <p:grpSpPr>
          <a:xfrm>
            <a:off x="5108625" y="485978"/>
            <a:ext cx="3725685" cy="4454536"/>
            <a:chOff x="5108625" y="485978"/>
            <a:chExt cx="3725685" cy="4454536"/>
          </a:xfrm>
        </p:grpSpPr>
        <p:sp>
          <p:nvSpPr>
            <p:cNvPr id="584" name="Google Shape;584;p36">
              <a:extLst>
                <a:ext uri="{FF2B5EF4-FFF2-40B4-BE49-F238E27FC236}">
                  <a16:creationId xmlns:a16="http://schemas.microsoft.com/office/drawing/2014/main" id="{48C58264-E472-1695-27BA-A143A01AA9F8}"/>
                </a:ext>
              </a:extLst>
            </p:cNvPr>
            <p:cNvSpPr/>
            <p:nvPr/>
          </p:nvSpPr>
          <p:spPr>
            <a:xfrm>
              <a:off x="5108625" y="2371614"/>
              <a:ext cx="2568900" cy="2568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>
              <a:extLst>
                <a:ext uri="{FF2B5EF4-FFF2-40B4-BE49-F238E27FC236}">
                  <a16:creationId xmlns:a16="http://schemas.microsoft.com/office/drawing/2014/main" id="{2C19FBC0-AA86-AE58-E8EF-BDC90DFD2D25}"/>
                </a:ext>
              </a:extLst>
            </p:cNvPr>
            <p:cNvSpPr/>
            <p:nvPr/>
          </p:nvSpPr>
          <p:spPr>
            <a:xfrm>
              <a:off x="7769010" y="1524550"/>
              <a:ext cx="1065300" cy="34158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>
              <a:extLst>
                <a:ext uri="{FF2B5EF4-FFF2-40B4-BE49-F238E27FC236}">
                  <a16:creationId xmlns:a16="http://schemas.microsoft.com/office/drawing/2014/main" id="{31A4B464-A448-9A54-9554-18886BABFF99}"/>
                </a:ext>
              </a:extLst>
            </p:cNvPr>
            <p:cNvSpPr/>
            <p:nvPr/>
          </p:nvSpPr>
          <p:spPr>
            <a:xfrm>
              <a:off x="5194988" y="2461744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>
              <a:extLst>
                <a:ext uri="{FF2B5EF4-FFF2-40B4-BE49-F238E27FC236}">
                  <a16:creationId xmlns:a16="http://schemas.microsoft.com/office/drawing/2014/main" id="{DF293C8F-73F5-C2B1-92E6-AE6C3C6ED415}"/>
                </a:ext>
              </a:extLst>
            </p:cNvPr>
            <p:cNvSpPr/>
            <p:nvPr/>
          </p:nvSpPr>
          <p:spPr>
            <a:xfrm>
              <a:off x="5194988" y="3297367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>
              <a:extLst>
                <a:ext uri="{FF2B5EF4-FFF2-40B4-BE49-F238E27FC236}">
                  <a16:creationId xmlns:a16="http://schemas.microsoft.com/office/drawing/2014/main" id="{36AAC5D4-65C1-D152-C90D-0A9CBD76F805}"/>
                </a:ext>
              </a:extLst>
            </p:cNvPr>
            <p:cNvSpPr/>
            <p:nvPr/>
          </p:nvSpPr>
          <p:spPr>
            <a:xfrm>
              <a:off x="5194988" y="4132991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>
              <a:extLst>
                <a:ext uri="{FF2B5EF4-FFF2-40B4-BE49-F238E27FC236}">
                  <a16:creationId xmlns:a16="http://schemas.microsoft.com/office/drawing/2014/main" id="{6C273311-8A5C-A9E2-AC18-F673CB4DD3B1}"/>
                </a:ext>
              </a:extLst>
            </p:cNvPr>
            <p:cNvSpPr/>
            <p:nvPr/>
          </p:nvSpPr>
          <p:spPr>
            <a:xfrm>
              <a:off x="7825342" y="1641124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>
              <a:extLst>
                <a:ext uri="{FF2B5EF4-FFF2-40B4-BE49-F238E27FC236}">
                  <a16:creationId xmlns:a16="http://schemas.microsoft.com/office/drawing/2014/main" id="{9EBBEA30-9AD6-1664-D3C4-F84F1C02EB59}"/>
                </a:ext>
              </a:extLst>
            </p:cNvPr>
            <p:cNvSpPr/>
            <p:nvPr/>
          </p:nvSpPr>
          <p:spPr>
            <a:xfrm>
              <a:off x="7825342" y="2658058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>
              <a:extLst>
                <a:ext uri="{FF2B5EF4-FFF2-40B4-BE49-F238E27FC236}">
                  <a16:creationId xmlns:a16="http://schemas.microsoft.com/office/drawing/2014/main" id="{F4D5ADD1-75C2-AD10-4D41-5BA1CB16859D}"/>
                </a:ext>
              </a:extLst>
            </p:cNvPr>
            <p:cNvSpPr/>
            <p:nvPr/>
          </p:nvSpPr>
          <p:spPr>
            <a:xfrm>
              <a:off x="7825342" y="3674992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6">
              <a:extLst>
                <a:ext uri="{FF2B5EF4-FFF2-40B4-BE49-F238E27FC236}">
                  <a16:creationId xmlns:a16="http://schemas.microsoft.com/office/drawing/2014/main" id="{A77639A1-013A-35A5-4C0E-37D2896564B6}"/>
                </a:ext>
              </a:extLst>
            </p:cNvPr>
            <p:cNvGrpSpPr/>
            <p:nvPr/>
          </p:nvGrpSpPr>
          <p:grpSpPr>
            <a:xfrm>
              <a:off x="5160126" y="2879836"/>
              <a:ext cx="946276" cy="299183"/>
              <a:chOff x="4903850" y="2988955"/>
              <a:chExt cx="989415" cy="312822"/>
            </a:xfrm>
          </p:grpSpPr>
          <p:sp>
            <p:nvSpPr>
              <p:cNvPr id="593" name="Google Shape;593;p36">
                <a:extLst>
                  <a:ext uri="{FF2B5EF4-FFF2-40B4-BE49-F238E27FC236}">
                    <a16:creationId xmlns:a16="http://schemas.microsoft.com/office/drawing/2014/main" id="{E47B6AC5-03F0-40D6-652F-B0F5E35D2A9B}"/>
                  </a:ext>
                </a:extLst>
              </p:cNvPr>
              <p:cNvSpPr/>
              <p:nvPr/>
            </p:nvSpPr>
            <p:spPr>
              <a:xfrm>
                <a:off x="4903850" y="3200347"/>
                <a:ext cx="989415" cy="101429"/>
              </a:xfrm>
              <a:custGeom>
                <a:avLst/>
                <a:gdLst/>
                <a:ahLst/>
                <a:cxnLst/>
                <a:rect l="l" t="t" r="r" b="b"/>
                <a:pathLst>
                  <a:path w="17617" h="1806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7617" y="1805"/>
                    </a:lnTo>
                    <a:lnTo>
                      <a:pt x="17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>
                <a:extLst>
                  <a:ext uri="{FF2B5EF4-FFF2-40B4-BE49-F238E27FC236}">
                    <a16:creationId xmlns:a16="http://schemas.microsoft.com/office/drawing/2014/main" id="{270130A6-4FBB-01D5-7600-C44181AF017C}"/>
                  </a:ext>
                </a:extLst>
              </p:cNvPr>
              <p:cNvSpPr/>
              <p:nvPr/>
            </p:nvSpPr>
            <p:spPr>
              <a:xfrm>
                <a:off x="4974221" y="3259261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2"/>
                    </a:lnTo>
                    <a:lnTo>
                      <a:pt x="15110" y="292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6">
                <a:extLst>
                  <a:ext uri="{FF2B5EF4-FFF2-40B4-BE49-F238E27FC236}">
                    <a16:creationId xmlns:a16="http://schemas.microsoft.com/office/drawing/2014/main" id="{4135ACE0-F430-8533-D7BA-5B7751D0DAC0}"/>
                  </a:ext>
                </a:extLst>
              </p:cNvPr>
              <p:cNvSpPr/>
              <p:nvPr/>
            </p:nvSpPr>
            <p:spPr>
              <a:xfrm>
                <a:off x="4974221" y="3221632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3"/>
                    </a:lnTo>
                    <a:lnTo>
                      <a:pt x="15110" y="293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6">
                <a:extLst>
                  <a:ext uri="{FF2B5EF4-FFF2-40B4-BE49-F238E27FC236}">
                    <a16:creationId xmlns:a16="http://schemas.microsoft.com/office/drawing/2014/main" id="{67439856-6D6F-54BB-A098-BC46756BDDD4}"/>
                  </a:ext>
                </a:extLst>
              </p:cNvPr>
              <p:cNvSpPr/>
              <p:nvPr/>
            </p:nvSpPr>
            <p:spPr>
              <a:xfrm>
                <a:off x="5059081" y="3099088"/>
                <a:ext cx="678892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2087" y="1805"/>
                    </a:lnTo>
                    <a:lnTo>
                      <a:pt x="120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>
                <a:extLst>
                  <a:ext uri="{FF2B5EF4-FFF2-40B4-BE49-F238E27FC236}">
                    <a16:creationId xmlns:a16="http://schemas.microsoft.com/office/drawing/2014/main" id="{344FD399-0A4D-F279-EE22-65558A7B7A49}"/>
                  </a:ext>
                </a:extLst>
              </p:cNvPr>
              <p:cNvSpPr/>
              <p:nvPr/>
            </p:nvSpPr>
            <p:spPr>
              <a:xfrm>
                <a:off x="5655181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>
                <a:extLst>
                  <a:ext uri="{FF2B5EF4-FFF2-40B4-BE49-F238E27FC236}">
                    <a16:creationId xmlns:a16="http://schemas.microsoft.com/office/drawing/2014/main" id="{445D6CFA-0284-1586-9EC0-560A54446F4F}"/>
                  </a:ext>
                </a:extLst>
              </p:cNvPr>
              <p:cNvSpPr/>
              <p:nvPr/>
            </p:nvSpPr>
            <p:spPr>
              <a:xfrm>
                <a:off x="5605815" y="3099088"/>
                <a:ext cx="32743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>
                <a:extLst>
                  <a:ext uri="{FF2B5EF4-FFF2-40B4-BE49-F238E27FC236}">
                    <a16:creationId xmlns:a16="http://schemas.microsoft.com/office/drawing/2014/main" id="{6AC65CB7-769D-34B3-F0B9-758535472AFE}"/>
                  </a:ext>
                </a:extLst>
              </p:cNvPr>
              <p:cNvSpPr/>
              <p:nvPr/>
            </p:nvSpPr>
            <p:spPr>
              <a:xfrm>
                <a:off x="5125576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>
                <a:extLst>
                  <a:ext uri="{FF2B5EF4-FFF2-40B4-BE49-F238E27FC236}">
                    <a16:creationId xmlns:a16="http://schemas.microsoft.com/office/drawing/2014/main" id="{8ECBB54E-E27F-E278-12AB-21A684114A1E}"/>
                  </a:ext>
                </a:extLst>
              </p:cNvPr>
              <p:cNvSpPr/>
              <p:nvPr/>
            </p:nvSpPr>
            <p:spPr>
              <a:xfrm>
                <a:off x="5141863" y="2988955"/>
                <a:ext cx="513325" cy="11019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>
                <a:extLst>
                  <a:ext uri="{FF2B5EF4-FFF2-40B4-BE49-F238E27FC236}">
                    <a16:creationId xmlns:a16="http://schemas.microsoft.com/office/drawing/2014/main" id="{5B1F7A14-B42F-4A76-47A2-E583FF2C4612}"/>
                  </a:ext>
                </a:extLst>
              </p:cNvPr>
              <p:cNvSpPr/>
              <p:nvPr/>
            </p:nvSpPr>
            <p:spPr>
              <a:xfrm>
                <a:off x="5365611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>
                <a:extLst>
                  <a:ext uri="{FF2B5EF4-FFF2-40B4-BE49-F238E27FC236}">
                    <a16:creationId xmlns:a16="http://schemas.microsoft.com/office/drawing/2014/main" id="{17F61937-F7DF-7229-E6E3-1F3E75D3D3FE}"/>
                  </a:ext>
                </a:extLst>
              </p:cNvPr>
              <p:cNvSpPr/>
              <p:nvPr/>
            </p:nvSpPr>
            <p:spPr>
              <a:xfrm>
                <a:off x="5233856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586" y="1170"/>
                    </a:lnTo>
                    <a:lnTo>
                      <a:pt x="1170" y="585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6">
                <a:extLst>
                  <a:ext uri="{FF2B5EF4-FFF2-40B4-BE49-F238E27FC236}">
                    <a16:creationId xmlns:a16="http://schemas.microsoft.com/office/drawing/2014/main" id="{7EC3788A-9016-B3EA-A80B-7DD8EBD329B6}"/>
                  </a:ext>
                </a:extLst>
              </p:cNvPr>
              <p:cNvSpPr/>
              <p:nvPr/>
            </p:nvSpPr>
            <p:spPr>
              <a:xfrm>
                <a:off x="5497366" y="3011195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36">
              <a:extLst>
                <a:ext uri="{FF2B5EF4-FFF2-40B4-BE49-F238E27FC236}">
                  <a16:creationId xmlns:a16="http://schemas.microsoft.com/office/drawing/2014/main" id="{1F6530B6-72DC-E834-7002-BF5D998DB9DF}"/>
                </a:ext>
              </a:extLst>
            </p:cNvPr>
            <p:cNvGrpSpPr/>
            <p:nvPr/>
          </p:nvGrpSpPr>
          <p:grpSpPr>
            <a:xfrm>
              <a:off x="8043546" y="485978"/>
              <a:ext cx="515682" cy="1038454"/>
              <a:chOff x="7992899" y="3155950"/>
              <a:chExt cx="449749" cy="905602"/>
            </a:xfrm>
          </p:grpSpPr>
          <p:sp>
            <p:nvSpPr>
              <p:cNvPr id="605" name="Google Shape;605;p36">
                <a:extLst>
                  <a:ext uri="{FF2B5EF4-FFF2-40B4-BE49-F238E27FC236}">
                    <a16:creationId xmlns:a16="http://schemas.microsoft.com/office/drawing/2014/main" id="{95EFC3BF-859F-DD9C-651A-D7CEF729CFBA}"/>
                  </a:ext>
                </a:extLst>
              </p:cNvPr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>
                <a:extLst>
                  <a:ext uri="{FF2B5EF4-FFF2-40B4-BE49-F238E27FC236}">
                    <a16:creationId xmlns:a16="http://schemas.microsoft.com/office/drawing/2014/main" id="{718A7949-506D-D574-7272-FEE5A6FD23A5}"/>
                  </a:ext>
                </a:extLst>
              </p:cNvPr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>
                <a:extLst>
                  <a:ext uri="{FF2B5EF4-FFF2-40B4-BE49-F238E27FC236}">
                    <a16:creationId xmlns:a16="http://schemas.microsoft.com/office/drawing/2014/main" id="{948A2C94-8A03-FBFF-A711-55274B707559}"/>
                  </a:ext>
                </a:extLst>
              </p:cNvPr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>
                <a:extLst>
                  <a:ext uri="{FF2B5EF4-FFF2-40B4-BE49-F238E27FC236}">
                    <a16:creationId xmlns:a16="http://schemas.microsoft.com/office/drawing/2014/main" id="{569EC028-DB59-37F6-137C-EDA948ED7901}"/>
                  </a:ext>
                </a:extLst>
              </p:cNvPr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>
                <a:extLst>
                  <a:ext uri="{FF2B5EF4-FFF2-40B4-BE49-F238E27FC236}">
                    <a16:creationId xmlns:a16="http://schemas.microsoft.com/office/drawing/2014/main" id="{66D922CC-B3CF-965E-4C48-A12AF5416D8E}"/>
                  </a:ext>
                </a:extLst>
              </p:cNvPr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>
                <a:extLst>
                  <a:ext uri="{FF2B5EF4-FFF2-40B4-BE49-F238E27FC236}">
                    <a16:creationId xmlns:a16="http://schemas.microsoft.com/office/drawing/2014/main" id="{F1DEA533-9AB7-D1F9-A62A-6A5F1481EAD5}"/>
                  </a:ext>
                </a:extLst>
              </p:cNvPr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6">
                <a:extLst>
                  <a:ext uri="{FF2B5EF4-FFF2-40B4-BE49-F238E27FC236}">
                    <a16:creationId xmlns:a16="http://schemas.microsoft.com/office/drawing/2014/main" id="{E393D485-1AE6-1118-CD53-E9D47602E852}"/>
                  </a:ext>
                </a:extLst>
              </p:cNvPr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6">
                <a:extLst>
                  <a:ext uri="{FF2B5EF4-FFF2-40B4-BE49-F238E27FC236}">
                    <a16:creationId xmlns:a16="http://schemas.microsoft.com/office/drawing/2014/main" id="{C16CE5BE-B66B-4FE1-C3EC-AFB620D6EE0C}"/>
                  </a:ext>
                </a:extLst>
              </p:cNvPr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6">
                <a:extLst>
                  <a:ext uri="{FF2B5EF4-FFF2-40B4-BE49-F238E27FC236}">
                    <a16:creationId xmlns:a16="http://schemas.microsoft.com/office/drawing/2014/main" id="{3090DD37-3344-B01E-CDFE-CC3923D65C2A}"/>
                  </a:ext>
                </a:extLst>
              </p:cNvPr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6">
                <a:extLst>
                  <a:ext uri="{FF2B5EF4-FFF2-40B4-BE49-F238E27FC236}">
                    <a16:creationId xmlns:a16="http://schemas.microsoft.com/office/drawing/2014/main" id="{73518214-8782-05DA-8626-CC7EEFB63F17}"/>
                  </a:ext>
                </a:extLst>
              </p:cNvPr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6">
                <a:extLst>
                  <a:ext uri="{FF2B5EF4-FFF2-40B4-BE49-F238E27FC236}">
                    <a16:creationId xmlns:a16="http://schemas.microsoft.com/office/drawing/2014/main" id="{649AFF66-4ACC-EF47-E6BA-7110A92510CE}"/>
                  </a:ext>
                </a:extLst>
              </p:cNvPr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616;p36">
              <a:extLst>
                <a:ext uri="{FF2B5EF4-FFF2-40B4-BE49-F238E27FC236}">
                  <a16:creationId xmlns:a16="http://schemas.microsoft.com/office/drawing/2014/main" id="{9A20BF04-2F16-7BDF-851C-995B7D24FEB8}"/>
                </a:ext>
              </a:extLst>
            </p:cNvPr>
            <p:cNvGrpSpPr/>
            <p:nvPr/>
          </p:nvGrpSpPr>
          <p:grpSpPr>
            <a:xfrm>
              <a:off x="6880688" y="2785364"/>
              <a:ext cx="641888" cy="393657"/>
              <a:chOff x="6752025" y="2890176"/>
              <a:chExt cx="671150" cy="411603"/>
            </a:xfrm>
          </p:grpSpPr>
          <p:sp>
            <p:nvSpPr>
              <p:cNvPr id="617" name="Google Shape;617;p36">
                <a:extLst>
                  <a:ext uri="{FF2B5EF4-FFF2-40B4-BE49-F238E27FC236}">
                    <a16:creationId xmlns:a16="http://schemas.microsoft.com/office/drawing/2014/main" id="{1F0EB9F0-858F-61F4-7F5C-50FFFF15DF75}"/>
                  </a:ext>
                </a:extLst>
              </p:cNvPr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6">
                <a:extLst>
                  <a:ext uri="{FF2B5EF4-FFF2-40B4-BE49-F238E27FC236}">
                    <a16:creationId xmlns:a16="http://schemas.microsoft.com/office/drawing/2014/main" id="{F861067A-47C2-3B2E-6D85-54F6565775C2}"/>
                  </a:ext>
                </a:extLst>
              </p:cNvPr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6">
                <a:extLst>
                  <a:ext uri="{FF2B5EF4-FFF2-40B4-BE49-F238E27FC236}">
                    <a16:creationId xmlns:a16="http://schemas.microsoft.com/office/drawing/2014/main" id="{5E809E92-B0C4-90BF-7636-300DB04ACA30}"/>
                  </a:ext>
                </a:extLst>
              </p:cNvPr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6">
                <a:extLst>
                  <a:ext uri="{FF2B5EF4-FFF2-40B4-BE49-F238E27FC236}">
                    <a16:creationId xmlns:a16="http://schemas.microsoft.com/office/drawing/2014/main" id="{00AEF5E8-C902-E30F-0BEE-126443FF5B44}"/>
                  </a:ext>
                </a:extLst>
              </p:cNvPr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6">
                <a:extLst>
                  <a:ext uri="{FF2B5EF4-FFF2-40B4-BE49-F238E27FC236}">
                    <a16:creationId xmlns:a16="http://schemas.microsoft.com/office/drawing/2014/main" id="{D0BE80B9-A42A-49CF-32E0-9DB07C5B45C0}"/>
                  </a:ext>
                </a:extLst>
              </p:cNvPr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6">
                <a:extLst>
                  <a:ext uri="{FF2B5EF4-FFF2-40B4-BE49-F238E27FC236}">
                    <a16:creationId xmlns:a16="http://schemas.microsoft.com/office/drawing/2014/main" id="{49A675C1-4428-D72A-7147-EC7860340A25}"/>
                  </a:ext>
                </a:extLst>
              </p:cNvPr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3" name="Google Shape;623;p36">
              <a:extLst>
                <a:ext uri="{FF2B5EF4-FFF2-40B4-BE49-F238E27FC236}">
                  <a16:creationId xmlns:a16="http://schemas.microsoft.com/office/drawing/2014/main" id="{51446C78-A1CB-765A-59A2-EE652D0865DF}"/>
                </a:ext>
              </a:extLst>
            </p:cNvPr>
            <p:cNvGrpSpPr/>
            <p:nvPr/>
          </p:nvGrpSpPr>
          <p:grpSpPr>
            <a:xfrm>
              <a:off x="6380300" y="2577059"/>
              <a:ext cx="339737" cy="601958"/>
              <a:chOff x="6228825" y="2672375"/>
              <a:chExt cx="355225" cy="629400"/>
            </a:xfrm>
          </p:grpSpPr>
          <p:sp>
            <p:nvSpPr>
              <p:cNvPr id="624" name="Google Shape;624;p36">
                <a:extLst>
                  <a:ext uri="{FF2B5EF4-FFF2-40B4-BE49-F238E27FC236}">
                    <a16:creationId xmlns:a16="http://schemas.microsoft.com/office/drawing/2014/main" id="{1BD82345-F5FE-0A76-181E-7A7B975A7DC5}"/>
                  </a:ext>
                </a:extLst>
              </p:cNvPr>
              <p:cNvSpPr/>
              <p:nvPr/>
            </p:nvSpPr>
            <p:spPr>
              <a:xfrm flipH="1">
                <a:off x="6422641" y="2672375"/>
                <a:ext cx="161370" cy="629354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6158" extrusionOk="0">
                    <a:moveTo>
                      <a:pt x="1" y="0"/>
                    </a:moveTo>
                    <a:lnTo>
                      <a:pt x="1" y="16158"/>
                    </a:lnTo>
                    <a:lnTo>
                      <a:pt x="4143" y="16158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6">
                <a:extLst>
                  <a:ext uri="{FF2B5EF4-FFF2-40B4-BE49-F238E27FC236}">
                    <a16:creationId xmlns:a16="http://schemas.microsoft.com/office/drawing/2014/main" id="{E2D0AAEB-04C7-5BF2-F129-22FD185456D8}"/>
                  </a:ext>
                </a:extLst>
              </p:cNvPr>
              <p:cNvSpPr/>
              <p:nvPr/>
            </p:nvSpPr>
            <p:spPr>
              <a:xfrm flipH="1">
                <a:off x="6460072" y="2813064"/>
                <a:ext cx="86508" cy="34801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935" extrusionOk="0">
                    <a:moveTo>
                      <a:pt x="1110" y="0"/>
                    </a:moveTo>
                    <a:cubicBezTo>
                      <a:pt x="497" y="0"/>
                      <a:pt x="1" y="2000"/>
                      <a:pt x="1" y="4468"/>
                    </a:cubicBezTo>
                    <a:cubicBezTo>
                      <a:pt x="1" y="6934"/>
                      <a:pt x="498" y="8935"/>
                      <a:pt x="1110" y="8935"/>
                    </a:cubicBezTo>
                    <a:cubicBezTo>
                      <a:pt x="1723" y="8935"/>
                      <a:pt x="2221" y="6935"/>
                      <a:pt x="2221" y="4468"/>
                    </a:cubicBezTo>
                    <a:cubicBezTo>
                      <a:pt x="2221" y="2000"/>
                      <a:pt x="1724" y="0"/>
                      <a:pt x="1110" y="0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6">
                <a:extLst>
                  <a:ext uri="{FF2B5EF4-FFF2-40B4-BE49-F238E27FC236}">
                    <a16:creationId xmlns:a16="http://schemas.microsoft.com/office/drawing/2014/main" id="{7353D683-9280-7AB8-3BD4-C773D4F50F1F}"/>
                  </a:ext>
                </a:extLst>
              </p:cNvPr>
              <p:cNvSpPr/>
              <p:nvPr/>
            </p:nvSpPr>
            <p:spPr>
              <a:xfrm flipH="1">
                <a:off x="6422641" y="2705911"/>
                <a:ext cx="161409" cy="1729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44" extrusionOk="0">
                    <a:moveTo>
                      <a:pt x="1" y="1"/>
                    </a:moveTo>
                    <a:lnTo>
                      <a:pt x="1" y="443"/>
                    </a:lnTo>
                    <a:lnTo>
                      <a:pt x="4144" y="443"/>
                    </a:lnTo>
                    <a:lnTo>
                      <a:pt x="4144" y="1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6">
                <a:extLst>
                  <a:ext uri="{FF2B5EF4-FFF2-40B4-BE49-F238E27FC236}">
                    <a16:creationId xmlns:a16="http://schemas.microsoft.com/office/drawing/2014/main" id="{461B9878-5A1F-B5F6-246B-36A295BCBEB0}"/>
                  </a:ext>
                </a:extLst>
              </p:cNvPr>
              <p:cNvSpPr/>
              <p:nvPr/>
            </p:nvSpPr>
            <p:spPr>
              <a:xfrm flipH="1">
                <a:off x="6422641" y="3238714"/>
                <a:ext cx="16137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4143" y="222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6">
                <a:extLst>
                  <a:ext uri="{FF2B5EF4-FFF2-40B4-BE49-F238E27FC236}">
                    <a16:creationId xmlns:a16="http://schemas.microsoft.com/office/drawing/2014/main" id="{E90A768B-BFE8-4D55-8811-1FA4C318CA90}"/>
                  </a:ext>
                </a:extLst>
              </p:cNvPr>
              <p:cNvSpPr/>
              <p:nvPr/>
            </p:nvSpPr>
            <p:spPr>
              <a:xfrm flipH="1">
                <a:off x="6422641" y="2732592"/>
                <a:ext cx="161409" cy="6773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739" extrusionOk="0">
                    <a:moveTo>
                      <a:pt x="1" y="0"/>
                    </a:moveTo>
                    <a:lnTo>
                      <a:pt x="1" y="1738"/>
                    </a:lnTo>
                    <a:lnTo>
                      <a:pt x="4144" y="1738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6">
                <a:extLst>
                  <a:ext uri="{FF2B5EF4-FFF2-40B4-BE49-F238E27FC236}">
                    <a16:creationId xmlns:a16="http://schemas.microsoft.com/office/drawing/2014/main" id="{A6FFF01F-DE33-E158-BB34-9DF8A6E24BCC}"/>
                  </a:ext>
                </a:extLst>
              </p:cNvPr>
              <p:cNvSpPr/>
              <p:nvPr/>
            </p:nvSpPr>
            <p:spPr>
              <a:xfrm flipH="1">
                <a:off x="6422641" y="3256865"/>
                <a:ext cx="161409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153" extrusionOk="0">
                    <a:moveTo>
                      <a:pt x="1" y="0"/>
                    </a:moveTo>
                    <a:lnTo>
                      <a:pt x="1" y="1153"/>
                    </a:lnTo>
                    <a:lnTo>
                      <a:pt x="4144" y="1153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6">
                <a:extLst>
                  <a:ext uri="{FF2B5EF4-FFF2-40B4-BE49-F238E27FC236}">
                    <a16:creationId xmlns:a16="http://schemas.microsoft.com/office/drawing/2014/main" id="{BCF4F87A-4BCF-2F69-3912-94307811C34B}"/>
                  </a:ext>
                </a:extLst>
              </p:cNvPr>
              <p:cNvSpPr/>
              <p:nvPr/>
            </p:nvSpPr>
            <p:spPr>
              <a:xfrm flipH="1">
                <a:off x="6228825" y="2895717"/>
                <a:ext cx="119421" cy="405976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0423" extrusionOk="0">
                    <a:moveTo>
                      <a:pt x="13" y="1"/>
                    </a:moveTo>
                    <a:lnTo>
                      <a:pt x="1" y="10420"/>
                    </a:lnTo>
                    <a:lnTo>
                      <a:pt x="3054" y="10423"/>
                    </a:lnTo>
                    <a:lnTo>
                      <a:pt x="306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6">
                <a:extLst>
                  <a:ext uri="{FF2B5EF4-FFF2-40B4-BE49-F238E27FC236}">
                    <a16:creationId xmlns:a16="http://schemas.microsoft.com/office/drawing/2014/main" id="{2861EBEB-E04C-5A2C-7B28-7D5C23E776FD}"/>
                  </a:ext>
                </a:extLst>
              </p:cNvPr>
              <p:cNvSpPr/>
              <p:nvPr/>
            </p:nvSpPr>
            <p:spPr>
              <a:xfrm flipH="1">
                <a:off x="6229253" y="3254684"/>
                <a:ext cx="118914" cy="1709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439" extrusionOk="0">
                    <a:moveTo>
                      <a:pt x="0" y="0"/>
                    </a:moveTo>
                    <a:lnTo>
                      <a:pt x="0" y="435"/>
                    </a:lnTo>
                    <a:lnTo>
                      <a:pt x="3053" y="438"/>
                    </a:lnTo>
                    <a:lnTo>
                      <a:pt x="305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6">
                <a:extLst>
                  <a:ext uri="{FF2B5EF4-FFF2-40B4-BE49-F238E27FC236}">
                    <a16:creationId xmlns:a16="http://schemas.microsoft.com/office/drawing/2014/main" id="{F85CDF97-9E10-0369-68ED-77F2D8AA6299}"/>
                  </a:ext>
                </a:extLst>
              </p:cNvPr>
              <p:cNvSpPr/>
              <p:nvPr/>
            </p:nvSpPr>
            <p:spPr>
              <a:xfrm flipH="1">
                <a:off x="6245028" y="2895912"/>
                <a:ext cx="46701" cy="114396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937" extrusionOk="0">
                    <a:moveTo>
                      <a:pt x="5" y="1"/>
                    </a:moveTo>
                    <a:lnTo>
                      <a:pt x="0" y="2936"/>
                    </a:lnTo>
                    <a:lnTo>
                      <a:pt x="599" y="2212"/>
                    </a:lnTo>
                    <a:lnTo>
                      <a:pt x="1195" y="2937"/>
                    </a:lnTo>
                    <a:lnTo>
                      <a:pt x="1199" y="2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6">
                <a:extLst>
                  <a:ext uri="{FF2B5EF4-FFF2-40B4-BE49-F238E27FC236}">
                    <a16:creationId xmlns:a16="http://schemas.microsoft.com/office/drawing/2014/main" id="{AD0E5C42-C43C-047F-2A1E-1FE36FE0BC89}"/>
                  </a:ext>
                </a:extLst>
              </p:cNvPr>
              <p:cNvSpPr/>
              <p:nvPr/>
            </p:nvSpPr>
            <p:spPr>
              <a:xfrm flipH="1">
                <a:off x="6273384" y="3207009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1" y="1"/>
                    </a:moveTo>
                    <a:cubicBezTo>
                      <a:pt x="365" y="1"/>
                      <a:pt x="339" y="3"/>
                      <a:pt x="313" y="9"/>
                    </a:cubicBezTo>
                    <a:cubicBezTo>
                      <a:pt x="122" y="52"/>
                      <a:pt x="0" y="244"/>
                      <a:pt x="43" y="435"/>
                    </a:cubicBezTo>
                    <a:cubicBezTo>
                      <a:pt x="81" y="602"/>
                      <a:pt x="228" y="714"/>
                      <a:pt x="392" y="714"/>
                    </a:cubicBezTo>
                    <a:cubicBezTo>
                      <a:pt x="418" y="714"/>
                      <a:pt x="444" y="712"/>
                      <a:pt x="470" y="706"/>
                    </a:cubicBezTo>
                    <a:cubicBezTo>
                      <a:pt x="662" y="662"/>
                      <a:pt x="784" y="471"/>
                      <a:pt x="740" y="280"/>
                    </a:cubicBezTo>
                    <a:cubicBezTo>
                      <a:pt x="702" y="113"/>
                      <a:pt x="555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6">
                <a:extLst>
                  <a:ext uri="{FF2B5EF4-FFF2-40B4-BE49-F238E27FC236}">
                    <a16:creationId xmlns:a16="http://schemas.microsoft.com/office/drawing/2014/main" id="{118D770F-B263-6777-8D0F-9D86FACAF59B}"/>
                  </a:ext>
                </a:extLst>
              </p:cNvPr>
              <p:cNvSpPr/>
              <p:nvPr/>
            </p:nvSpPr>
            <p:spPr>
              <a:xfrm flipH="1">
                <a:off x="6273345" y="3164241"/>
                <a:ext cx="30537" cy="2781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4" extrusionOk="0">
                    <a:moveTo>
                      <a:pt x="393" y="0"/>
                    </a:moveTo>
                    <a:cubicBezTo>
                      <a:pt x="367" y="0"/>
                      <a:pt x="340" y="3"/>
                      <a:pt x="314" y="9"/>
                    </a:cubicBezTo>
                    <a:cubicBezTo>
                      <a:pt x="122" y="52"/>
                      <a:pt x="0" y="243"/>
                      <a:pt x="44" y="435"/>
                    </a:cubicBezTo>
                    <a:cubicBezTo>
                      <a:pt x="81" y="600"/>
                      <a:pt x="228" y="714"/>
                      <a:pt x="391" y="714"/>
                    </a:cubicBezTo>
                    <a:cubicBezTo>
                      <a:pt x="417" y="714"/>
                      <a:pt x="444" y="711"/>
                      <a:pt x="470" y="705"/>
                    </a:cubicBezTo>
                    <a:cubicBezTo>
                      <a:pt x="662" y="662"/>
                      <a:pt x="784" y="471"/>
                      <a:pt x="741" y="278"/>
                    </a:cubicBezTo>
                    <a:cubicBezTo>
                      <a:pt x="703" y="113"/>
                      <a:pt x="556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6">
                <a:extLst>
                  <a:ext uri="{FF2B5EF4-FFF2-40B4-BE49-F238E27FC236}">
                    <a16:creationId xmlns:a16="http://schemas.microsoft.com/office/drawing/2014/main" id="{4127724B-2EF3-7E2D-A37B-2B5BF46004DB}"/>
                  </a:ext>
                </a:extLst>
              </p:cNvPr>
              <p:cNvSpPr/>
              <p:nvPr/>
            </p:nvSpPr>
            <p:spPr>
              <a:xfrm flipH="1">
                <a:off x="6273306" y="3121473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3" y="0"/>
                    </a:moveTo>
                    <a:cubicBezTo>
                      <a:pt x="367" y="0"/>
                      <a:pt x="341" y="3"/>
                      <a:pt x="315" y="9"/>
                    </a:cubicBezTo>
                    <a:cubicBezTo>
                      <a:pt x="122" y="53"/>
                      <a:pt x="0" y="243"/>
                      <a:pt x="44" y="435"/>
                    </a:cubicBezTo>
                    <a:cubicBezTo>
                      <a:pt x="81" y="601"/>
                      <a:pt x="229" y="714"/>
                      <a:pt x="391" y="714"/>
                    </a:cubicBezTo>
                    <a:cubicBezTo>
                      <a:pt x="417" y="714"/>
                      <a:pt x="444" y="712"/>
                      <a:pt x="470" y="705"/>
                    </a:cubicBezTo>
                    <a:cubicBezTo>
                      <a:pt x="663" y="662"/>
                      <a:pt x="784" y="471"/>
                      <a:pt x="741" y="279"/>
                    </a:cubicBezTo>
                    <a:cubicBezTo>
                      <a:pt x="703" y="113"/>
                      <a:pt x="555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6">
                <a:extLst>
                  <a:ext uri="{FF2B5EF4-FFF2-40B4-BE49-F238E27FC236}">
                    <a16:creationId xmlns:a16="http://schemas.microsoft.com/office/drawing/2014/main" id="{5F58D180-6735-75BE-8375-90C4EE79BFA3}"/>
                  </a:ext>
                </a:extLst>
              </p:cNvPr>
              <p:cNvSpPr/>
              <p:nvPr/>
            </p:nvSpPr>
            <p:spPr>
              <a:xfrm flipH="1">
                <a:off x="6348596" y="2766401"/>
                <a:ext cx="74083" cy="53532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744" extrusionOk="0">
                    <a:moveTo>
                      <a:pt x="1" y="1"/>
                    </a:moveTo>
                    <a:lnTo>
                      <a:pt x="1" y="13744"/>
                    </a:lnTo>
                    <a:lnTo>
                      <a:pt x="1902" y="13744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6">
                <a:extLst>
                  <a:ext uri="{FF2B5EF4-FFF2-40B4-BE49-F238E27FC236}">
                    <a16:creationId xmlns:a16="http://schemas.microsoft.com/office/drawing/2014/main" id="{A78344EE-8257-1E82-9E9D-C7A56C1CC515}"/>
                  </a:ext>
                </a:extLst>
              </p:cNvPr>
              <p:cNvSpPr/>
              <p:nvPr/>
            </p:nvSpPr>
            <p:spPr>
              <a:xfrm flipH="1">
                <a:off x="6364955" y="3013308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1"/>
                    </a:moveTo>
                    <a:lnTo>
                      <a:pt x="1" y="529"/>
                    </a:lnTo>
                    <a:lnTo>
                      <a:pt x="529" y="1058"/>
                    </a:lnTo>
                    <a:lnTo>
                      <a:pt x="1059" y="529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6">
                <a:extLst>
                  <a:ext uri="{FF2B5EF4-FFF2-40B4-BE49-F238E27FC236}">
                    <a16:creationId xmlns:a16="http://schemas.microsoft.com/office/drawing/2014/main" id="{CC912E27-D6AB-9B72-9170-DB33E1ED06C3}"/>
                  </a:ext>
                </a:extLst>
              </p:cNvPr>
              <p:cNvSpPr/>
              <p:nvPr/>
            </p:nvSpPr>
            <p:spPr>
              <a:xfrm flipH="1">
                <a:off x="6364955" y="3119020"/>
                <a:ext cx="41209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8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6">
                <a:extLst>
                  <a:ext uri="{FF2B5EF4-FFF2-40B4-BE49-F238E27FC236}">
                    <a16:creationId xmlns:a16="http://schemas.microsoft.com/office/drawing/2014/main" id="{EACEE016-5268-4D5C-1998-73688C2BCAA1}"/>
                  </a:ext>
                </a:extLst>
              </p:cNvPr>
              <p:cNvSpPr/>
              <p:nvPr/>
            </p:nvSpPr>
            <p:spPr>
              <a:xfrm flipH="1">
                <a:off x="6364955" y="2907830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9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36">
              <a:extLst>
                <a:ext uri="{FF2B5EF4-FFF2-40B4-BE49-F238E27FC236}">
                  <a16:creationId xmlns:a16="http://schemas.microsoft.com/office/drawing/2014/main" id="{3EB20F10-61B6-10EE-95F9-8C309CD43672}"/>
                </a:ext>
              </a:extLst>
            </p:cNvPr>
            <p:cNvGrpSpPr/>
            <p:nvPr/>
          </p:nvGrpSpPr>
          <p:grpSpPr>
            <a:xfrm>
              <a:off x="6524834" y="3620731"/>
              <a:ext cx="771501" cy="393652"/>
              <a:chOff x="6651775" y="3763900"/>
              <a:chExt cx="806672" cy="411598"/>
            </a:xfrm>
          </p:grpSpPr>
          <p:sp>
            <p:nvSpPr>
              <p:cNvPr id="641" name="Google Shape;641;p36">
                <a:extLst>
                  <a:ext uri="{FF2B5EF4-FFF2-40B4-BE49-F238E27FC236}">
                    <a16:creationId xmlns:a16="http://schemas.microsoft.com/office/drawing/2014/main" id="{8B7DF4B4-F922-0956-DCE7-8319D1775732}"/>
                  </a:ext>
                </a:extLst>
              </p:cNvPr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6">
                <a:extLst>
                  <a:ext uri="{FF2B5EF4-FFF2-40B4-BE49-F238E27FC236}">
                    <a16:creationId xmlns:a16="http://schemas.microsoft.com/office/drawing/2014/main" id="{E6ECD3B8-3DD7-0B92-3CCF-7123E5DE46F1}"/>
                  </a:ext>
                </a:extLst>
              </p:cNvPr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6">
                <a:extLst>
                  <a:ext uri="{FF2B5EF4-FFF2-40B4-BE49-F238E27FC236}">
                    <a16:creationId xmlns:a16="http://schemas.microsoft.com/office/drawing/2014/main" id="{1CC7F0B3-17DD-5601-545A-1E2BD48BC09C}"/>
                  </a:ext>
                </a:extLst>
              </p:cNvPr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6">
                <a:extLst>
                  <a:ext uri="{FF2B5EF4-FFF2-40B4-BE49-F238E27FC236}">
                    <a16:creationId xmlns:a16="http://schemas.microsoft.com/office/drawing/2014/main" id="{E6DAA2F5-EC39-4DF5-0C8B-F883EA2DCEEF}"/>
                  </a:ext>
                </a:extLst>
              </p:cNvPr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6">
                <a:extLst>
                  <a:ext uri="{FF2B5EF4-FFF2-40B4-BE49-F238E27FC236}">
                    <a16:creationId xmlns:a16="http://schemas.microsoft.com/office/drawing/2014/main" id="{E018B633-C92F-0720-DAF0-0ABF3601432C}"/>
                  </a:ext>
                </a:extLst>
              </p:cNvPr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6">
                <a:extLst>
                  <a:ext uri="{FF2B5EF4-FFF2-40B4-BE49-F238E27FC236}">
                    <a16:creationId xmlns:a16="http://schemas.microsoft.com/office/drawing/2014/main" id="{A594AE5A-EBC0-F64C-20D6-7628E100DAD6}"/>
                  </a:ext>
                </a:extLst>
              </p:cNvPr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6">
                <a:extLst>
                  <a:ext uri="{FF2B5EF4-FFF2-40B4-BE49-F238E27FC236}">
                    <a16:creationId xmlns:a16="http://schemas.microsoft.com/office/drawing/2014/main" id="{9A906EF1-6A5D-6CD3-7E26-10FE8272E5D2}"/>
                  </a:ext>
                </a:extLst>
              </p:cNvPr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6">
                <a:extLst>
                  <a:ext uri="{FF2B5EF4-FFF2-40B4-BE49-F238E27FC236}">
                    <a16:creationId xmlns:a16="http://schemas.microsoft.com/office/drawing/2014/main" id="{82835590-7D17-EDBB-0A7E-0ACBC40B51A6}"/>
                  </a:ext>
                </a:extLst>
              </p:cNvPr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6">
                <a:extLst>
                  <a:ext uri="{FF2B5EF4-FFF2-40B4-BE49-F238E27FC236}">
                    <a16:creationId xmlns:a16="http://schemas.microsoft.com/office/drawing/2014/main" id="{F6A8138D-BA47-776C-BA59-C36FE96CA387}"/>
                  </a:ext>
                </a:extLst>
              </p:cNvPr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6">
                <a:extLst>
                  <a:ext uri="{FF2B5EF4-FFF2-40B4-BE49-F238E27FC236}">
                    <a16:creationId xmlns:a16="http://schemas.microsoft.com/office/drawing/2014/main" id="{BDE277BB-4FEC-20E2-C307-F0D4B203A4E1}"/>
                  </a:ext>
                </a:extLst>
              </p:cNvPr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6">
                <a:extLst>
                  <a:ext uri="{FF2B5EF4-FFF2-40B4-BE49-F238E27FC236}">
                    <a16:creationId xmlns:a16="http://schemas.microsoft.com/office/drawing/2014/main" id="{9EF240FF-1E2F-1250-0CD9-8C220A18B249}"/>
                  </a:ext>
                </a:extLst>
              </p:cNvPr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2" name="Google Shape;652;p36">
              <a:extLst>
                <a:ext uri="{FF2B5EF4-FFF2-40B4-BE49-F238E27FC236}">
                  <a16:creationId xmlns:a16="http://schemas.microsoft.com/office/drawing/2014/main" id="{0897ECE3-972A-483A-4357-96E080A276DA}"/>
                </a:ext>
              </a:extLst>
            </p:cNvPr>
            <p:cNvGrpSpPr/>
            <p:nvPr/>
          </p:nvGrpSpPr>
          <p:grpSpPr>
            <a:xfrm>
              <a:off x="6012971" y="3430546"/>
              <a:ext cx="592589" cy="583835"/>
              <a:chOff x="6116577" y="3565046"/>
              <a:chExt cx="619603" cy="610450"/>
            </a:xfrm>
          </p:grpSpPr>
          <p:grpSp>
            <p:nvGrpSpPr>
              <p:cNvPr id="653" name="Google Shape;653;p36">
                <a:extLst>
                  <a:ext uri="{FF2B5EF4-FFF2-40B4-BE49-F238E27FC236}">
                    <a16:creationId xmlns:a16="http://schemas.microsoft.com/office/drawing/2014/main" id="{04AD56AA-3ADB-8807-C091-D585C9CFA733}"/>
                  </a:ext>
                </a:extLst>
              </p:cNvPr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654" name="Google Shape;654;p36">
                  <a:extLst>
                    <a:ext uri="{FF2B5EF4-FFF2-40B4-BE49-F238E27FC236}">
                      <a16:creationId xmlns:a16="http://schemas.microsoft.com/office/drawing/2014/main" id="{877B5CEA-C57B-E384-5FE6-4D66DC34D482}"/>
                    </a:ext>
                  </a:extLst>
                </p:cNvPr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6">
                  <a:extLst>
                    <a:ext uri="{FF2B5EF4-FFF2-40B4-BE49-F238E27FC236}">
                      <a16:creationId xmlns:a16="http://schemas.microsoft.com/office/drawing/2014/main" id="{0644818D-21D4-7462-A87D-C5E3940E4763}"/>
                    </a:ext>
                  </a:extLst>
                </p:cNvPr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6">
                  <a:extLst>
                    <a:ext uri="{FF2B5EF4-FFF2-40B4-BE49-F238E27FC236}">
                      <a16:creationId xmlns:a16="http://schemas.microsoft.com/office/drawing/2014/main" id="{C997CBAA-5E08-1342-5ECA-9C303F821D6D}"/>
                    </a:ext>
                  </a:extLst>
                </p:cNvPr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6">
                  <a:extLst>
                    <a:ext uri="{FF2B5EF4-FFF2-40B4-BE49-F238E27FC236}">
                      <a16:creationId xmlns:a16="http://schemas.microsoft.com/office/drawing/2014/main" id="{CDD0D7A2-C416-56FA-34E4-6B67BBF90249}"/>
                    </a:ext>
                  </a:extLst>
                </p:cNvPr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6">
                  <a:extLst>
                    <a:ext uri="{FF2B5EF4-FFF2-40B4-BE49-F238E27FC236}">
                      <a16:creationId xmlns:a16="http://schemas.microsoft.com/office/drawing/2014/main" id="{03810AD0-ECBC-5BAE-2B43-8D2C2FF9FBDE}"/>
                    </a:ext>
                  </a:extLst>
                </p:cNvPr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6">
                  <a:extLst>
                    <a:ext uri="{FF2B5EF4-FFF2-40B4-BE49-F238E27FC236}">
                      <a16:creationId xmlns:a16="http://schemas.microsoft.com/office/drawing/2014/main" id="{7D4EF8FD-4030-4961-E9FF-37DB1B505479}"/>
                    </a:ext>
                  </a:extLst>
                </p:cNvPr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0" name="Google Shape;660;p36">
                <a:extLst>
                  <a:ext uri="{FF2B5EF4-FFF2-40B4-BE49-F238E27FC236}">
                    <a16:creationId xmlns:a16="http://schemas.microsoft.com/office/drawing/2014/main" id="{4B29C8C0-7449-1CEB-4EDA-8C5D0A2D1DC2}"/>
                  </a:ext>
                </a:extLst>
              </p:cNvPr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6">
                <a:extLst>
                  <a:ext uri="{FF2B5EF4-FFF2-40B4-BE49-F238E27FC236}">
                    <a16:creationId xmlns:a16="http://schemas.microsoft.com/office/drawing/2014/main" id="{65129D31-6FD1-4DA8-9D71-E6AAF5C7A361}"/>
                  </a:ext>
                </a:extLst>
              </p:cNvPr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36">
              <a:extLst>
                <a:ext uri="{FF2B5EF4-FFF2-40B4-BE49-F238E27FC236}">
                  <a16:creationId xmlns:a16="http://schemas.microsoft.com/office/drawing/2014/main" id="{1313A377-5170-83F3-394B-395865434895}"/>
                </a:ext>
              </a:extLst>
            </p:cNvPr>
            <p:cNvGrpSpPr/>
            <p:nvPr/>
          </p:nvGrpSpPr>
          <p:grpSpPr>
            <a:xfrm>
              <a:off x="7865961" y="1669493"/>
              <a:ext cx="796393" cy="978451"/>
              <a:chOff x="7782214" y="1723435"/>
              <a:chExt cx="832699" cy="1023056"/>
            </a:xfrm>
          </p:grpSpPr>
          <p:grpSp>
            <p:nvGrpSpPr>
              <p:cNvPr id="663" name="Google Shape;663;p36">
                <a:extLst>
                  <a:ext uri="{FF2B5EF4-FFF2-40B4-BE49-F238E27FC236}">
                    <a16:creationId xmlns:a16="http://schemas.microsoft.com/office/drawing/2014/main" id="{F2DC53F7-76BC-A37B-A00C-244C919816C0}"/>
                  </a:ext>
                </a:extLst>
              </p:cNvPr>
              <p:cNvGrpSpPr/>
              <p:nvPr/>
            </p:nvGrpSpPr>
            <p:grpSpPr>
              <a:xfrm>
                <a:off x="7782214" y="1723435"/>
                <a:ext cx="832699" cy="893858"/>
                <a:chOff x="7739700" y="1693776"/>
                <a:chExt cx="875235" cy="939518"/>
              </a:xfrm>
            </p:grpSpPr>
            <p:sp>
              <p:nvSpPr>
                <p:cNvPr id="664" name="Google Shape;664;p36">
                  <a:extLst>
                    <a:ext uri="{FF2B5EF4-FFF2-40B4-BE49-F238E27FC236}">
                      <a16:creationId xmlns:a16="http://schemas.microsoft.com/office/drawing/2014/main" id="{786BEFB4-7F4D-E25A-8544-A3E9230A4D8D}"/>
                    </a:ext>
                  </a:extLst>
                </p:cNvPr>
                <p:cNvSpPr/>
                <p:nvPr/>
              </p:nvSpPr>
              <p:spPr>
                <a:xfrm>
                  <a:off x="7739700" y="1693776"/>
                  <a:ext cx="548727" cy="916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10625" extrusionOk="0">
                      <a:moveTo>
                        <a:pt x="4605" y="0"/>
                      </a:moveTo>
                      <a:lnTo>
                        <a:pt x="1" y="9802"/>
                      </a:lnTo>
                      <a:lnTo>
                        <a:pt x="1751" y="10625"/>
                      </a:lnTo>
                      <a:lnTo>
                        <a:pt x="6357" y="823"/>
                      </a:lnTo>
                      <a:lnTo>
                        <a:pt x="46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6">
                  <a:extLst>
                    <a:ext uri="{FF2B5EF4-FFF2-40B4-BE49-F238E27FC236}">
                      <a16:creationId xmlns:a16="http://schemas.microsoft.com/office/drawing/2014/main" id="{B2BDF4C0-5952-E2CA-9C4F-F25C0E376225}"/>
                    </a:ext>
                  </a:extLst>
                </p:cNvPr>
                <p:cNvSpPr/>
                <p:nvPr/>
              </p:nvSpPr>
              <p:spPr>
                <a:xfrm>
                  <a:off x="8044623" y="1976772"/>
                  <a:ext cx="72496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739" extrusionOk="0">
                      <a:moveTo>
                        <a:pt x="421" y="1"/>
                      </a:moveTo>
                      <a:cubicBezTo>
                        <a:pt x="283" y="1"/>
                        <a:pt x="151" y="80"/>
                        <a:pt x="88" y="213"/>
                      </a:cubicBezTo>
                      <a:cubicBezTo>
                        <a:pt x="1" y="398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0" y="343"/>
                        <a:pt x="762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36">
                  <a:extLst>
                    <a:ext uri="{FF2B5EF4-FFF2-40B4-BE49-F238E27FC236}">
                      <a16:creationId xmlns:a16="http://schemas.microsoft.com/office/drawing/2014/main" id="{0308B93C-23A3-F195-E772-5E53B92F15DF}"/>
                    </a:ext>
                  </a:extLst>
                </p:cNvPr>
                <p:cNvSpPr/>
                <p:nvPr/>
              </p:nvSpPr>
              <p:spPr>
                <a:xfrm>
                  <a:off x="7910243" y="2262790"/>
                  <a:ext cx="72583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9" extrusionOk="0">
                      <a:moveTo>
                        <a:pt x="421" y="1"/>
                      </a:moveTo>
                      <a:cubicBezTo>
                        <a:pt x="283" y="1"/>
                        <a:pt x="151" y="79"/>
                        <a:pt x="88" y="213"/>
                      </a:cubicBezTo>
                      <a:cubicBezTo>
                        <a:pt x="1" y="397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1" y="342"/>
                        <a:pt x="761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36">
                  <a:extLst>
                    <a:ext uri="{FF2B5EF4-FFF2-40B4-BE49-F238E27FC236}">
                      <a16:creationId xmlns:a16="http://schemas.microsoft.com/office/drawing/2014/main" id="{C14DCE8B-9D01-507E-B46A-ECD28658DEF2}"/>
                    </a:ext>
                  </a:extLst>
                </p:cNvPr>
                <p:cNvSpPr/>
                <p:nvPr/>
              </p:nvSpPr>
              <p:spPr>
                <a:xfrm>
                  <a:off x="7977476" y="2119867"/>
                  <a:ext cx="72583" cy="6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8" extrusionOk="0">
                      <a:moveTo>
                        <a:pt x="420" y="0"/>
                      </a:moveTo>
                      <a:cubicBezTo>
                        <a:pt x="282" y="0"/>
                        <a:pt x="150" y="78"/>
                        <a:pt x="87" y="212"/>
                      </a:cubicBezTo>
                      <a:cubicBezTo>
                        <a:pt x="0" y="396"/>
                        <a:pt x="79" y="615"/>
                        <a:pt x="264" y="702"/>
                      </a:cubicBezTo>
                      <a:cubicBezTo>
                        <a:pt x="314" y="726"/>
                        <a:pt x="368" y="738"/>
                        <a:pt x="420" y="738"/>
                      </a:cubicBezTo>
                      <a:cubicBezTo>
                        <a:pt x="559" y="738"/>
                        <a:pt x="691" y="659"/>
                        <a:pt x="754" y="525"/>
                      </a:cubicBezTo>
                      <a:cubicBezTo>
                        <a:pt x="840" y="341"/>
                        <a:pt x="760" y="123"/>
                        <a:pt x="577" y="35"/>
                      </a:cubicBezTo>
                      <a:cubicBezTo>
                        <a:pt x="526" y="11"/>
                        <a:pt x="473" y="0"/>
                        <a:pt x="4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36">
                  <a:extLst>
                    <a:ext uri="{FF2B5EF4-FFF2-40B4-BE49-F238E27FC236}">
                      <a16:creationId xmlns:a16="http://schemas.microsoft.com/office/drawing/2014/main" id="{76ACFB5F-570C-23A1-975E-3E280BCFC6BC}"/>
                    </a:ext>
                  </a:extLst>
                </p:cNvPr>
                <p:cNvSpPr/>
                <p:nvPr/>
              </p:nvSpPr>
              <p:spPr>
                <a:xfrm>
                  <a:off x="8104952" y="1726745"/>
                  <a:ext cx="167691" cy="106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" h="1229" extrusionOk="0">
                      <a:moveTo>
                        <a:pt x="191" y="0"/>
                      </a:moveTo>
                      <a:lnTo>
                        <a:pt x="0" y="406"/>
                      </a:lnTo>
                      <a:lnTo>
                        <a:pt x="1752" y="1228"/>
                      </a:lnTo>
                      <a:lnTo>
                        <a:pt x="1943" y="823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36">
                  <a:extLst>
                    <a:ext uri="{FF2B5EF4-FFF2-40B4-BE49-F238E27FC236}">
                      <a16:creationId xmlns:a16="http://schemas.microsoft.com/office/drawing/2014/main" id="{E6B5D455-980E-EF7E-3B0D-4270E387E253}"/>
                    </a:ext>
                  </a:extLst>
                </p:cNvPr>
                <p:cNvSpPr/>
                <p:nvPr/>
              </p:nvSpPr>
              <p:spPr>
                <a:xfrm>
                  <a:off x="8080182" y="1779823"/>
                  <a:ext cx="167604" cy="10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230" extrusionOk="0">
                      <a:moveTo>
                        <a:pt x="191" y="1"/>
                      </a:moveTo>
                      <a:lnTo>
                        <a:pt x="1" y="407"/>
                      </a:lnTo>
                      <a:lnTo>
                        <a:pt x="1751" y="1229"/>
                      </a:lnTo>
                      <a:lnTo>
                        <a:pt x="1942" y="823"/>
                      </a:lnTo>
                      <a:lnTo>
                        <a:pt x="19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6">
                  <a:extLst>
                    <a:ext uri="{FF2B5EF4-FFF2-40B4-BE49-F238E27FC236}">
                      <a16:creationId xmlns:a16="http://schemas.microsoft.com/office/drawing/2014/main" id="{3E86F20B-7A20-BE28-7255-25A92B037702}"/>
                    </a:ext>
                  </a:extLst>
                </p:cNvPr>
                <p:cNvSpPr/>
                <p:nvPr/>
              </p:nvSpPr>
              <p:spPr>
                <a:xfrm>
                  <a:off x="7739873" y="2447829"/>
                  <a:ext cx="194100" cy="16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1879" extrusionOk="0">
                      <a:moveTo>
                        <a:pt x="497" y="0"/>
                      </a:moveTo>
                      <a:lnTo>
                        <a:pt x="1" y="1056"/>
                      </a:lnTo>
                      <a:lnTo>
                        <a:pt x="1752" y="1879"/>
                      </a:lnTo>
                      <a:lnTo>
                        <a:pt x="2248" y="823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6">
                  <a:extLst>
                    <a:ext uri="{FF2B5EF4-FFF2-40B4-BE49-F238E27FC236}">
                      <a16:creationId xmlns:a16="http://schemas.microsoft.com/office/drawing/2014/main" id="{618D313E-7757-1826-D530-D8979C6F08AD}"/>
                    </a:ext>
                  </a:extLst>
                </p:cNvPr>
                <p:cNvSpPr/>
                <p:nvPr/>
              </p:nvSpPr>
              <p:spPr>
                <a:xfrm>
                  <a:off x="8364651" y="1821681"/>
                  <a:ext cx="250285" cy="809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9377" extrusionOk="0">
                      <a:moveTo>
                        <a:pt x="0" y="0"/>
                      </a:moveTo>
                      <a:lnTo>
                        <a:pt x="0" y="9377"/>
                      </a:lnTo>
                      <a:lnTo>
                        <a:pt x="2899" y="9377"/>
                      </a:lnTo>
                      <a:lnTo>
                        <a:pt x="28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6">
                  <a:extLst>
                    <a:ext uri="{FF2B5EF4-FFF2-40B4-BE49-F238E27FC236}">
                      <a16:creationId xmlns:a16="http://schemas.microsoft.com/office/drawing/2014/main" id="{7AD1A10B-791F-1E99-1674-ED0869EE5074}"/>
                    </a:ext>
                  </a:extLst>
                </p:cNvPr>
                <p:cNvSpPr/>
                <p:nvPr/>
              </p:nvSpPr>
              <p:spPr>
                <a:xfrm>
                  <a:off x="8378460" y="2115121"/>
                  <a:ext cx="222494" cy="22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" h="2577" extrusionOk="0">
                      <a:moveTo>
                        <a:pt x="1289" y="254"/>
                      </a:moveTo>
                      <a:cubicBezTo>
                        <a:pt x="1860" y="254"/>
                        <a:pt x="2325" y="718"/>
                        <a:pt x="2325" y="1290"/>
                      </a:cubicBezTo>
                      <a:cubicBezTo>
                        <a:pt x="2325" y="1861"/>
                        <a:pt x="1860" y="2326"/>
                        <a:pt x="1289" y="2326"/>
                      </a:cubicBezTo>
                      <a:cubicBezTo>
                        <a:pt x="718" y="2326"/>
                        <a:pt x="253" y="1861"/>
                        <a:pt x="253" y="1290"/>
                      </a:cubicBezTo>
                      <a:cubicBezTo>
                        <a:pt x="253" y="718"/>
                        <a:pt x="718" y="254"/>
                        <a:pt x="1289" y="254"/>
                      </a:cubicBezTo>
                      <a:close/>
                      <a:moveTo>
                        <a:pt x="1289" y="0"/>
                      </a:moveTo>
                      <a:cubicBezTo>
                        <a:pt x="579" y="0"/>
                        <a:pt x="1" y="578"/>
                        <a:pt x="1" y="1288"/>
                      </a:cubicBezTo>
                      <a:cubicBezTo>
                        <a:pt x="1" y="1999"/>
                        <a:pt x="579" y="2577"/>
                        <a:pt x="1289" y="2577"/>
                      </a:cubicBezTo>
                      <a:cubicBezTo>
                        <a:pt x="1999" y="2577"/>
                        <a:pt x="2577" y="1999"/>
                        <a:pt x="2577" y="1288"/>
                      </a:cubicBezTo>
                      <a:cubicBezTo>
                        <a:pt x="2577" y="578"/>
                        <a:pt x="1999" y="0"/>
                        <a:pt x="12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6">
                  <a:extLst>
                    <a:ext uri="{FF2B5EF4-FFF2-40B4-BE49-F238E27FC236}">
                      <a16:creationId xmlns:a16="http://schemas.microsoft.com/office/drawing/2014/main" id="{3BCBD965-CD88-A630-1222-1AA7EF8F0B40}"/>
                    </a:ext>
                  </a:extLst>
                </p:cNvPr>
                <p:cNvSpPr/>
                <p:nvPr/>
              </p:nvSpPr>
              <p:spPr>
                <a:xfrm>
                  <a:off x="8364564" y="2040466"/>
                  <a:ext cx="250285" cy="37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4305" extrusionOk="0">
                      <a:moveTo>
                        <a:pt x="1450" y="1"/>
                      </a:moveTo>
                      <a:cubicBezTo>
                        <a:pt x="891" y="1"/>
                        <a:pt x="383" y="215"/>
                        <a:pt x="0" y="563"/>
                      </a:cubicBezTo>
                      <a:lnTo>
                        <a:pt x="0" y="927"/>
                      </a:lnTo>
                      <a:cubicBezTo>
                        <a:pt x="348" y="516"/>
                        <a:pt x="870" y="253"/>
                        <a:pt x="1450" y="253"/>
                      </a:cubicBezTo>
                      <a:cubicBezTo>
                        <a:pt x="2030" y="253"/>
                        <a:pt x="2550" y="514"/>
                        <a:pt x="2899" y="927"/>
                      </a:cubicBezTo>
                      <a:lnTo>
                        <a:pt x="2899" y="563"/>
                      </a:lnTo>
                      <a:cubicBezTo>
                        <a:pt x="2517" y="215"/>
                        <a:pt x="2008" y="1"/>
                        <a:pt x="1450" y="1"/>
                      </a:cubicBezTo>
                      <a:close/>
                      <a:moveTo>
                        <a:pt x="0" y="3379"/>
                      </a:moveTo>
                      <a:lnTo>
                        <a:pt x="0" y="3743"/>
                      </a:lnTo>
                      <a:cubicBezTo>
                        <a:pt x="383" y="4092"/>
                        <a:pt x="891" y="4304"/>
                        <a:pt x="1450" y="4304"/>
                      </a:cubicBezTo>
                      <a:cubicBezTo>
                        <a:pt x="2008" y="4304"/>
                        <a:pt x="2517" y="4091"/>
                        <a:pt x="2899" y="3743"/>
                      </a:cubicBezTo>
                      <a:lnTo>
                        <a:pt x="2899" y="3379"/>
                      </a:lnTo>
                      <a:cubicBezTo>
                        <a:pt x="2551" y="3791"/>
                        <a:pt x="2031" y="4052"/>
                        <a:pt x="1450" y="4052"/>
                      </a:cubicBezTo>
                      <a:cubicBezTo>
                        <a:pt x="870" y="4052"/>
                        <a:pt x="348" y="3791"/>
                        <a:pt x="0" y="337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6">
                  <a:extLst>
                    <a:ext uri="{FF2B5EF4-FFF2-40B4-BE49-F238E27FC236}">
                      <a16:creationId xmlns:a16="http://schemas.microsoft.com/office/drawing/2014/main" id="{58C2CEB2-7ED4-FE26-489C-F1691F4E35FD}"/>
                    </a:ext>
                  </a:extLst>
                </p:cNvPr>
                <p:cNvSpPr/>
                <p:nvPr/>
              </p:nvSpPr>
              <p:spPr>
                <a:xfrm>
                  <a:off x="8364564" y="1955196"/>
                  <a:ext cx="250285" cy="54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6282" extrusionOk="0">
                      <a:moveTo>
                        <a:pt x="1450" y="0"/>
                      </a:moveTo>
                      <a:cubicBezTo>
                        <a:pt x="936" y="0"/>
                        <a:pt x="443" y="122"/>
                        <a:pt x="0" y="353"/>
                      </a:cubicBezTo>
                      <a:lnTo>
                        <a:pt x="0" y="644"/>
                      </a:lnTo>
                      <a:cubicBezTo>
                        <a:pt x="426" y="395"/>
                        <a:pt x="922" y="253"/>
                        <a:pt x="1450" y="253"/>
                      </a:cubicBezTo>
                      <a:cubicBezTo>
                        <a:pt x="1977" y="253"/>
                        <a:pt x="2473" y="395"/>
                        <a:pt x="2899" y="644"/>
                      </a:cubicBezTo>
                      <a:lnTo>
                        <a:pt x="2899" y="353"/>
                      </a:lnTo>
                      <a:cubicBezTo>
                        <a:pt x="2458" y="123"/>
                        <a:pt x="1964" y="0"/>
                        <a:pt x="1450" y="0"/>
                      </a:cubicBezTo>
                      <a:close/>
                      <a:moveTo>
                        <a:pt x="0" y="5638"/>
                      </a:moveTo>
                      <a:lnTo>
                        <a:pt x="0" y="5929"/>
                      </a:lnTo>
                      <a:cubicBezTo>
                        <a:pt x="443" y="6160"/>
                        <a:pt x="936" y="6282"/>
                        <a:pt x="1450" y="6282"/>
                      </a:cubicBezTo>
                      <a:cubicBezTo>
                        <a:pt x="1964" y="6282"/>
                        <a:pt x="2457" y="6160"/>
                        <a:pt x="2899" y="5929"/>
                      </a:cubicBezTo>
                      <a:lnTo>
                        <a:pt x="2899" y="5638"/>
                      </a:lnTo>
                      <a:cubicBezTo>
                        <a:pt x="2473" y="5887"/>
                        <a:pt x="1979" y="6029"/>
                        <a:pt x="1450" y="6029"/>
                      </a:cubicBezTo>
                      <a:cubicBezTo>
                        <a:pt x="922" y="6029"/>
                        <a:pt x="427" y="5887"/>
                        <a:pt x="0" y="56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36">
                  <a:extLst>
                    <a:ext uri="{FF2B5EF4-FFF2-40B4-BE49-F238E27FC236}">
                      <a16:creationId xmlns:a16="http://schemas.microsoft.com/office/drawing/2014/main" id="{6E89BE16-4A6C-63D0-8AF2-E17210464E4F}"/>
                    </a:ext>
                  </a:extLst>
                </p:cNvPr>
                <p:cNvSpPr/>
                <p:nvPr/>
              </p:nvSpPr>
              <p:spPr>
                <a:xfrm>
                  <a:off x="8364564" y="1863021"/>
                  <a:ext cx="250285" cy="72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8419" extrusionOk="0">
                      <a:moveTo>
                        <a:pt x="1450" y="1"/>
                      </a:moveTo>
                      <a:cubicBezTo>
                        <a:pt x="948" y="1"/>
                        <a:pt x="459" y="88"/>
                        <a:pt x="0" y="256"/>
                      </a:cubicBezTo>
                      <a:lnTo>
                        <a:pt x="0" y="528"/>
                      </a:lnTo>
                      <a:cubicBezTo>
                        <a:pt x="450" y="350"/>
                        <a:pt x="938" y="253"/>
                        <a:pt x="1450" y="253"/>
                      </a:cubicBezTo>
                      <a:cubicBezTo>
                        <a:pt x="1961" y="253"/>
                        <a:pt x="2450" y="350"/>
                        <a:pt x="2899" y="528"/>
                      </a:cubicBezTo>
                      <a:lnTo>
                        <a:pt x="2899" y="256"/>
                      </a:lnTo>
                      <a:cubicBezTo>
                        <a:pt x="2442" y="88"/>
                        <a:pt x="1954" y="1"/>
                        <a:pt x="1450" y="1"/>
                      </a:cubicBezTo>
                      <a:close/>
                      <a:moveTo>
                        <a:pt x="0" y="7891"/>
                      </a:moveTo>
                      <a:lnTo>
                        <a:pt x="0" y="8164"/>
                      </a:lnTo>
                      <a:cubicBezTo>
                        <a:pt x="459" y="8331"/>
                        <a:pt x="948" y="8418"/>
                        <a:pt x="1450" y="8418"/>
                      </a:cubicBezTo>
                      <a:cubicBezTo>
                        <a:pt x="1951" y="8418"/>
                        <a:pt x="2441" y="8331"/>
                        <a:pt x="2899" y="8164"/>
                      </a:cubicBezTo>
                      <a:lnTo>
                        <a:pt x="2899" y="7891"/>
                      </a:lnTo>
                      <a:cubicBezTo>
                        <a:pt x="2451" y="8069"/>
                        <a:pt x="1962" y="8166"/>
                        <a:pt x="1450" y="8166"/>
                      </a:cubicBezTo>
                      <a:cubicBezTo>
                        <a:pt x="939" y="8166"/>
                        <a:pt x="450" y="8069"/>
                        <a:pt x="0" y="78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6">
                  <a:extLst>
                    <a:ext uri="{FF2B5EF4-FFF2-40B4-BE49-F238E27FC236}">
                      <a16:creationId xmlns:a16="http://schemas.microsoft.com/office/drawing/2014/main" id="{45F33730-D9DA-680A-F608-DF7BC0F5E310}"/>
                    </a:ext>
                  </a:extLst>
                </p:cNvPr>
                <p:cNvSpPr/>
                <p:nvPr/>
              </p:nvSpPr>
              <p:spPr>
                <a:xfrm>
                  <a:off x="8224229" y="1900564"/>
                  <a:ext cx="140591" cy="732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" h="8490" extrusionOk="0">
                      <a:moveTo>
                        <a:pt x="0" y="0"/>
                      </a:moveTo>
                      <a:lnTo>
                        <a:pt x="0" y="8489"/>
                      </a:lnTo>
                      <a:lnTo>
                        <a:pt x="1628" y="8489"/>
                      </a:lnTo>
                      <a:lnTo>
                        <a:pt x="162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6">
                  <a:extLst>
                    <a:ext uri="{FF2B5EF4-FFF2-40B4-BE49-F238E27FC236}">
                      <a16:creationId xmlns:a16="http://schemas.microsoft.com/office/drawing/2014/main" id="{D637A092-1A7D-18AD-A201-7521461C3BD3}"/>
                    </a:ext>
                  </a:extLst>
                </p:cNvPr>
                <p:cNvSpPr/>
                <p:nvPr/>
              </p:nvSpPr>
              <p:spPr>
                <a:xfrm>
                  <a:off x="8258320" y="1998522"/>
                  <a:ext cx="73014" cy="36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4245" extrusionOk="0">
                      <a:moveTo>
                        <a:pt x="424" y="0"/>
                      </a:moveTo>
                      <a:cubicBezTo>
                        <a:pt x="190" y="0"/>
                        <a:pt x="1" y="951"/>
                        <a:pt x="1" y="2123"/>
                      </a:cubicBezTo>
                      <a:cubicBezTo>
                        <a:pt x="1" y="3294"/>
                        <a:pt x="190" y="4244"/>
                        <a:pt x="424" y="4244"/>
                      </a:cubicBezTo>
                      <a:cubicBezTo>
                        <a:pt x="656" y="4244"/>
                        <a:pt x="846" y="3294"/>
                        <a:pt x="846" y="2123"/>
                      </a:cubicBezTo>
                      <a:cubicBezTo>
                        <a:pt x="846" y="951"/>
                        <a:pt x="657" y="0"/>
                        <a:pt x="4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36">
                  <a:extLst>
                    <a:ext uri="{FF2B5EF4-FFF2-40B4-BE49-F238E27FC236}">
                      <a16:creationId xmlns:a16="http://schemas.microsoft.com/office/drawing/2014/main" id="{29AB5088-58DF-00FA-D7D1-E098CB400635}"/>
                    </a:ext>
                  </a:extLst>
                </p:cNvPr>
                <p:cNvSpPr/>
                <p:nvPr/>
              </p:nvSpPr>
              <p:spPr>
                <a:xfrm>
                  <a:off x="8258406" y="2414429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7"/>
                      </a:lnTo>
                      <a:lnTo>
                        <a:pt x="845" y="287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36">
                  <a:extLst>
                    <a:ext uri="{FF2B5EF4-FFF2-40B4-BE49-F238E27FC236}">
                      <a16:creationId xmlns:a16="http://schemas.microsoft.com/office/drawing/2014/main" id="{EA76F10F-B756-DE7F-739B-F4D232555069}"/>
                    </a:ext>
                  </a:extLst>
                </p:cNvPr>
                <p:cNvSpPr/>
                <p:nvPr/>
              </p:nvSpPr>
              <p:spPr>
                <a:xfrm>
                  <a:off x="8258406" y="2500217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6">
                  <a:extLst>
                    <a:ext uri="{FF2B5EF4-FFF2-40B4-BE49-F238E27FC236}">
                      <a16:creationId xmlns:a16="http://schemas.microsoft.com/office/drawing/2014/main" id="{E63435EA-9728-8EFB-9224-113812DAE1A7}"/>
                    </a:ext>
                  </a:extLst>
                </p:cNvPr>
                <p:cNvSpPr/>
                <p:nvPr/>
              </p:nvSpPr>
              <p:spPr>
                <a:xfrm>
                  <a:off x="8258406" y="2457323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6">
                  <a:extLst>
                    <a:ext uri="{FF2B5EF4-FFF2-40B4-BE49-F238E27FC236}">
                      <a16:creationId xmlns:a16="http://schemas.microsoft.com/office/drawing/2014/main" id="{FC74C41D-7E8F-0DCB-451E-43F41D3A6E54}"/>
                    </a:ext>
                  </a:extLst>
                </p:cNvPr>
                <p:cNvSpPr/>
                <p:nvPr/>
              </p:nvSpPr>
              <p:spPr>
                <a:xfrm>
                  <a:off x="8258406" y="2543111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2" name="Google Shape;682;p36">
                <a:extLst>
                  <a:ext uri="{FF2B5EF4-FFF2-40B4-BE49-F238E27FC236}">
                    <a16:creationId xmlns:a16="http://schemas.microsoft.com/office/drawing/2014/main" id="{BE5D5FEA-9F9D-4EE9-58C0-C58B0701E427}"/>
                  </a:ext>
                </a:extLst>
              </p:cNvPr>
              <p:cNvSpPr/>
              <p:nvPr/>
            </p:nvSpPr>
            <p:spPr>
              <a:xfrm>
                <a:off x="8258406" y="2617292"/>
                <a:ext cx="65851" cy="12919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97" extrusionOk="0">
                    <a:moveTo>
                      <a:pt x="1" y="0"/>
                    </a:moveTo>
                    <a:lnTo>
                      <a:pt x="1" y="1497"/>
                    </a:lnTo>
                    <a:lnTo>
                      <a:pt x="383" y="1023"/>
                    </a:lnTo>
                    <a:lnTo>
                      <a:pt x="763" y="1497"/>
                    </a:ln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3" name="Google Shape;683;p36">
              <a:extLst>
                <a:ext uri="{FF2B5EF4-FFF2-40B4-BE49-F238E27FC236}">
                  <a16:creationId xmlns:a16="http://schemas.microsoft.com/office/drawing/2014/main" id="{D2939430-8439-2940-A98A-BC2B7672818E}"/>
                </a:ext>
              </a:extLst>
            </p:cNvPr>
            <p:cNvSpPr/>
            <p:nvPr/>
          </p:nvSpPr>
          <p:spPr>
            <a:xfrm>
              <a:off x="5550987" y="3367783"/>
              <a:ext cx="259658" cy="645026"/>
            </a:xfrm>
            <a:custGeom>
              <a:avLst/>
              <a:gdLst/>
              <a:ahLst/>
              <a:cxnLst/>
              <a:rect l="l" t="t" r="r" b="b"/>
              <a:pathLst>
                <a:path w="3594" h="8928" extrusionOk="0">
                  <a:moveTo>
                    <a:pt x="1529" y="1"/>
                  </a:moveTo>
                  <a:lnTo>
                    <a:pt x="1" y="370"/>
                  </a:lnTo>
                  <a:lnTo>
                    <a:pt x="2064" y="8927"/>
                  </a:lnTo>
                  <a:lnTo>
                    <a:pt x="3593" y="855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>
              <a:extLst>
                <a:ext uri="{FF2B5EF4-FFF2-40B4-BE49-F238E27FC236}">
                  <a16:creationId xmlns:a16="http://schemas.microsoft.com/office/drawing/2014/main" id="{71475191-5435-5BB4-A746-14804ED4B226}"/>
                </a:ext>
              </a:extLst>
            </p:cNvPr>
            <p:cNvSpPr/>
            <p:nvPr/>
          </p:nvSpPr>
          <p:spPr>
            <a:xfrm>
              <a:off x="5631758" y="3564583"/>
              <a:ext cx="47683" cy="43276"/>
            </a:xfrm>
            <a:custGeom>
              <a:avLst/>
              <a:gdLst/>
              <a:ahLst/>
              <a:cxnLst/>
              <a:rect l="l" t="t" r="r" b="b"/>
              <a:pathLst>
                <a:path w="660" h="599" extrusionOk="0">
                  <a:moveTo>
                    <a:pt x="330" y="0"/>
                  </a:moveTo>
                  <a:cubicBezTo>
                    <a:pt x="307" y="0"/>
                    <a:pt x="283" y="3"/>
                    <a:pt x="260" y="9"/>
                  </a:cubicBezTo>
                  <a:cubicBezTo>
                    <a:pt x="100" y="47"/>
                    <a:pt x="0" y="209"/>
                    <a:pt x="39" y="369"/>
                  </a:cubicBezTo>
                  <a:cubicBezTo>
                    <a:pt x="72" y="506"/>
                    <a:pt x="194" y="598"/>
                    <a:pt x="329" y="598"/>
                  </a:cubicBezTo>
                  <a:cubicBezTo>
                    <a:pt x="352" y="598"/>
                    <a:pt x="376" y="595"/>
                    <a:pt x="400" y="590"/>
                  </a:cubicBezTo>
                  <a:cubicBezTo>
                    <a:pt x="561" y="552"/>
                    <a:pt x="659" y="390"/>
                    <a:pt x="620" y="229"/>
                  </a:cubicBezTo>
                  <a:cubicBezTo>
                    <a:pt x="588" y="93"/>
                    <a:pt x="464" y="0"/>
                    <a:pt x="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>
              <a:extLst>
                <a:ext uri="{FF2B5EF4-FFF2-40B4-BE49-F238E27FC236}">
                  <a16:creationId xmlns:a16="http://schemas.microsoft.com/office/drawing/2014/main" id="{4BCCCD3F-B0A2-E5CB-31F0-31F061BDDAEB}"/>
                </a:ext>
              </a:extLst>
            </p:cNvPr>
            <p:cNvSpPr/>
            <p:nvPr/>
          </p:nvSpPr>
          <p:spPr>
            <a:xfrm>
              <a:off x="5682186" y="3773592"/>
              <a:ext cx="47611" cy="43349"/>
            </a:xfrm>
            <a:custGeom>
              <a:avLst/>
              <a:gdLst/>
              <a:ahLst/>
              <a:cxnLst/>
              <a:rect l="l" t="t" r="r" b="b"/>
              <a:pathLst>
                <a:path w="659" h="600" extrusionOk="0">
                  <a:moveTo>
                    <a:pt x="331" y="1"/>
                  </a:moveTo>
                  <a:cubicBezTo>
                    <a:pt x="307" y="1"/>
                    <a:pt x="283" y="4"/>
                    <a:pt x="259" y="10"/>
                  </a:cubicBezTo>
                  <a:cubicBezTo>
                    <a:pt x="99" y="48"/>
                    <a:pt x="1" y="209"/>
                    <a:pt x="39" y="370"/>
                  </a:cubicBezTo>
                  <a:cubicBezTo>
                    <a:pt x="72" y="507"/>
                    <a:pt x="194" y="599"/>
                    <a:pt x="329" y="599"/>
                  </a:cubicBezTo>
                  <a:cubicBezTo>
                    <a:pt x="353" y="599"/>
                    <a:pt x="377" y="596"/>
                    <a:pt x="401" y="591"/>
                  </a:cubicBezTo>
                  <a:cubicBezTo>
                    <a:pt x="560" y="553"/>
                    <a:pt x="659" y="391"/>
                    <a:pt x="621" y="230"/>
                  </a:cubicBezTo>
                  <a:cubicBezTo>
                    <a:pt x="588" y="92"/>
                    <a:pt x="465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>
              <a:extLst>
                <a:ext uri="{FF2B5EF4-FFF2-40B4-BE49-F238E27FC236}">
                  <a16:creationId xmlns:a16="http://schemas.microsoft.com/office/drawing/2014/main" id="{2BC4A740-FA08-8F9D-A9FD-4C5322AA51F1}"/>
                </a:ext>
              </a:extLst>
            </p:cNvPr>
            <p:cNvSpPr/>
            <p:nvPr/>
          </p:nvSpPr>
          <p:spPr>
            <a:xfrm>
              <a:off x="5656900" y="3669051"/>
              <a:ext cx="47683" cy="43349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330" y="1"/>
                  </a:moveTo>
                  <a:cubicBezTo>
                    <a:pt x="307" y="1"/>
                    <a:pt x="283" y="4"/>
                    <a:pt x="260" y="9"/>
                  </a:cubicBezTo>
                  <a:cubicBezTo>
                    <a:pt x="100" y="48"/>
                    <a:pt x="1" y="209"/>
                    <a:pt x="40" y="371"/>
                  </a:cubicBezTo>
                  <a:cubicBezTo>
                    <a:pt x="72" y="508"/>
                    <a:pt x="195" y="599"/>
                    <a:pt x="331" y="599"/>
                  </a:cubicBezTo>
                  <a:cubicBezTo>
                    <a:pt x="354" y="599"/>
                    <a:pt x="377" y="597"/>
                    <a:pt x="400" y="591"/>
                  </a:cubicBezTo>
                  <a:cubicBezTo>
                    <a:pt x="561" y="552"/>
                    <a:pt x="659" y="391"/>
                    <a:pt x="620" y="229"/>
                  </a:cubicBezTo>
                  <a:cubicBezTo>
                    <a:pt x="588" y="93"/>
                    <a:pt x="466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>
              <a:extLst>
                <a:ext uri="{FF2B5EF4-FFF2-40B4-BE49-F238E27FC236}">
                  <a16:creationId xmlns:a16="http://schemas.microsoft.com/office/drawing/2014/main" id="{B71D1871-6839-7602-28D8-4FC472DE1D53}"/>
                </a:ext>
              </a:extLst>
            </p:cNvPr>
            <p:cNvSpPr/>
            <p:nvPr/>
          </p:nvSpPr>
          <p:spPr>
            <a:xfrm>
              <a:off x="5556333" y="3392130"/>
              <a:ext cx="116680" cy="52379"/>
            </a:xfrm>
            <a:custGeom>
              <a:avLst/>
              <a:gdLst/>
              <a:ahLst/>
              <a:cxnLst/>
              <a:rect l="l" t="t" r="r" b="b"/>
              <a:pathLst>
                <a:path w="1615" h="725" extrusionOk="0">
                  <a:moveTo>
                    <a:pt x="1529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>
              <a:extLst>
                <a:ext uri="{FF2B5EF4-FFF2-40B4-BE49-F238E27FC236}">
                  <a16:creationId xmlns:a16="http://schemas.microsoft.com/office/drawing/2014/main" id="{8B39E4C8-A456-AE67-961A-DBDE62BBB5AB}"/>
                </a:ext>
              </a:extLst>
            </p:cNvPr>
            <p:cNvSpPr/>
            <p:nvPr/>
          </p:nvSpPr>
          <p:spPr>
            <a:xfrm>
              <a:off x="5565797" y="3431793"/>
              <a:ext cx="116752" cy="52379"/>
            </a:xfrm>
            <a:custGeom>
              <a:avLst/>
              <a:gdLst/>
              <a:ahLst/>
              <a:cxnLst/>
              <a:rect l="l" t="t" r="r" b="b"/>
              <a:pathLst>
                <a:path w="1616" h="725" extrusionOk="0">
                  <a:moveTo>
                    <a:pt x="1530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5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>
              <a:extLst>
                <a:ext uri="{FF2B5EF4-FFF2-40B4-BE49-F238E27FC236}">
                  <a16:creationId xmlns:a16="http://schemas.microsoft.com/office/drawing/2014/main" id="{97342028-A9D1-1268-FD5D-DD0BC09E7B7C}"/>
                </a:ext>
              </a:extLst>
            </p:cNvPr>
            <p:cNvSpPr/>
            <p:nvPr/>
          </p:nvSpPr>
          <p:spPr>
            <a:xfrm>
              <a:off x="5683487" y="3920036"/>
              <a:ext cx="126578" cy="93272"/>
            </a:xfrm>
            <a:custGeom>
              <a:avLst/>
              <a:gdLst/>
              <a:ahLst/>
              <a:cxnLst/>
              <a:rect l="l" t="t" r="r" b="b"/>
              <a:pathLst>
                <a:path w="1752" h="1291" extrusionOk="0">
                  <a:moveTo>
                    <a:pt x="1529" y="1"/>
                  </a:moveTo>
                  <a:lnTo>
                    <a:pt x="0" y="368"/>
                  </a:lnTo>
                  <a:lnTo>
                    <a:pt x="223" y="1290"/>
                  </a:lnTo>
                  <a:lnTo>
                    <a:pt x="1751" y="922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>
              <a:extLst>
                <a:ext uri="{FF2B5EF4-FFF2-40B4-BE49-F238E27FC236}">
                  <a16:creationId xmlns:a16="http://schemas.microsoft.com/office/drawing/2014/main" id="{7C72A7F6-B12E-2165-377D-7636088F0398}"/>
                </a:ext>
              </a:extLst>
            </p:cNvPr>
            <p:cNvSpPr/>
            <p:nvPr/>
          </p:nvSpPr>
          <p:spPr>
            <a:xfrm>
              <a:off x="5668604" y="3378475"/>
              <a:ext cx="223534" cy="636211"/>
            </a:xfrm>
            <a:custGeom>
              <a:avLst/>
              <a:gdLst/>
              <a:ahLst/>
              <a:cxnLst/>
              <a:rect l="l" t="t" r="r" b="b"/>
              <a:pathLst>
                <a:path w="3094" h="8806" extrusionOk="0">
                  <a:moveTo>
                    <a:pt x="1030" y="0"/>
                  </a:moveTo>
                  <a:lnTo>
                    <a:pt x="1" y="248"/>
                  </a:lnTo>
                  <a:lnTo>
                    <a:pt x="2064" y="8806"/>
                  </a:lnTo>
                  <a:lnTo>
                    <a:pt x="3093" y="8557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>
              <a:extLst>
                <a:ext uri="{FF2B5EF4-FFF2-40B4-BE49-F238E27FC236}">
                  <a16:creationId xmlns:a16="http://schemas.microsoft.com/office/drawing/2014/main" id="{12078463-67C5-0BBA-FB70-59AFA8ABE1A0}"/>
                </a:ext>
              </a:extLst>
            </p:cNvPr>
            <p:cNvSpPr/>
            <p:nvPr/>
          </p:nvSpPr>
          <p:spPr>
            <a:xfrm>
              <a:off x="5735143" y="3577804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>
              <a:extLst>
                <a:ext uri="{FF2B5EF4-FFF2-40B4-BE49-F238E27FC236}">
                  <a16:creationId xmlns:a16="http://schemas.microsoft.com/office/drawing/2014/main" id="{0F7C455A-1E4A-A8EA-09DE-66FB908C0350}"/>
                </a:ext>
              </a:extLst>
            </p:cNvPr>
            <p:cNvSpPr/>
            <p:nvPr/>
          </p:nvSpPr>
          <p:spPr>
            <a:xfrm>
              <a:off x="5712385" y="3481716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40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8" y="2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>
              <a:extLst>
                <a:ext uri="{FF2B5EF4-FFF2-40B4-BE49-F238E27FC236}">
                  <a16:creationId xmlns:a16="http://schemas.microsoft.com/office/drawing/2014/main" id="{4F37010A-8C2B-A1DC-F2E1-07300FF87E85}"/>
                </a:ext>
              </a:extLst>
            </p:cNvPr>
            <p:cNvSpPr/>
            <p:nvPr/>
          </p:nvSpPr>
          <p:spPr>
            <a:xfrm>
              <a:off x="5758840" y="3673820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89" y="628"/>
                  </a:lnTo>
                  <a:lnTo>
                    <a:pt x="627" y="23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>
              <a:extLst>
                <a:ext uri="{FF2B5EF4-FFF2-40B4-BE49-F238E27FC236}">
                  <a16:creationId xmlns:a16="http://schemas.microsoft.com/office/drawing/2014/main" id="{03C9AFFA-A270-59E4-00BB-F2D42D550435}"/>
                </a:ext>
              </a:extLst>
            </p:cNvPr>
            <p:cNvSpPr/>
            <p:nvPr/>
          </p:nvSpPr>
          <p:spPr>
            <a:xfrm>
              <a:off x="5780947" y="3769763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7" y="23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>
              <a:extLst>
                <a:ext uri="{FF2B5EF4-FFF2-40B4-BE49-F238E27FC236}">
                  <a16:creationId xmlns:a16="http://schemas.microsoft.com/office/drawing/2014/main" id="{C94163B6-E32A-A71D-2A1D-478B01C585E6}"/>
                </a:ext>
              </a:extLst>
            </p:cNvPr>
            <p:cNvSpPr/>
            <p:nvPr/>
          </p:nvSpPr>
          <p:spPr>
            <a:xfrm>
              <a:off x="5804572" y="3866068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>
              <a:extLst>
                <a:ext uri="{FF2B5EF4-FFF2-40B4-BE49-F238E27FC236}">
                  <a16:creationId xmlns:a16="http://schemas.microsoft.com/office/drawing/2014/main" id="{FB0F9E16-5DF9-C617-7366-FEB5621AA229}"/>
                </a:ext>
              </a:extLst>
            </p:cNvPr>
            <p:cNvSpPr/>
            <p:nvPr/>
          </p:nvSpPr>
          <p:spPr>
            <a:xfrm>
              <a:off x="5376512" y="3469506"/>
              <a:ext cx="192973" cy="540195"/>
            </a:xfrm>
            <a:custGeom>
              <a:avLst/>
              <a:gdLst/>
              <a:ahLst/>
              <a:cxnLst/>
              <a:rect l="l" t="t" r="r" b="b"/>
              <a:pathLst>
                <a:path w="2671" h="7477" extrusionOk="0">
                  <a:moveTo>
                    <a:pt x="0" y="0"/>
                  </a:moveTo>
                  <a:lnTo>
                    <a:pt x="0" y="7476"/>
                  </a:lnTo>
                  <a:lnTo>
                    <a:pt x="2671" y="7476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>
              <a:extLst>
                <a:ext uri="{FF2B5EF4-FFF2-40B4-BE49-F238E27FC236}">
                  <a16:creationId xmlns:a16="http://schemas.microsoft.com/office/drawing/2014/main" id="{7787DB37-9323-6316-3CEA-0C8D898971A1}"/>
                </a:ext>
              </a:extLst>
            </p:cNvPr>
            <p:cNvSpPr/>
            <p:nvPr/>
          </p:nvSpPr>
          <p:spPr>
            <a:xfrm>
              <a:off x="5376440" y="3883118"/>
              <a:ext cx="170432" cy="126578"/>
            </a:xfrm>
            <a:custGeom>
              <a:avLst/>
              <a:gdLst/>
              <a:ahLst/>
              <a:cxnLst/>
              <a:rect l="l" t="t" r="r" b="b"/>
              <a:pathLst>
                <a:path w="2359" h="1752" extrusionOk="0">
                  <a:moveTo>
                    <a:pt x="0" y="1"/>
                  </a:moveTo>
                  <a:lnTo>
                    <a:pt x="0" y="824"/>
                  </a:lnTo>
                  <a:lnTo>
                    <a:pt x="1250" y="1751"/>
                  </a:lnTo>
                  <a:lnTo>
                    <a:pt x="2358" y="17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>
              <a:extLst>
                <a:ext uri="{FF2B5EF4-FFF2-40B4-BE49-F238E27FC236}">
                  <a16:creationId xmlns:a16="http://schemas.microsoft.com/office/drawing/2014/main" id="{2E3F01D7-AE5B-AED3-3B53-A24504221B3C}"/>
                </a:ext>
              </a:extLst>
            </p:cNvPr>
            <p:cNvSpPr/>
            <p:nvPr/>
          </p:nvSpPr>
          <p:spPr>
            <a:xfrm>
              <a:off x="5376440" y="379873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4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>
              <a:extLst>
                <a:ext uri="{FF2B5EF4-FFF2-40B4-BE49-F238E27FC236}">
                  <a16:creationId xmlns:a16="http://schemas.microsoft.com/office/drawing/2014/main" id="{F7DCA801-A4D9-0089-6B52-BC2574275D38}"/>
                </a:ext>
              </a:extLst>
            </p:cNvPr>
            <p:cNvSpPr/>
            <p:nvPr/>
          </p:nvSpPr>
          <p:spPr>
            <a:xfrm>
              <a:off x="5376440" y="3714350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5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>
              <a:extLst>
                <a:ext uri="{FF2B5EF4-FFF2-40B4-BE49-F238E27FC236}">
                  <a16:creationId xmlns:a16="http://schemas.microsoft.com/office/drawing/2014/main" id="{8A6BBB0C-C98C-2D45-4E7A-DDC2125AA598}"/>
                </a:ext>
              </a:extLst>
            </p:cNvPr>
            <p:cNvSpPr/>
            <p:nvPr/>
          </p:nvSpPr>
          <p:spPr>
            <a:xfrm>
              <a:off x="5376440" y="3630038"/>
              <a:ext cx="193045" cy="202799"/>
            </a:xfrm>
            <a:custGeom>
              <a:avLst/>
              <a:gdLst/>
              <a:ahLst/>
              <a:cxnLst/>
              <a:rect l="l" t="t" r="r" b="b"/>
              <a:pathLst>
                <a:path w="2672" h="2807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>
              <a:extLst>
                <a:ext uri="{FF2B5EF4-FFF2-40B4-BE49-F238E27FC236}">
                  <a16:creationId xmlns:a16="http://schemas.microsoft.com/office/drawing/2014/main" id="{8F8DC858-2553-56E8-D29C-F2BF026D4D61}"/>
                </a:ext>
              </a:extLst>
            </p:cNvPr>
            <p:cNvSpPr/>
            <p:nvPr/>
          </p:nvSpPr>
          <p:spPr>
            <a:xfrm>
              <a:off x="5376440" y="354565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>
              <a:extLst>
                <a:ext uri="{FF2B5EF4-FFF2-40B4-BE49-F238E27FC236}">
                  <a16:creationId xmlns:a16="http://schemas.microsoft.com/office/drawing/2014/main" id="{6225471C-0C49-A8A9-CD5C-DBC315EBA9C4}"/>
                </a:ext>
              </a:extLst>
            </p:cNvPr>
            <p:cNvSpPr/>
            <p:nvPr/>
          </p:nvSpPr>
          <p:spPr>
            <a:xfrm>
              <a:off x="5376440" y="3469506"/>
              <a:ext cx="193045" cy="194635"/>
            </a:xfrm>
            <a:custGeom>
              <a:avLst/>
              <a:gdLst/>
              <a:ahLst/>
              <a:cxnLst/>
              <a:rect l="l" t="t" r="r" b="b"/>
              <a:pathLst>
                <a:path w="2672" h="2694" extrusionOk="0">
                  <a:moveTo>
                    <a:pt x="0" y="0"/>
                  </a:moveTo>
                  <a:lnTo>
                    <a:pt x="0" y="710"/>
                  </a:lnTo>
                  <a:lnTo>
                    <a:pt x="2672" y="2693"/>
                  </a:lnTo>
                  <a:lnTo>
                    <a:pt x="2672" y="187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>
              <a:extLst>
                <a:ext uri="{FF2B5EF4-FFF2-40B4-BE49-F238E27FC236}">
                  <a16:creationId xmlns:a16="http://schemas.microsoft.com/office/drawing/2014/main" id="{0E2140EE-29F9-8CB1-C900-EA78AD9405FE}"/>
                </a:ext>
              </a:extLst>
            </p:cNvPr>
            <p:cNvSpPr/>
            <p:nvPr/>
          </p:nvSpPr>
          <p:spPr>
            <a:xfrm>
              <a:off x="5421160" y="3469506"/>
              <a:ext cx="148324" cy="110250"/>
            </a:xfrm>
            <a:custGeom>
              <a:avLst/>
              <a:gdLst/>
              <a:ahLst/>
              <a:cxnLst/>
              <a:rect l="l" t="t" r="r" b="b"/>
              <a:pathLst>
                <a:path w="2053" h="1526" extrusionOk="0">
                  <a:moveTo>
                    <a:pt x="0" y="0"/>
                  </a:moveTo>
                  <a:lnTo>
                    <a:pt x="2053" y="1526"/>
                  </a:lnTo>
                  <a:lnTo>
                    <a:pt x="2053" y="702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6">
              <a:extLst>
                <a:ext uri="{FF2B5EF4-FFF2-40B4-BE49-F238E27FC236}">
                  <a16:creationId xmlns:a16="http://schemas.microsoft.com/office/drawing/2014/main" id="{724DC4FF-4F8A-EF29-1255-89C6BE8ADD5E}"/>
                </a:ext>
              </a:extLst>
            </p:cNvPr>
            <p:cNvGrpSpPr/>
            <p:nvPr/>
          </p:nvGrpSpPr>
          <p:grpSpPr>
            <a:xfrm>
              <a:off x="5261276" y="4513740"/>
              <a:ext cx="1065355" cy="336540"/>
              <a:chOff x="5058788" y="4697345"/>
              <a:chExt cx="1113921" cy="351882"/>
            </a:xfrm>
          </p:grpSpPr>
          <p:sp>
            <p:nvSpPr>
              <p:cNvPr id="705" name="Google Shape;705;p36">
                <a:extLst>
                  <a:ext uri="{FF2B5EF4-FFF2-40B4-BE49-F238E27FC236}">
                    <a16:creationId xmlns:a16="http://schemas.microsoft.com/office/drawing/2014/main" id="{F962B284-9FD7-2A0F-8232-4A6AAD95745E}"/>
                  </a:ext>
                </a:extLst>
              </p:cNvPr>
              <p:cNvSpPr/>
              <p:nvPr/>
            </p:nvSpPr>
            <p:spPr>
              <a:xfrm>
                <a:off x="5318685" y="4697345"/>
                <a:ext cx="594117" cy="183699"/>
              </a:xfrm>
              <a:custGeom>
                <a:avLst/>
                <a:gdLst/>
                <a:ahLst/>
                <a:cxnLst/>
                <a:rect l="l" t="t" r="r" b="b"/>
                <a:pathLst>
                  <a:path w="10993" h="3399" extrusionOk="0">
                    <a:moveTo>
                      <a:pt x="1" y="0"/>
                    </a:moveTo>
                    <a:lnTo>
                      <a:pt x="1" y="3398"/>
                    </a:lnTo>
                    <a:lnTo>
                      <a:pt x="10992" y="3398"/>
                    </a:lnTo>
                    <a:lnTo>
                      <a:pt x="109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6" name="Google Shape;706;p36">
                <a:extLst>
                  <a:ext uri="{FF2B5EF4-FFF2-40B4-BE49-F238E27FC236}">
                    <a16:creationId xmlns:a16="http://schemas.microsoft.com/office/drawing/2014/main" id="{D284307E-4DA9-9FB1-FF4C-9976F87E4751}"/>
                  </a:ext>
                </a:extLst>
              </p:cNvPr>
              <p:cNvGrpSpPr/>
              <p:nvPr/>
            </p:nvGrpSpPr>
            <p:grpSpPr>
              <a:xfrm>
                <a:off x="5058788" y="4697345"/>
                <a:ext cx="1113921" cy="351882"/>
                <a:chOff x="5058788" y="4697345"/>
                <a:chExt cx="1113921" cy="351882"/>
              </a:xfrm>
            </p:grpSpPr>
            <p:sp>
              <p:nvSpPr>
                <p:cNvPr id="707" name="Google Shape;707;p36">
                  <a:extLst>
                    <a:ext uri="{FF2B5EF4-FFF2-40B4-BE49-F238E27FC236}">
                      <a16:creationId xmlns:a16="http://schemas.microsoft.com/office/drawing/2014/main" id="{C11E7976-93BC-1050-980D-319B3DB52B68}"/>
                    </a:ext>
                  </a:extLst>
                </p:cNvPr>
                <p:cNvSpPr/>
                <p:nvPr/>
              </p:nvSpPr>
              <p:spPr>
                <a:xfrm>
                  <a:off x="5058788" y="4978644"/>
                  <a:ext cx="1113921" cy="7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1" h="1306" extrusionOk="0">
                      <a:moveTo>
                        <a:pt x="0" y="0"/>
                      </a:moveTo>
                      <a:lnTo>
                        <a:pt x="0" y="1305"/>
                      </a:lnTo>
                      <a:lnTo>
                        <a:pt x="20611" y="1305"/>
                      </a:lnTo>
                      <a:lnTo>
                        <a:pt x="206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6">
                  <a:extLst>
                    <a:ext uri="{FF2B5EF4-FFF2-40B4-BE49-F238E27FC236}">
                      <a16:creationId xmlns:a16="http://schemas.microsoft.com/office/drawing/2014/main" id="{5AB5167F-52D4-120E-DF18-3EDBB234CC6A}"/>
                    </a:ext>
                  </a:extLst>
                </p:cNvPr>
                <p:cNvSpPr/>
                <p:nvPr/>
              </p:nvSpPr>
              <p:spPr>
                <a:xfrm>
                  <a:off x="5534104" y="4707559"/>
                  <a:ext cx="163270" cy="16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3021" extrusionOk="0">
                      <a:moveTo>
                        <a:pt x="1510" y="297"/>
                      </a:moveTo>
                      <a:cubicBezTo>
                        <a:pt x="2180" y="297"/>
                        <a:pt x="2724" y="841"/>
                        <a:pt x="2724" y="1511"/>
                      </a:cubicBezTo>
                      <a:cubicBezTo>
                        <a:pt x="2724" y="2181"/>
                        <a:pt x="2180" y="2725"/>
                        <a:pt x="1510" y="2725"/>
                      </a:cubicBezTo>
                      <a:cubicBezTo>
                        <a:pt x="841" y="2725"/>
                        <a:pt x="297" y="2181"/>
                        <a:pt x="297" y="1511"/>
                      </a:cubicBezTo>
                      <a:cubicBezTo>
                        <a:pt x="297" y="841"/>
                        <a:pt x="841" y="297"/>
                        <a:pt x="1510" y="297"/>
                      </a:cubicBezTo>
                      <a:close/>
                      <a:moveTo>
                        <a:pt x="1510" y="1"/>
                      </a:moveTo>
                      <a:cubicBezTo>
                        <a:pt x="679" y="1"/>
                        <a:pt x="1" y="678"/>
                        <a:pt x="1" y="1511"/>
                      </a:cubicBezTo>
                      <a:cubicBezTo>
                        <a:pt x="1" y="2343"/>
                        <a:pt x="679" y="3021"/>
                        <a:pt x="1510" y="3021"/>
                      </a:cubicBezTo>
                      <a:cubicBezTo>
                        <a:pt x="2343" y="3021"/>
                        <a:pt x="3020" y="2343"/>
                        <a:pt x="3020" y="1511"/>
                      </a:cubicBezTo>
                      <a:cubicBezTo>
                        <a:pt x="3020" y="678"/>
                        <a:pt x="2343" y="1"/>
                        <a:pt x="15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6">
                  <a:extLst>
                    <a:ext uri="{FF2B5EF4-FFF2-40B4-BE49-F238E27FC236}">
                      <a16:creationId xmlns:a16="http://schemas.microsoft.com/office/drawing/2014/main" id="{F92B5133-AA9C-0EBF-9534-66421C164602}"/>
                    </a:ext>
                  </a:extLst>
                </p:cNvPr>
                <p:cNvSpPr/>
                <p:nvPr/>
              </p:nvSpPr>
              <p:spPr>
                <a:xfrm>
                  <a:off x="5479412" y="4697345"/>
                  <a:ext cx="272603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400" extrusionOk="0">
                      <a:moveTo>
                        <a:pt x="659" y="0"/>
                      </a:moveTo>
                      <a:cubicBezTo>
                        <a:pt x="249" y="449"/>
                        <a:pt x="0" y="1045"/>
                        <a:pt x="0" y="1700"/>
                      </a:cubicBezTo>
                      <a:cubicBezTo>
                        <a:pt x="0" y="2353"/>
                        <a:pt x="249" y="2949"/>
                        <a:pt x="659" y="3399"/>
                      </a:cubicBezTo>
                      <a:lnTo>
                        <a:pt x="1084" y="3399"/>
                      </a:lnTo>
                      <a:cubicBezTo>
                        <a:pt x="602" y="2990"/>
                        <a:pt x="295" y="2379"/>
                        <a:pt x="295" y="1700"/>
                      </a:cubicBezTo>
                      <a:cubicBezTo>
                        <a:pt x="295" y="1020"/>
                        <a:pt x="603" y="409"/>
                        <a:pt x="1084" y="0"/>
                      </a:cubicBezTo>
                      <a:close/>
                      <a:moveTo>
                        <a:pt x="3960" y="0"/>
                      </a:moveTo>
                      <a:cubicBezTo>
                        <a:pt x="4442" y="409"/>
                        <a:pt x="4748" y="1020"/>
                        <a:pt x="4748" y="1700"/>
                      </a:cubicBezTo>
                      <a:cubicBezTo>
                        <a:pt x="4748" y="2380"/>
                        <a:pt x="4442" y="2990"/>
                        <a:pt x="3960" y="3399"/>
                      </a:cubicBezTo>
                      <a:lnTo>
                        <a:pt x="4385" y="3399"/>
                      </a:lnTo>
                      <a:cubicBezTo>
                        <a:pt x="4795" y="2951"/>
                        <a:pt x="5043" y="2353"/>
                        <a:pt x="5043" y="1700"/>
                      </a:cubicBezTo>
                      <a:cubicBezTo>
                        <a:pt x="5043" y="1045"/>
                        <a:pt x="4796" y="449"/>
                        <a:pt x="43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6">
                  <a:extLst>
                    <a:ext uri="{FF2B5EF4-FFF2-40B4-BE49-F238E27FC236}">
                      <a16:creationId xmlns:a16="http://schemas.microsoft.com/office/drawing/2014/main" id="{1465D614-98EF-1FE4-E315-199476AA01FC}"/>
                    </a:ext>
                  </a:extLst>
                </p:cNvPr>
                <p:cNvSpPr/>
                <p:nvPr/>
              </p:nvSpPr>
              <p:spPr>
                <a:xfrm>
                  <a:off x="5416721" y="4697345"/>
                  <a:ext cx="398041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" h="3400" extrusionOk="0">
                      <a:moveTo>
                        <a:pt x="415" y="0"/>
                      </a:moveTo>
                      <a:cubicBezTo>
                        <a:pt x="144" y="519"/>
                        <a:pt x="1" y="1097"/>
                        <a:pt x="1" y="1700"/>
                      </a:cubicBezTo>
                      <a:cubicBezTo>
                        <a:pt x="1" y="2301"/>
                        <a:pt x="144" y="2880"/>
                        <a:pt x="415" y="3399"/>
                      </a:cubicBezTo>
                      <a:lnTo>
                        <a:pt x="756" y="3399"/>
                      </a:lnTo>
                      <a:cubicBezTo>
                        <a:pt x="465" y="2899"/>
                        <a:pt x="297" y="2318"/>
                        <a:pt x="297" y="1700"/>
                      </a:cubicBezTo>
                      <a:cubicBezTo>
                        <a:pt x="297" y="1081"/>
                        <a:pt x="464" y="500"/>
                        <a:pt x="756" y="0"/>
                      </a:cubicBezTo>
                      <a:close/>
                      <a:moveTo>
                        <a:pt x="6610" y="0"/>
                      </a:moveTo>
                      <a:cubicBezTo>
                        <a:pt x="6900" y="500"/>
                        <a:pt x="7068" y="1081"/>
                        <a:pt x="7068" y="1700"/>
                      </a:cubicBezTo>
                      <a:cubicBezTo>
                        <a:pt x="7068" y="2318"/>
                        <a:pt x="6902" y="2899"/>
                        <a:pt x="6610" y="3399"/>
                      </a:cubicBezTo>
                      <a:lnTo>
                        <a:pt x="6950" y="3399"/>
                      </a:lnTo>
                      <a:cubicBezTo>
                        <a:pt x="7221" y="2880"/>
                        <a:pt x="7364" y="2301"/>
                        <a:pt x="7364" y="1700"/>
                      </a:cubicBezTo>
                      <a:cubicBezTo>
                        <a:pt x="7364" y="1097"/>
                        <a:pt x="7222" y="519"/>
                        <a:pt x="69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6">
                  <a:extLst>
                    <a:ext uri="{FF2B5EF4-FFF2-40B4-BE49-F238E27FC236}">
                      <a16:creationId xmlns:a16="http://schemas.microsoft.com/office/drawing/2014/main" id="{DDCB1D81-4D82-5BDF-2029-49C956324151}"/>
                    </a:ext>
                  </a:extLst>
                </p:cNvPr>
                <p:cNvSpPr/>
                <p:nvPr/>
              </p:nvSpPr>
              <p:spPr>
                <a:xfrm>
                  <a:off x="5348895" y="4697345"/>
                  <a:ext cx="533586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3" h="3400" extrusionOk="0">
                      <a:moveTo>
                        <a:pt x="302" y="0"/>
                      </a:moveTo>
                      <a:cubicBezTo>
                        <a:pt x="102" y="543"/>
                        <a:pt x="1" y="1113"/>
                        <a:pt x="1" y="1700"/>
                      </a:cubicBezTo>
                      <a:cubicBezTo>
                        <a:pt x="1" y="2285"/>
                        <a:pt x="102" y="2856"/>
                        <a:pt x="302" y="3399"/>
                      </a:cubicBezTo>
                      <a:lnTo>
                        <a:pt x="621" y="3399"/>
                      </a:lnTo>
                      <a:cubicBezTo>
                        <a:pt x="414" y="2873"/>
                        <a:pt x="298" y="2299"/>
                        <a:pt x="298" y="1700"/>
                      </a:cubicBezTo>
                      <a:cubicBezTo>
                        <a:pt x="298" y="1100"/>
                        <a:pt x="414" y="527"/>
                        <a:pt x="621" y="0"/>
                      </a:cubicBezTo>
                      <a:close/>
                      <a:moveTo>
                        <a:pt x="9253" y="0"/>
                      </a:moveTo>
                      <a:cubicBezTo>
                        <a:pt x="9460" y="527"/>
                        <a:pt x="9576" y="1100"/>
                        <a:pt x="9576" y="1700"/>
                      </a:cubicBezTo>
                      <a:cubicBezTo>
                        <a:pt x="9576" y="2299"/>
                        <a:pt x="9461" y="2873"/>
                        <a:pt x="9253" y="3399"/>
                      </a:cubicBezTo>
                      <a:lnTo>
                        <a:pt x="9572" y="3399"/>
                      </a:lnTo>
                      <a:cubicBezTo>
                        <a:pt x="9771" y="2856"/>
                        <a:pt x="9871" y="2286"/>
                        <a:pt x="9871" y="1700"/>
                      </a:cubicBezTo>
                      <a:cubicBezTo>
                        <a:pt x="9873" y="1113"/>
                        <a:pt x="9771" y="543"/>
                        <a:pt x="95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6">
                  <a:extLst>
                    <a:ext uri="{FF2B5EF4-FFF2-40B4-BE49-F238E27FC236}">
                      <a16:creationId xmlns:a16="http://schemas.microsoft.com/office/drawing/2014/main" id="{28A3D48C-BFBE-80E2-E0A5-6893CFCEC0D1}"/>
                    </a:ext>
                  </a:extLst>
                </p:cNvPr>
                <p:cNvSpPr/>
                <p:nvPr/>
              </p:nvSpPr>
              <p:spPr>
                <a:xfrm>
                  <a:off x="5176495" y="4881040"/>
                  <a:ext cx="878556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6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16256" y="1806"/>
                      </a:lnTo>
                      <a:lnTo>
                        <a:pt x="162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6">
                  <a:extLst>
                    <a:ext uri="{FF2B5EF4-FFF2-40B4-BE49-F238E27FC236}">
                      <a16:creationId xmlns:a16="http://schemas.microsoft.com/office/drawing/2014/main" id="{7D3CA376-E334-80D2-7578-F183ABBE9621}"/>
                    </a:ext>
                  </a:extLst>
                </p:cNvPr>
                <p:cNvSpPr/>
                <p:nvPr/>
              </p:nvSpPr>
              <p:spPr>
                <a:xfrm>
                  <a:off x="5242375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7" y="1806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6">
                  <a:extLst>
                    <a:ext uri="{FF2B5EF4-FFF2-40B4-BE49-F238E27FC236}">
                      <a16:creationId xmlns:a16="http://schemas.microsoft.com/office/drawing/2014/main" id="{C68D982D-5E51-77EA-E0B0-4601B962DC28}"/>
                    </a:ext>
                  </a:extLst>
                </p:cNvPr>
                <p:cNvSpPr/>
                <p:nvPr/>
              </p:nvSpPr>
              <p:spPr>
                <a:xfrm>
                  <a:off x="5292852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8" y="180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6">
                  <a:extLst>
                    <a:ext uri="{FF2B5EF4-FFF2-40B4-BE49-F238E27FC236}">
                      <a16:creationId xmlns:a16="http://schemas.microsoft.com/office/drawing/2014/main" id="{F7D79020-7904-BA49-B9EE-30E3EF19B7BB}"/>
                    </a:ext>
                  </a:extLst>
                </p:cNvPr>
                <p:cNvSpPr/>
                <p:nvPr/>
              </p:nvSpPr>
              <p:spPr>
                <a:xfrm>
                  <a:off x="5990721" y="4881040"/>
                  <a:ext cx="25888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807" extrusionOk="0">
                      <a:moveTo>
                        <a:pt x="1" y="0"/>
                      </a:moveTo>
                      <a:lnTo>
                        <a:pt x="1" y="1806"/>
                      </a:lnTo>
                      <a:lnTo>
                        <a:pt x="479" y="1806"/>
                      </a:lnTo>
                      <a:lnTo>
                        <a:pt x="4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6">
                  <a:extLst>
                    <a:ext uri="{FF2B5EF4-FFF2-40B4-BE49-F238E27FC236}">
                      <a16:creationId xmlns:a16="http://schemas.microsoft.com/office/drawing/2014/main" id="{80DA3745-B141-DD4C-008C-7FBA6C7A2C44}"/>
                    </a:ext>
                  </a:extLst>
                </p:cNvPr>
                <p:cNvSpPr/>
                <p:nvPr/>
              </p:nvSpPr>
              <p:spPr>
                <a:xfrm>
                  <a:off x="5383484" y="4900442"/>
                  <a:ext cx="494296" cy="58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6" h="1087" extrusionOk="0">
                      <a:moveTo>
                        <a:pt x="0" y="1"/>
                      </a:moveTo>
                      <a:lnTo>
                        <a:pt x="0" y="1087"/>
                      </a:lnTo>
                      <a:lnTo>
                        <a:pt x="9146" y="1087"/>
                      </a:lnTo>
                      <a:lnTo>
                        <a:pt x="91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7" name="Google Shape;717;p36">
              <a:extLst>
                <a:ext uri="{FF2B5EF4-FFF2-40B4-BE49-F238E27FC236}">
                  <a16:creationId xmlns:a16="http://schemas.microsoft.com/office/drawing/2014/main" id="{0184B950-F288-B9E3-3F41-F7F735970966}"/>
                </a:ext>
              </a:extLst>
            </p:cNvPr>
            <p:cNvGrpSpPr/>
            <p:nvPr/>
          </p:nvGrpSpPr>
          <p:grpSpPr>
            <a:xfrm flipH="1">
              <a:off x="8040332" y="2806474"/>
              <a:ext cx="515694" cy="741249"/>
              <a:chOff x="7927950" y="2772713"/>
              <a:chExt cx="619601" cy="890603"/>
            </a:xfrm>
          </p:grpSpPr>
          <p:sp>
            <p:nvSpPr>
              <p:cNvPr id="718" name="Google Shape;718;p36">
                <a:extLst>
                  <a:ext uri="{FF2B5EF4-FFF2-40B4-BE49-F238E27FC236}">
                    <a16:creationId xmlns:a16="http://schemas.microsoft.com/office/drawing/2014/main" id="{8ED5D4FB-4886-9812-B2B4-69F23D7211E9}"/>
                  </a:ext>
                </a:extLst>
              </p:cNvPr>
              <p:cNvSpPr/>
              <p:nvPr/>
            </p:nvSpPr>
            <p:spPr>
              <a:xfrm>
                <a:off x="7927950" y="2824895"/>
                <a:ext cx="391587" cy="838421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13127" extrusionOk="0">
                    <a:moveTo>
                      <a:pt x="2640" y="0"/>
                    </a:moveTo>
                    <a:lnTo>
                      <a:pt x="0" y="12382"/>
                    </a:lnTo>
                    <a:lnTo>
                      <a:pt x="3491" y="13127"/>
                    </a:lnTo>
                    <a:lnTo>
                      <a:pt x="6131" y="745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9" name="Google Shape;719;p36">
                <a:extLst>
                  <a:ext uri="{FF2B5EF4-FFF2-40B4-BE49-F238E27FC236}">
                    <a16:creationId xmlns:a16="http://schemas.microsoft.com/office/drawing/2014/main" id="{5DE419E3-86A3-D126-BC64-B2916BD84D86}"/>
                  </a:ext>
                </a:extLst>
              </p:cNvPr>
              <p:cNvGrpSpPr/>
              <p:nvPr/>
            </p:nvGrpSpPr>
            <p:grpSpPr>
              <a:xfrm>
                <a:off x="7964675" y="2772713"/>
                <a:ext cx="582876" cy="876105"/>
                <a:chOff x="7964675" y="2772713"/>
                <a:chExt cx="582876" cy="876105"/>
              </a:xfrm>
            </p:grpSpPr>
            <p:sp>
              <p:nvSpPr>
                <p:cNvPr id="720" name="Google Shape;720;p36">
                  <a:extLst>
                    <a:ext uri="{FF2B5EF4-FFF2-40B4-BE49-F238E27FC236}">
                      <a16:creationId xmlns:a16="http://schemas.microsoft.com/office/drawing/2014/main" id="{44FE2F9B-73B6-6965-B356-23695658D2CD}"/>
                    </a:ext>
                  </a:extLst>
                </p:cNvPr>
                <p:cNvSpPr/>
                <p:nvPr/>
              </p:nvSpPr>
              <p:spPr>
                <a:xfrm>
                  <a:off x="7976810" y="2929513"/>
                  <a:ext cx="293866" cy="629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9852" extrusionOk="0">
                      <a:moveTo>
                        <a:pt x="1981" y="0"/>
                      </a:moveTo>
                      <a:lnTo>
                        <a:pt x="0" y="9292"/>
                      </a:lnTo>
                      <a:lnTo>
                        <a:pt x="2620" y="9852"/>
                      </a:lnTo>
                      <a:lnTo>
                        <a:pt x="4601" y="560"/>
                      </a:lnTo>
                      <a:lnTo>
                        <a:pt x="19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6">
                  <a:extLst>
                    <a:ext uri="{FF2B5EF4-FFF2-40B4-BE49-F238E27FC236}">
                      <a16:creationId xmlns:a16="http://schemas.microsoft.com/office/drawing/2014/main" id="{E7816AD4-87EA-7C32-ED3B-760EEB5B4F25}"/>
                    </a:ext>
                  </a:extLst>
                </p:cNvPr>
                <p:cNvSpPr/>
                <p:nvPr/>
              </p:nvSpPr>
              <p:spPr>
                <a:xfrm>
                  <a:off x="7964675" y="3548922"/>
                  <a:ext cx="173982" cy="6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3" extrusionOk="0">
                      <a:moveTo>
                        <a:pt x="104" y="1"/>
                      </a:moveTo>
                      <a:lnTo>
                        <a:pt x="1" y="483"/>
                      </a:lnTo>
                      <a:lnTo>
                        <a:pt x="2621" y="1043"/>
                      </a:lnTo>
                      <a:lnTo>
                        <a:pt x="2724" y="559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6">
                  <a:extLst>
                    <a:ext uri="{FF2B5EF4-FFF2-40B4-BE49-F238E27FC236}">
                      <a16:creationId xmlns:a16="http://schemas.microsoft.com/office/drawing/2014/main" id="{7E0A08A0-573D-32F0-3223-645F9C8F5C6F}"/>
                    </a:ext>
                  </a:extLst>
                </p:cNvPr>
                <p:cNvSpPr/>
                <p:nvPr/>
              </p:nvSpPr>
              <p:spPr>
                <a:xfrm>
                  <a:off x="8111001" y="2862833"/>
                  <a:ext cx="173982" cy="6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2" extrusionOk="0">
                      <a:moveTo>
                        <a:pt x="104" y="0"/>
                      </a:moveTo>
                      <a:lnTo>
                        <a:pt x="0" y="483"/>
                      </a:lnTo>
                      <a:lnTo>
                        <a:pt x="2621" y="1041"/>
                      </a:lnTo>
                      <a:lnTo>
                        <a:pt x="2723" y="56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6">
                  <a:extLst>
                    <a:ext uri="{FF2B5EF4-FFF2-40B4-BE49-F238E27FC236}">
                      <a16:creationId xmlns:a16="http://schemas.microsoft.com/office/drawing/2014/main" id="{3EF38916-5C19-3FC1-B399-46B4D58D7924}"/>
                    </a:ext>
                  </a:extLst>
                </p:cNvPr>
                <p:cNvSpPr/>
                <p:nvPr/>
              </p:nvSpPr>
              <p:spPr>
                <a:xfrm>
                  <a:off x="8319471" y="2772713"/>
                  <a:ext cx="228080" cy="87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" h="13717" extrusionOk="0">
                      <a:moveTo>
                        <a:pt x="1" y="1"/>
                      </a:moveTo>
                      <a:lnTo>
                        <a:pt x="1" y="13716"/>
                      </a:lnTo>
                      <a:lnTo>
                        <a:pt x="3571" y="13716"/>
                      </a:lnTo>
                      <a:lnTo>
                        <a:pt x="357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6">
                  <a:extLst>
                    <a:ext uri="{FF2B5EF4-FFF2-40B4-BE49-F238E27FC236}">
                      <a16:creationId xmlns:a16="http://schemas.microsoft.com/office/drawing/2014/main" id="{1A17A555-ACE8-3FA9-1A04-3A5C12FFD3F0}"/>
                    </a:ext>
                  </a:extLst>
                </p:cNvPr>
                <p:cNvSpPr/>
                <p:nvPr/>
              </p:nvSpPr>
              <p:spPr>
                <a:xfrm>
                  <a:off x="8403524" y="3180649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6">
                  <a:extLst>
                    <a:ext uri="{FF2B5EF4-FFF2-40B4-BE49-F238E27FC236}">
                      <a16:creationId xmlns:a16="http://schemas.microsoft.com/office/drawing/2014/main" id="{AD8A166F-80CB-703F-802C-7E5CD963EAD0}"/>
                    </a:ext>
                  </a:extLst>
                </p:cNvPr>
                <p:cNvSpPr/>
                <p:nvPr/>
              </p:nvSpPr>
              <p:spPr>
                <a:xfrm>
                  <a:off x="8403524" y="3306536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6">
                  <a:extLst>
                    <a:ext uri="{FF2B5EF4-FFF2-40B4-BE49-F238E27FC236}">
                      <a16:creationId xmlns:a16="http://schemas.microsoft.com/office/drawing/2014/main" id="{0C0C49BE-88F0-751A-961A-BD14B2888631}"/>
                    </a:ext>
                  </a:extLst>
                </p:cNvPr>
                <p:cNvSpPr/>
                <p:nvPr/>
              </p:nvSpPr>
              <p:spPr>
                <a:xfrm>
                  <a:off x="8403524" y="3432360"/>
                  <a:ext cx="60102" cy="60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2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6">
                  <a:extLst>
                    <a:ext uri="{FF2B5EF4-FFF2-40B4-BE49-F238E27FC236}">
                      <a16:creationId xmlns:a16="http://schemas.microsoft.com/office/drawing/2014/main" id="{44173F91-BD0E-6942-7B58-78F798C90B99}"/>
                    </a:ext>
                  </a:extLst>
                </p:cNvPr>
                <p:cNvSpPr/>
                <p:nvPr/>
              </p:nvSpPr>
              <p:spPr>
                <a:xfrm>
                  <a:off x="8403524" y="2928811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6">
                  <a:extLst>
                    <a:ext uri="{FF2B5EF4-FFF2-40B4-BE49-F238E27FC236}">
                      <a16:creationId xmlns:a16="http://schemas.microsoft.com/office/drawing/2014/main" id="{D421AE8E-46F3-BDC8-CCE7-D022B4CC4974}"/>
                    </a:ext>
                  </a:extLst>
                </p:cNvPr>
                <p:cNvSpPr/>
                <p:nvPr/>
              </p:nvSpPr>
              <p:spPr>
                <a:xfrm>
                  <a:off x="8403524" y="3054762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9" name="Google Shape;729;p36">
              <a:extLst>
                <a:ext uri="{FF2B5EF4-FFF2-40B4-BE49-F238E27FC236}">
                  <a16:creationId xmlns:a16="http://schemas.microsoft.com/office/drawing/2014/main" id="{527178AB-F416-D56B-4B22-8611828BE69E}"/>
                </a:ext>
              </a:extLst>
            </p:cNvPr>
            <p:cNvSpPr/>
            <p:nvPr/>
          </p:nvSpPr>
          <p:spPr>
            <a:xfrm>
              <a:off x="6568965" y="4249485"/>
              <a:ext cx="262564" cy="599724"/>
            </a:xfrm>
            <a:custGeom>
              <a:avLst/>
              <a:gdLst/>
              <a:ahLst/>
              <a:cxnLst/>
              <a:rect l="l" t="t" r="r" b="b"/>
              <a:pathLst>
                <a:path w="6216" h="14198" extrusionOk="0">
                  <a:moveTo>
                    <a:pt x="3547" y="1"/>
                  </a:moveTo>
                  <a:lnTo>
                    <a:pt x="0" y="702"/>
                  </a:lnTo>
                  <a:lnTo>
                    <a:pt x="2670" y="14198"/>
                  </a:lnTo>
                  <a:lnTo>
                    <a:pt x="6215" y="13497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057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36">
              <a:extLst>
                <a:ext uri="{FF2B5EF4-FFF2-40B4-BE49-F238E27FC236}">
                  <a16:creationId xmlns:a16="http://schemas.microsoft.com/office/drawing/2014/main" id="{D4095711-9AB7-47F0-0A19-9395C141ABCB}"/>
                </a:ext>
              </a:extLst>
            </p:cNvPr>
            <p:cNvGrpSpPr/>
            <p:nvPr/>
          </p:nvGrpSpPr>
          <p:grpSpPr>
            <a:xfrm>
              <a:off x="6410570" y="4248319"/>
              <a:ext cx="420921" cy="601954"/>
              <a:chOff x="6260475" y="4419824"/>
              <a:chExt cx="440110" cy="629395"/>
            </a:xfrm>
          </p:grpSpPr>
          <p:sp>
            <p:nvSpPr>
              <p:cNvPr id="731" name="Google Shape;731;p36">
                <a:extLst>
                  <a:ext uri="{FF2B5EF4-FFF2-40B4-BE49-F238E27FC236}">
                    <a16:creationId xmlns:a16="http://schemas.microsoft.com/office/drawing/2014/main" id="{8C522E08-9C75-495C-889D-49F0EA7F5059}"/>
                  </a:ext>
                </a:extLst>
              </p:cNvPr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6">
                <a:extLst>
                  <a:ext uri="{FF2B5EF4-FFF2-40B4-BE49-F238E27FC236}">
                    <a16:creationId xmlns:a16="http://schemas.microsoft.com/office/drawing/2014/main" id="{47444445-84A2-D364-B187-CD57C5FA8D6B}"/>
                  </a:ext>
                </a:extLst>
              </p:cNvPr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6">
                <a:extLst>
                  <a:ext uri="{FF2B5EF4-FFF2-40B4-BE49-F238E27FC236}">
                    <a16:creationId xmlns:a16="http://schemas.microsoft.com/office/drawing/2014/main" id="{E3F724E6-07FA-BE82-2F37-378C851F2BBC}"/>
                  </a:ext>
                </a:extLst>
              </p:cNvPr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6">
                <a:extLst>
                  <a:ext uri="{FF2B5EF4-FFF2-40B4-BE49-F238E27FC236}">
                    <a16:creationId xmlns:a16="http://schemas.microsoft.com/office/drawing/2014/main" id="{6B1B7147-4D39-6EAC-1562-F7F5CC59FC69}"/>
                  </a:ext>
                </a:extLst>
              </p:cNvPr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6">
                <a:extLst>
                  <a:ext uri="{FF2B5EF4-FFF2-40B4-BE49-F238E27FC236}">
                    <a16:creationId xmlns:a16="http://schemas.microsoft.com/office/drawing/2014/main" id="{C1CED9F0-4DF6-59A8-5FDE-3851EE7058FD}"/>
                  </a:ext>
                </a:extLst>
              </p:cNvPr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6">
                <a:extLst>
                  <a:ext uri="{FF2B5EF4-FFF2-40B4-BE49-F238E27FC236}">
                    <a16:creationId xmlns:a16="http://schemas.microsoft.com/office/drawing/2014/main" id="{B667B4B5-873E-72A8-D018-B89A5A536E83}"/>
                  </a:ext>
                </a:extLst>
              </p:cNvPr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6">
                <a:extLst>
                  <a:ext uri="{FF2B5EF4-FFF2-40B4-BE49-F238E27FC236}">
                    <a16:creationId xmlns:a16="http://schemas.microsoft.com/office/drawing/2014/main" id="{5C83C4B3-13E8-CCF4-0647-F7D48974A509}"/>
                  </a:ext>
                </a:extLst>
              </p:cNvPr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6">
                <a:extLst>
                  <a:ext uri="{FF2B5EF4-FFF2-40B4-BE49-F238E27FC236}">
                    <a16:creationId xmlns:a16="http://schemas.microsoft.com/office/drawing/2014/main" id="{722458CD-4514-F7B7-C6EB-939B6F044C26}"/>
                  </a:ext>
                </a:extLst>
              </p:cNvPr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36">
              <a:extLst>
                <a:ext uri="{FF2B5EF4-FFF2-40B4-BE49-F238E27FC236}">
                  <a16:creationId xmlns:a16="http://schemas.microsoft.com/office/drawing/2014/main" id="{1AD48B5E-A725-E994-4F45-792900E8609D}"/>
                </a:ext>
              </a:extLst>
            </p:cNvPr>
            <p:cNvSpPr/>
            <p:nvPr/>
          </p:nvSpPr>
          <p:spPr>
            <a:xfrm>
              <a:off x="7878817" y="3964616"/>
              <a:ext cx="209802" cy="592093"/>
            </a:xfrm>
            <a:custGeom>
              <a:avLst/>
              <a:gdLst/>
              <a:ahLst/>
              <a:cxnLst/>
              <a:rect l="l" t="t" r="r" b="b"/>
              <a:pathLst>
                <a:path w="3857" h="8320" extrusionOk="0">
                  <a:moveTo>
                    <a:pt x="0" y="0"/>
                  </a:moveTo>
                  <a:lnTo>
                    <a:pt x="0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>
              <a:extLst>
                <a:ext uri="{FF2B5EF4-FFF2-40B4-BE49-F238E27FC236}">
                  <a16:creationId xmlns:a16="http://schemas.microsoft.com/office/drawing/2014/main" id="{9DFF4C05-B887-DABE-9075-15C230DAA123}"/>
                </a:ext>
              </a:extLst>
            </p:cNvPr>
            <p:cNvSpPr/>
            <p:nvPr/>
          </p:nvSpPr>
          <p:spPr>
            <a:xfrm>
              <a:off x="7914446" y="4012297"/>
              <a:ext cx="138598" cy="181257"/>
            </a:xfrm>
            <a:custGeom>
              <a:avLst/>
              <a:gdLst/>
              <a:ahLst/>
              <a:cxnLst/>
              <a:rect l="l" t="t" r="r" b="b"/>
              <a:pathLst>
                <a:path w="2548" h="2547" extrusionOk="0">
                  <a:moveTo>
                    <a:pt x="1" y="0"/>
                  </a:moveTo>
                  <a:lnTo>
                    <a:pt x="1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>
              <a:extLst>
                <a:ext uri="{FF2B5EF4-FFF2-40B4-BE49-F238E27FC236}">
                  <a16:creationId xmlns:a16="http://schemas.microsoft.com/office/drawing/2014/main" id="{19CB478F-D650-9738-D27F-799A104B42C5}"/>
                </a:ext>
              </a:extLst>
            </p:cNvPr>
            <p:cNvSpPr/>
            <p:nvPr/>
          </p:nvSpPr>
          <p:spPr>
            <a:xfrm>
              <a:off x="7914446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>
              <a:extLst>
                <a:ext uri="{FF2B5EF4-FFF2-40B4-BE49-F238E27FC236}">
                  <a16:creationId xmlns:a16="http://schemas.microsoft.com/office/drawing/2014/main" id="{8F98972C-1CB7-B5B7-6406-DC6054C1B478}"/>
                </a:ext>
              </a:extLst>
            </p:cNvPr>
            <p:cNvSpPr/>
            <p:nvPr/>
          </p:nvSpPr>
          <p:spPr>
            <a:xfrm>
              <a:off x="7914446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>
              <a:extLst>
                <a:ext uri="{FF2B5EF4-FFF2-40B4-BE49-F238E27FC236}">
                  <a16:creationId xmlns:a16="http://schemas.microsoft.com/office/drawing/2014/main" id="{07F53509-0F1E-BA4F-202C-5C53A51B0D14}"/>
                </a:ext>
              </a:extLst>
            </p:cNvPr>
            <p:cNvSpPr/>
            <p:nvPr/>
          </p:nvSpPr>
          <p:spPr>
            <a:xfrm>
              <a:off x="7914446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>
              <a:extLst>
                <a:ext uri="{FF2B5EF4-FFF2-40B4-BE49-F238E27FC236}">
                  <a16:creationId xmlns:a16="http://schemas.microsoft.com/office/drawing/2014/main" id="{198E497E-B3D8-007F-2439-DEFC3C11B364}"/>
                </a:ext>
              </a:extLst>
            </p:cNvPr>
            <p:cNvSpPr/>
            <p:nvPr/>
          </p:nvSpPr>
          <p:spPr>
            <a:xfrm>
              <a:off x="7914446" y="4435091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>
              <a:extLst>
                <a:ext uri="{FF2B5EF4-FFF2-40B4-BE49-F238E27FC236}">
                  <a16:creationId xmlns:a16="http://schemas.microsoft.com/office/drawing/2014/main" id="{093ED671-02C0-1F9D-6814-060AE6D20419}"/>
                </a:ext>
              </a:extLst>
            </p:cNvPr>
            <p:cNvSpPr/>
            <p:nvPr/>
          </p:nvSpPr>
          <p:spPr>
            <a:xfrm>
              <a:off x="8088619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>
              <a:extLst>
                <a:ext uri="{FF2B5EF4-FFF2-40B4-BE49-F238E27FC236}">
                  <a16:creationId xmlns:a16="http://schemas.microsoft.com/office/drawing/2014/main" id="{2611CF5D-F7D9-8290-974A-D62FB0818E82}"/>
                </a:ext>
              </a:extLst>
            </p:cNvPr>
            <p:cNvSpPr/>
            <p:nvPr/>
          </p:nvSpPr>
          <p:spPr>
            <a:xfrm>
              <a:off x="8124248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>
              <a:extLst>
                <a:ext uri="{FF2B5EF4-FFF2-40B4-BE49-F238E27FC236}">
                  <a16:creationId xmlns:a16="http://schemas.microsoft.com/office/drawing/2014/main" id="{2B7EED34-C6CA-CADD-E73B-4C3FAA7AF603}"/>
                </a:ext>
              </a:extLst>
            </p:cNvPr>
            <p:cNvSpPr/>
            <p:nvPr/>
          </p:nvSpPr>
          <p:spPr>
            <a:xfrm>
              <a:off x="8124248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>
              <a:extLst>
                <a:ext uri="{FF2B5EF4-FFF2-40B4-BE49-F238E27FC236}">
                  <a16:creationId xmlns:a16="http://schemas.microsoft.com/office/drawing/2014/main" id="{295B97A3-CBBD-6162-3702-5E8301C937E6}"/>
                </a:ext>
              </a:extLst>
            </p:cNvPr>
            <p:cNvSpPr/>
            <p:nvPr/>
          </p:nvSpPr>
          <p:spPr>
            <a:xfrm>
              <a:off x="8124248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>
              <a:extLst>
                <a:ext uri="{FF2B5EF4-FFF2-40B4-BE49-F238E27FC236}">
                  <a16:creationId xmlns:a16="http://schemas.microsoft.com/office/drawing/2014/main" id="{8D8AD06D-E0D4-9B64-55EB-B828AA36E86E}"/>
                </a:ext>
              </a:extLst>
            </p:cNvPr>
            <p:cNvSpPr/>
            <p:nvPr/>
          </p:nvSpPr>
          <p:spPr>
            <a:xfrm>
              <a:off x="8126369" y="4012297"/>
              <a:ext cx="138653" cy="181257"/>
            </a:xfrm>
            <a:custGeom>
              <a:avLst/>
              <a:gdLst/>
              <a:ahLst/>
              <a:cxnLst/>
              <a:rect l="l" t="t" r="r" b="b"/>
              <a:pathLst>
                <a:path w="2549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8" y="254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>
              <a:extLst>
                <a:ext uri="{FF2B5EF4-FFF2-40B4-BE49-F238E27FC236}">
                  <a16:creationId xmlns:a16="http://schemas.microsoft.com/office/drawing/2014/main" id="{5162CCB2-ED53-AF8A-9263-E41925D97329}"/>
                </a:ext>
              </a:extLst>
            </p:cNvPr>
            <p:cNvSpPr/>
            <p:nvPr/>
          </p:nvSpPr>
          <p:spPr>
            <a:xfrm>
              <a:off x="8298421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>
              <a:extLst>
                <a:ext uri="{FF2B5EF4-FFF2-40B4-BE49-F238E27FC236}">
                  <a16:creationId xmlns:a16="http://schemas.microsoft.com/office/drawing/2014/main" id="{87DB950A-B032-27AE-DC66-2A0B694F099D}"/>
                </a:ext>
              </a:extLst>
            </p:cNvPr>
            <p:cNvSpPr/>
            <p:nvPr/>
          </p:nvSpPr>
          <p:spPr>
            <a:xfrm>
              <a:off x="8334104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>
              <a:extLst>
                <a:ext uri="{FF2B5EF4-FFF2-40B4-BE49-F238E27FC236}">
                  <a16:creationId xmlns:a16="http://schemas.microsoft.com/office/drawing/2014/main" id="{B55CD03F-7874-1AFE-3359-1BF2C12DB2BD}"/>
                </a:ext>
              </a:extLst>
            </p:cNvPr>
            <p:cNvSpPr/>
            <p:nvPr/>
          </p:nvSpPr>
          <p:spPr>
            <a:xfrm>
              <a:off x="8334104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>
              <a:extLst>
                <a:ext uri="{FF2B5EF4-FFF2-40B4-BE49-F238E27FC236}">
                  <a16:creationId xmlns:a16="http://schemas.microsoft.com/office/drawing/2014/main" id="{5BF8C44B-8746-5509-4E3D-B175B46B0C81}"/>
                </a:ext>
              </a:extLst>
            </p:cNvPr>
            <p:cNvSpPr/>
            <p:nvPr/>
          </p:nvSpPr>
          <p:spPr>
            <a:xfrm>
              <a:off x="8334104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>
              <a:extLst>
                <a:ext uri="{FF2B5EF4-FFF2-40B4-BE49-F238E27FC236}">
                  <a16:creationId xmlns:a16="http://schemas.microsoft.com/office/drawing/2014/main" id="{90DCC67E-1317-4ACF-393F-D72D11C4B798}"/>
                </a:ext>
              </a:extLst>
            </p:cNvPr>
            <p:cNvSpPr/>
            <p:nvPr/>
          </p:nvSpPr>
          <p:spPr>
            <a:xfrm>
              <a:off x="8334104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>
              <a:extLst>
                <a:ext uri="{FF2B5EF4-FFF2-40B4-BE49-F238E27FC236}">
                  <a16:creationId xmlns:a16="http://schemas.microsoft.com/office/drawing/2014/main" id="{9AAA4D30-4148-A08F-96D7-437F6C08EBFB}"/>
                </a:ext>
              </a:extLst>
            </p:cNvPr>
            <p:cNvSpPr/>
            <p:nvPr/>
          </p:nvSpPr>
          <p:spPr>
            <a:xfrm>
              <a:off x="8334104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>
              <a:extLst>
                <a:ext uri="{FF2B5EF4-FFF2-40B4-BE49-F238E27FC236}">
                  <a16:creationId xmlns:a16="http://schemas.microsoft.com/office/drawing/2014/main" id="{E64182C6-B218-14DA-154B-1A382701EA21}"/>
                </a:ext>
              </a:extLst>
            </p:cNvPr>
            <p:cNvSpPr/>
            <p:nvPr/>
          </p:nvSpPr>
          <p:spPr>
            <a:xfrm>
              <a:off x="8508277" y="3964616"/>
              <a:ext cx="209856" cy="592093"/>
            </a:xfrm>
            <a:custGeom>
              <a:avLst/>
              <a:gdLst/>
              <a:ahLst/>
              <a:cxnLst/>
              <a:rect l="l" t="t" r="r" b="b"/>
              <a:pathLst>
                <a:path w="3858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>
              <a:extLst>
                <a:ext uri="{FF2B5EF4-FFF2-40B4-BE49-F238E27FC236}">
                  <a16:creationId xmlns:a16="http://schemas.microsoft.com/office/drawing/2014/main" id="{05A07990-8A5E-A594-1EFF-EC80A3DEC9C4}"/>
                </a:ext>
              </a:extLst>
            </p:cNvPr>
            <p:cNvSpPr/>
            <p:nvPr/>
          </p:nvSpPr>
          <p:spPr>
            <a:xfrm>
              <a:off x="8543906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>
              <a:extLst>
                <a:ext uri="{FF2B5EF4-FFF2-40B4-BE49-F238E27FC236}">
                  <a16:creationId xmlns:a16="http://schemas.microsoft.com/office/drawing/2014/main" id="{9C20C977-114B-6FE1-A3CB-A3AB7BDF9899}"/>
                </a:ext>
              </a:extLst>
            </p:cNvPr>
            <p:cNvSpPr/>
            <p:nvPr/>
          </p:nvSpPr>
          <p:spPr>
            <a:xfrm>
              <a:off x="8543906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>
              <a:extLst>
                <a:ext uri="{FF2B5EF4-FFF2-40B4-BE49-F238E27FC236}">
                  <a16:creationId xmlns:a16="http://schemas.microsoft.com/office/drawing/2014/main" id="{25CCCC16-4BBD-32C0-7EB6-D7B6D7FB3903}"/>
                </a:ext>
              </a:extLst>
            </p:cNvPr>
            <p:cNvSpPr/>
            <p:nvPr/>
          </p:nvSpPr>
          <p:spPr>
            <a:xfrm>
              <a:off x="8543906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>
              <a:extLst>
                <a:ext uri="{FF2B5EF4-FFF2-40B4-BE49-F238E27FC236}">
                  <a16:creationId xmlns:a16="http://schemas.microsoft.com/office/drawing/2014/main" id="{2B5605A2-5FDF-9A6D-AF21-4CB11B7EA4DD}"/>
                </a:ext>
              </a:extLst>
            </p:cNvPr>
            <p:cNvSpPr/>
            <p:nvPr/>
          </p:nvSpPr>
          <p:spPr>
            <a:xfrm>
              <a:off x="8543906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>
              <a:extLst>
                <a:ext uri="{FF2B5EF4-FFF2-40B4-BE49-F238E27FC236}">
                  <a16:creationId xmlns:a16="http://schemas.microsoft.com/office/drawing/2014/main" id="{62CF47A5-4545-6402-BA3F-4DD7DD3CC780}"/>
                </a:ext>
              </a:extLst>
            </p:cNvPr>
            <p:cNvSpPr/>
            <p:nvPr/>
          </p:nvSpPr>
          <p:spPr>
            <a:xfrm>
              <a:off x="8543906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36">
              <a:extLst>
                <a:ext uri="{FF2B5EF4-FFF2-40B4-BE49-F238E27FC236}">
                  <a16:creationId xmlns:a16="http://schemas.microsoft.com/office/drawing/2014/main" id="{09D6CB26-61D6-77F8-B6AF-4262A258A4D2}"/>
                </a:ext>
              </a:extLst>
            </p:cNvPr>
            <p:cNvGrpSpPr/>
            <p:nvPr/>
          </p:nvGrpSpPr>
          <p:grpSpPr>
            <a:xfrm>
              <a:off x="5415128" y="4310159"/>
              <a:ext cx="531319" cy="202685"/>
              <a:chOff x="6867636" y="4836160"/>
              <a:chExt cx="555540" cy="211925"/>
            </a:xfrm>
          </p:grpSpPr>
          <p:sp>
            <p:nvSpPr>
              <p:cNvPr id="763" name="Google Shape;763;p36">
                <a:extLst>
                  <a:ext uri="{FF2B5EF4-FFF2-40B4-BE49-F238E27FC236}">
                    <a16:creationId xmlns:a16="http://schemas.microsoft.com/office/drawing/2014/main" id="{3E7F8429-4B63-E45B-CC03-96EECEFFD660}"/>
                  </a:ext>
                </a:extLst>
              </p:cNvPr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6">
                <a:extLst>
                  <a:ext uri="{FF2B5EF4-FFF2-40B4-BE49-F238E27FC236}">
                    <a16:creationId xmlns:a16="http://schemas.microsoft.com/office/drawing/2014/main" id="{D127D4EE-37DB-6B4E-B32F-B38C97554D5B}"/>
                  </a:ext>
                </a:extLst>
              </p:cNvPr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6">
                <a:extLst>
                  <a:ext uri="{FF2B5EF4-FFF2-40B4-BE49-F238E27FC236}">
                    <a16:creationId xmlns:a16="http://schemas.microsoft.com/office/drawing/2014/main" id="{B4D0E10A-563C-6966-79F3-032DDC3A7E1E}"/>
                  </a:ext>
                </a:extLst>
              </p:cNvPr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6">
                <a:extLst>
                  <a:ext uri="{FF2B5EF4-FFF2-40B4-BE49-F238E27FC236}">
                    <a16:creationId xmlns:a16="http://schemas.microsoft.com/office/drawing/2014/main" id="{D9C4A321-60C6-3091-B7B6-9A2CB2EFC372}"/>
                  </a:ext>
                </a:extLst>
              </p:cNvPr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6">
                <a:extLst>
                  <a:ext uri="{FF2B5EF4-FFF2-40B4-BE49-F238E27FC236}">
                    <a16:creationId xmlns:a16="http://schemas.microsoft.com/office/drawing/2014/main" id="{A66C249E-4264-EBA3-54B8-0AEA3FF28314}"/>
                  </a:ext>
                </a:extLst>
              </p:cNvPr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6">
                <a:extLst>
                  <a:ext uri="{FF2B5EF4-FFF2-40B4-BE49-F238E27FC236}">
                    <a16:creationId xmlns:a16="http://schemas.microsoft.com/office/drawing/2014/main" id="{FAF2E521-8838-096A-6C90-C2EEE775AD3C}"/>
                  </a:ext>
                </a:extLst>
              </p:cNvPr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6">
                <a:extLst>
                  <a:ext uri="{FF2B5EF4-FFF2-40B4-BE49-F238E27FC236}">
                    <a16:creationId xmlns:a16="http://schemas.microsoft.com/office/drawing/2014/main" id="{A42169C6-4F23-88DB-066A-BDDC3F8DECC0}"/>
                  </a:ext>
                </a:extLst>
              </p:cNvPr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0" name="Google Shape;770;p36">
              <a:extLst>
                <a:ext uri="{FF2B5EF4-FFF2-40B4-BE49-F238E27FC236}">
                  <a16:creationId xmlns:a16="http://schemas.microsoft.com/office/drawing/2014/main" id="{F6550999-B795-7905-1F54-92324B227E9A}"/>
                </a:ext>
              </a:extLst>
            </p:cNvPr>
            <p:cNvGrpSpPr/>
            <p:nvPr/>
          </p:nvGrpSpPr>
          <p:grpSpPr>
            <a:xfrm>
              <a:off x="6978616" y="4158455"/>
              <a:ext cx="400827" cy="696908"/>
              <a:chOff x="8328075" y="1480875"/>
              <a:chExt cx="419100" cy="728678"/>
            </a:xfrm>
          </p:grpSpPr>
          <p:sp>
            <p:nvSpPr>
              <p:cNvPr id="771" name="Google Shape;771;p36">
                <a:extLst>
                  <a:ext uri="{FF2B5EF4-FFF2-40B4-BE49-F238E27FC236}">
                    <a16:creationId xmlns:a16="http://schemas.microsoft.com/office/drawing/2014/main" id="{79EB04BC-EC3B-785F-1F2B-C65BD0064E53}"/>
                  </a:ext>
                </a:extLst>
              </p:cNvPr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6">
                <a:extLst>
                  <a:ext uri="{FF2B5EF4-FFF2-40B4-BE49-F238E27FC236}">
                    <a16:creationId xmlns:a16="http://schemas.microsoft.com/office/drawing/2014/main" id="{6D363516-526E-3359-E00A-79B02E0B66E6}"/>
                  </a:ext>
                </a:extLst>
              </p:cNvPr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6">
                <a:extLst>
                  <a:ext uri="{FF2B5EF4-FFF2-40B4-BE49-F238E27FC236}">
                    <a16:creationId xmlns:a16="http://schemas.microsoft.com/office/drawing/2014/main" id="{8627F856-4975-3E85-FB28-A7B3287D117F}"/>
                  </a:ext>
                </a:extLst>
              </p:cNvPr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6">
                <a:extLst>
                  <a:ext uri="{FF2B5EF4-FFF2-40B4-BE49-F238E27FC236}">
                    <a16:creationId xmlns:a16="http://schemas.microsoft.com/office/drawing/2014/main" id="{579A6907-369C-10CC-2492-27A77545B56A}"/>
                  </a:ext>
                </a:extLst>
              </p:cNvPr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6">
                <a:extLst>
                  <a:ext uri="{FF2B5EF4-FFF2-40B4-BE49-F238E27FC236}">
                    <a16:creationId xmlns:a16="http://schemas.microsoft.com/office/drawing/2014/main" id="{5ADE7633-42C6-0967-ACAB-2C26FF73E313}"/>
                  </a:ext>
                </a:extLst>
              </p:cNvPr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6">
                <a:extLst>
                  <a:ext uri="{FF2B5EF4-FFF2-40B4-BE49-F238E27FC236}">
                    <a16:creationId xmlns:a16="http://schemas.microsoft.com/office/drawing/2014/main" id="{EDE1BB43-0D5D-D0A2-0AD6-AA2EB5721A03}"/>
                  </a:ext>
                </a:extLst>
              </p:cNvPr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6">
                <a:extLst>
                  <a:ext uri="{FF2B5EF4-FFF2-40B4-BE49-F238E27FC236}">
                    <a16:creationId xmlns:a16="http://schemas.microsoft.com/office/drawing/2014/main" id="{247A21D3-09BB-E652-BABB-671A0B706194}"/>
                  </a:ext>
                </a:extLst>
              </p:cNvPr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6">
                <a:extLst>
                  <a:ext uri="{FF2B5EF4-FFF2-40B4-BE49-F238E27FC236}">
                    <a16:creationId xmlns:a16="http://schemas.microsoft.com/office/drawing/2014/main" id="{793E7BAB-42D9-81AE-B76C-C0636361C1D1}"/>
                  </a:ext>
                </a:extLst>
              </p:cNvPr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6">
                <a:extLst>
                  <a:ext uri="{FF2B5EF4-FFF2-40B4-BE49-F238E27FC236}">
                    <a16:creationId xmlns:a16="http://schemas.microsoft.com/office/drawing/2014/main" id="{EBB2F165-2A96-9F27-FAAF-6582B35B87BD}"/>
                  </a:ext>
                </a:extLst>
              </p:cNvPr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6">
                <a:extLst>
                  <a:ext uri="{FF2B5EF4-FFF2-40B4-BE49-F238E27FC236}">
                    <a16:creationId xmlns:a16="http://schemas.microsoft.com/office/drawing/2014/main" id="{91F102BA-58FE-CC00-C945-50D6C5414431}"/>
                  </a:ext>
                </a:extLst>
              </p:cNvPr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6">
                <a:extLst>
                  <a:ext uri="{FF2B5EF4-FFF2-40B4-BE49-F238E27FC236}">
                    <a16:creationId xmlns:a16="http://schemas.microsoft.com/office/drawing/2014/main" id="{165756C0-5561-EAE0-0792-C6B309FEBDF4}"/>
                  </a:ext>
                </a:extLst>
              </p:cNvPr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6">
                <a:extLst>
                  <a:ext uri="{FF2B5EF4-FFF2-40B4-BE49-F238E27FC236}">
                    <a16:creationId xmlns:a16="http://schemas.microsoft.com/office/drawing/2014/main" id="{329F24BC-2C5E-EA0D-7719-1461C7B8DCA6}"/>
                  </a:ext>
                </a:extLst>
              </p:cNvPr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6">
                <a:extLst>
                  <a:ext uri="{FF2B5EF4-FFF2-40B4-BE49-F238E27FC236}">
                    <a16:creationId xmlns:a16="http://schemas.microsoft.com/office/drawing/2014/main" id="{EA9D66BF-3A21-96C5-19B1-900DDD39AE7E}"/>
                  </a:ext>
                </a:extLst>
              </p:cNvPr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6">
                <a:extLst>
                  <a:ext uri="{FF2B5EF4-FFF2-40B4-BE49-F238E27FC236}">
                    <a16:creationId xmlns:a16="http://schemas.microsoft.com/office/drawing/2014/main" id="{91C7013F-C466-62C8-225E-BF2BA3FC04FC}"/>
                  </a:ext>
                </a:extLst>
              </p:cNvPr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36">
              <a:extLst>
                <a:ext uri="{FF2B5EF4-FFF2-40B4-BE49-F238E27FC236}">
                  <a16:creationId xmlns:a16="http://schemas.microsoft.com/office/drawing/2014/main" id="{860DC29C-AD2C-FA84-AA19-F2DA4AFB66DB}"/>
                </a:ext>
              </a:extLst>
            </p:cNvPr>
            <p:cNvSpPr/>
            <p:nvPr/>
          </p:nvSpPr>
          <p:spPr>
            <a:xfrm>
              <a:off x="6406315" y="4132996"/>
              <a:ext cx="257508" cy="257545"/>
            </a:xfrm>
            <a:custGeom>
              <a:avLst/>
              <a:gdLst/>
              <a:ahLst/>
              <a:cxnLst/>
              <a:rect l="l" t="t" r="r" b="b"/>
              <a:pathLst>
                <a:path w="7113" h="7114" extrusionOk="0">
                  <a:moveTo>
                    <a:pt x="4099" y="1"/>
                  </a:moveTo>
                  <a:lnTo>
                    <a:pt x="1" y="3015"/>
                  </a:lnTo>
                  <a:lnTo>
                    <a:pt x="3014" y="7113"/>
                  </a:lnTo>
                  <a:lnTo>
                    <a:pt x="7113" y="4100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36">
            <a:extLst>
              <a:ext uri="{FF2B5EF4-FFF2-40B4-BE49-F238E27FC236}">
                <a16:creationId xmlns:a16="http://schemas.microsoft.com/office/drawing/2014/main" id="{187D1C21-1325-D03B-0C66-3A74E7B54354}"/>
              </a:ext>
            </a:extLst>
          </p:cNvPr>
          <p:cNvSpPr/>
          <p:nvPr/>
        </p:nvSpPr>
        <p:spPr>
          <a:xfrm>
            <a:off x="6954500" y="640243"/>
            <a:ext cx="449077" cy="47265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6">
            <a:extLst>
              <a:ext uri="{FF2B5EF4-FFF2-40B4-BE49-F238E27FC236}">
                <a16:creationId xmlns:a16="http://schemas.microsoft.com/office/drawing/2014/main" id="{02834450-48CE-D469-D0AD-7B082A2FBDA5}"/>
              </a:ext>
            </a:extLst>
          </p:cNvPr>
          <p:cNvSpPr/>
          <p:nvPr/>
        </p:nvSpPr>
        <p:spPr>
          <a:xfrm>
            <a:off x="7319425" y="19432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36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>
          <a:extLst>
            <a:ext uri="{FF2B5EF4-FFF2-40B4-BE49-F238E27FC236}">
              <a16:creationId xmlns:a16="http://schemas.microsoft.com/office/drawing/2014/main" id="{E953A6F8-FD70-AC5D-14C0-018886D1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45">
            <a:extLst>
              <a:ext uri="{FF2B5EF4-FFF2-40B4-BE49-F238E27FC236}">
                <a16:creationId xmlns:a16="http://schemas.microsoft.com/office/drawing/2014/main" id="{575DF390-122A-0D05-5199-AAFD5F5B63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95822" y="396585"/>
            <a:ext cx="5942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Comments</a:t>
            </a:r>
            <a:endParaRPr/>
          </a:p>
        </p:txBody>
      </p:sp>
      <p:sp>
        <p:nvSpPr>
          <p:cNvPr id="1532" name="Google Shape;1532;p45">
            <a:extLst>
              <a:ext uri="{FF2B5EF4-FFF2-40B4-BE49-F238E27FC236}">
                <a16:creationId xmlns:a16="http://schemas.microsoft.com/office/drawing/2014/main" id="{AC48FBA9-AC6B-A1D6-9445-68CB28459D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00608" y="1541518"/>
            <a:ext cx="7138473" cy="1437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" sz="1600"/>
              <a:t>"</a:t>
            </a:r>
            <a:r>
              <a:rPr lang="en-US" sz="1600"/>
              <a:t>I loved finding all the libraries. I had no idea so many are on campus!</a:t>
            </a:r>
            <a:r>
              <a:rPr lang="en" sz="1600"/>
              <a:t>”</a:t>
            </a:r>
            <a:endParaRPr lang="en-US" sz="1600"/>
          </a:p>
        </p:txBody>
      </p:sp>
      <p:sp>
        <p:nvSpPr>
          <p:cNvPr id="1534" name="Google Shape;1534;p45">
            <a:extLst>
              <a:ext uri="{FF2B5EF4-FFF2-40B4-BE49-F238E27FC236}">
                <a16:creationId xmlns:a16="http://schemas.microsoft.com/office/drawing/2014/main" id="{9C151F00-92F9-174D-FC86-662E72125905}"/>
              </a:ext>
            </a:extLst>
          </p:cNvPr>
          <p:cNvSpPr/>
          <p:nvPr/>
        </p:nvSpPr>
        <p:spPr>
          <a:xfrm rot="1273133">
            <a:off x="1903079" y="1005353"/>
            <a:ext cx="403229" cy="515151"/>
          </a:xfrm>
          <a:custGeom>
            <a:avLst/>
            <a:gdLst/>
            <a:ahLst/>
            <a:cxnLst/>
            <a:rect l="l" t="t" r="r" b="b"/>
            <a:pathLst>
              <a:path w="10678" h="13643" extrusionOk="0">
                <a:moveTo>
                  <a:pt x="8162" y="1"/>
                </a:moveTo>
                <a:cubicBezTo>
                  <a:pt x="8064" y="159"/>
                  <a:pt x="8020" y="196"/>
                  <a:pt x="7384" y="308"/>
                </a:cubicBezTo>
                <a:cubicBezTo>
                  <a:pt x="6650" y="436"/>
                  <a:pt x="5422" y="651"/>
                  <a:pt x="4600" y="1964"/>
                </a:cubicBezTo>
                <a:cubicBezTo>
                  <a:pt x="3777" y="3279"/>
                  <a:pt x="4121" y="4477"/>
                  <a:pt x="4326" y="5193"/>
                </a:cubicBezTo>
                <a:cubicBezTo>
                  <a:pt x="4504" y="5814"/>
                  <a:pt x="4490" y="5869"/>
                  <a:pt x="4390" y="6029"/>
                </a:cubicBezTo>
                <a:cubicBezTo>
                  <a:pt x="4289" y="6190"/>
                  <a:pt x="4245" y="6229"/>
                  <a:pt x="3608" y="6340"/>
                </a:cubicBezTo>
                <a:cubicBezTo>
                  <a:pt x="2873" y="6469"/>
                  <a:pt x="1646" y="6685"/>
                  <a:pt x="824" y="8000"/>
                </a:cubicBezTo>
                <a:cubicBezTo>
                  <a:pt x="0" y="9314"/>
                  <a:pt x="343" y="10513"/>
                  <a:pt x="548" y="11229"/>
                </a:cubicBezTo>
                <a:cubicBezTo>
                  <a:pt x="726" y="11853"/>
                  <a:pt x="712" y="11908"/>
                  <a:pt x="612" y="12069"/>
                </a:cubicBezTo>
                <a:lnTo>
                  <a:pt x="3127" y="13642"/>
                </a:lnTo>
                <a:cubicBezTo>
                  <a:pt x="3949" y="12329"/>
                  <a:pt x="3606" y="11129"/>
                  <a:pt x="3401" y="10412"/>
                </a:cubicBezTo>
                <a:cubicBezTo>
                  <a:pt x="3224" y="9789"/>
                  <a:pt x="3239" y="9734"/>
                  <a:pt x="3339" y="9573"/>
                </a:cubicBezTo>
                <a:cubicBezTo>
                  <a:pt x="3440" y="9411"/>
                  <a:pt x="3483" y="9374"/>
                  <a:pt x="4121" y="9262"/>
                </a:cubicBezTo>
                <a:cubicBezTo>
                  <a:pt x="4855" y="9133"/>
                  <a:pt x="6083" y="8918"/>
                  <a:pt x="6904" y="7602"/>
                </a:cubicBezTo>
                <a:cubicBezTo>
                  <a:pt x="7728" y="6289"/>
                  <a:pt x="7384" y="5090"/>
                  <a:pt x="7179" y="4375"/>
                </a:cubicBezTo>
                <a:cubicBezTo>
                  <a:pt x="7001" y="3754"/>
                  <a:pt x="7015" y="3699"/>
                  <a:pt x="7114" y="3539"/>
                </a:cubicBezTo>
                <a:cubicBezTo>
                  <a:pt x="7213" y="3380"/>
                  <a:pt x="7257" y="3342"/>
                  <a:pt x="7893" y="3231"/>
                </a:cubicBezTo>
                <a:cubicBezTo>
                  <a:pt x="8626" y="3103"/>
                  <a:pt x="9855" y="2888"/>
                  <a:pt x="10677" y="1574"/>
                </a:cubicBezTo>
                <a:lnTo>
                  <a:pt x="816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45">
            <a:extLst>
              <a:ext uri="{FF2B5EF4-FFF2-40B4-BE49-F238E27FC236}">
                <a16:creationId xmlns:a16="http://schemas.microsoft.com/office/drawing/2014/main" id="{2F620ECA-EA1F-F831-8CAF-5C968EAB06E7}"/>
              </a:ext>
            </a:extLst>
          </p:cNvPr>
          <p:cNvSpPr/>
          <p:nvPr/>
        </p:nvSpPr>
        <p:spPr>
          <a:xfrm>
            <a:off x="4646375" y="71612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45">
            <a:extLst>
              <a:ext uri="{FF2B5EF4-FFF2-40B4-BE49-F238E27FC236}">
                <a16:creationId xmlns:a16="http://schemas.microsoft.com/office/drawing/2014/main" id="{F875A354-5789-3C99-280B-F93C24D96E29}"/>
              </a:ext>
            </a:extLst>
          </p:cNvPr>
          <p:cNvSpPr/>
          <p:nvPr/>
        </p:nvSpPr>
        <p:spPr>
          <a:xfrm>
            <a:off x="873900" y="634895"/>
            <a:ext cx="398471" cy="375464"/>
          </a:xfrm>
          <a:custGeom>
            <a:avLst/>
            <a:gdLst/>
            <a:ahLst/>
            <a:cxnLst/>
            <a:rect l="l" t="t" r="r" b="b"/>
            <a:pathLst>
              <a:path w="7430" h="7001" extrusionOk="0">
                <a:moveTo>
                  <a:pt x="7430" y="0"/>
                </a:moveTo>
                <a:lnTo>
                  <a:pt x="1" y="1133"/>
                </a:lnTo>
                <a:lnTo>
                  <a:pt x="4697" y="7001"/>
                </a:lnTo>
                <a:lnTo>
                  <a:pt x="74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0" name="Google Shape;1540;p45">
            <a:extLst>
              <a:ext uri="{FF2B5EF4-FFF2-40B4-BE49-F238E27FC236}">
                <a16:creationId xmlns:a16="http://schemas.microsoft.com/office/drawing/2014/main" id="{238FC0C6-14A3-968D-2554-FFD9E2876D33}"/>
              </a:ext>
            </a:extLst>
          </p:cNvPr>
          <p:cNvGrpSpPr/>
          <p:nvPr/>
        </p:nvGrpSpPr>
        <p:grpSpPr>
          <a:xfrm>
            <a:off x="714200" y="2162250"/>
            <a:ext cx="2417700" cy="2774025"/>
            <a:chOff x="714200" y="1834625"/>
            <a:chExt cx="2417700" cy="2774025"/>
          </a:xfrm>
        </p:grpSpPr>
        <p:sp>
          <p:nvSpPr>
            <p:cNvPr id="1541" name="Google Shape;1541;p45">
              <a:extLst>
                <a:ext uri="{FF2B5EF4-FFF2-40B4-BE49-F238E27FC236}">
                  <a16:creationId xmlns:a16="http://schemas.microsoft.com/office/drawing/2014/main" id="{458552E1-3C2E-1EFB-48AF-14645CA018DE}"/>
                </a:ext>
              </a:extLst>
            </p:cNvPr>
            <p:cNvSpPr/>
            <p:nvPr/>
          </p:nvSpPr>
          <p:spPr>
            <a:xfrm>
              <a:off x="714200" y="3944450"/>
              <a:ext cx="2417700" cy="6642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5">
              <a:extLst>
                <a:ext uri="{FF2B5EF4-FFF2-40B4-BE49-F238E27FC236}">
                  <a16:creationId xmlns:a16="http://schemas.microsoft.com/office/drawing/2014/main" id="{A1BD5417-C89D-4E53-3197-D85EFE46A170}"/>
                </a:ext>
              </a:extLst>
            </p:cNvPr>
            <p:cNvSpPr/>
            <p:nvPr/>
          </p:nvSpPr>
          <p:spPr>
            <a:xfrm>
              <a:off x="714200" y="1834625"/>
              <a:ext cx="1592100" cy="2109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5">
              <a:extLst>
                <a:ext uri="{FF2B5EF4-FFF2-40B4-BE49-F238E27FC236}">
                  <a16:creationId xmlns:a16="http://schemas.microsoft.com/office/drawing/2014/main" id="{D003DE90-8555-AD2D-F163-6CB0648821A0}"/>
                </a:ext>
              </a:extLst>
            </p:cNvPr>
            <p:cNvSpPr/>
            <p:nvPr/>
          </p:nvSpPr>
          <p:spPr>
            <a:xfrm>
              <a:off x="805925" y="1926350"/>
              <a:ext cx="1408800" cy="60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5">
              <a:extLst>
                <a:ext uri="{FF2B5EF4-FFF2-40B4-BE49-F238E27FC236}">
                  <a16:creationId xmlns:a16="http://schemas.microsoft.com/office/drawing/2014/main" id="{4DBC9141-EAC6-AD38-49B1-CFD775CC3199}"/>
                </a:ext>
              </a:extLst>
            </p:cNvPr>
            <p:cNvSpPr/>
            <p:nvPr/>
          </p:nvSpPr>
          <p:spPr>
            <a:xfrm>
              <a:off x="805925" y="2640550"/>
              <a:ext cx="1408800" cy="60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5">
              <a:extLst>
                <a:ext uri="{FF2B5EF4-FFF2-40B4-BE49-F238E27FC236}">
                  <a16:creationId xmlns:a16="http://schemas.microsoft.com/office/drawing/2014/main" id="{11D7D49D-F6BE-167D-CED3-221164CBC68B}"/>
                </a:ext>
              </a:extLst>
            </p:cNvPr>
            <p:cNvSpPr/>
            <p:nvPr/>
          </p:nvSpPr>
          <p:spPr>
            <a:xfrm>
              <a:off x="805925" y="3354750"/>
              <a:ext cx="1408800" cy="60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5">
              <a:extLst>
                <a:ext uri="{FF2B5EF4-FFF2-40B4-BE49-F238E27FC236}">
                  <a16:creationId xmlns:a16="http://schemas.microsoft.com/office/drawing/2014/main" id="{DC93ED8C-D83C-B9A7-0E18-D7A2EEFD86D3}"/>
                </a:ext>
              </a:extLst>
            </p:cNvPr>
            <p:cNvSpPr/>
            <p:nvPr/>
          </p:nvSpPr>
          <p:spPr>
            <a:xfrm>
              <a:off x="1907016" y="2087976"/>
              <a:ext cx="117253" cy="441061"/>
            </a:xfrm>
            <a:custGeom>
              <a:avLst/>
              <a:gdLst/>
              <a:ahLst/>
              <a:cxnLst/>
              <a:rect l="l" t="t" r="r" b="b"/>
              <a:pathLst>
                <a:path w="3700" h="13918" extrusionOk="0">
                  <a:moveTo>
                    <a:pt x="2222" y="1"/>
                  </a:moveTo>
                  <a:lnTo>
                    <a:pt x="1" y="240"/>
                  </a:lnTo>
                  <a:lnTo>
                    <a:pt x="1478" y="13918"/>
                  </a:lnTo>
                  <a:lnTo>
                    <a:pt x="3700" y="13678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5">
              <a:extLst>
                <a:ext uri="{FF2B5EF4-FFF2-40B4-BE49-F238E27FC236}">
                  <a16:creationId xmlns:a16="http://schemas.microsoft.com/office/drawing/2014/main" id="{234005AC-91D0-270F-6B0B-5ECF5123C5D8}"/>
                </a:ext>
              </a:extLst>
            </p:cNvPr>
            <p:cNvSpPr/>
            <p:nvPr/>
          </p:nvSpPr>
          <p:spPr>
            <a:xfrm>
              <a:off x="1933002" y="2185806"/>
              <a:ext cx="65281" cy="245471"/>
            </a:xfrm>
            <a:custGeom>
              <a:avLst/>
              <a:gdLst/>
              <a:ahLst/>
              <a:cxnLst/>
              <a:rect l="l" t="t" r="r" b="b"/>
              <a:pathLst>
                <a:path w="2060" h="7746" extrusionOk="0">
                  <a:moveTo>
                    <a:pt x="1237" y="0"/>
                  </a:moveTo>
                  <a:lnTo>
                    <a:pt x="0" y="133"/>
                  </a:lnTo>
                  <a:lnTo>
                    <a:pt x="823" y="7745"/>
                  </a:lnTo>
                  <a:lnTo>
                    <a:pt x="2059" y="7611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5">
              <a:extLst>
                <a:ext uri="{FF2B5EF4-FFF2-40B4-BE49-F238E27FC236}">
                  <a16:creationId xmlns:a16="http://schemas.microsoft.com/office/drawing/2014/main" id="{5FD7EB9C-7CE2-A038-9566-78938DA3C9BB}"/>
                </a:ext>
              </a:extLst>
            </p:cNvPr>
            <p:cNvSpPr/>
            <p:nvPr/>
          </p:nvSpPr>
          <p:spPr>
            <a:xfrm>
              <a:off x="1926094" y="2121632"/>
              <a:ext cx="45222" cy="59767"/>
            </a:xfrm>
            <a:custGeom>
              <a:avLst/>
              <a:gdLst/>
              <a:ahLst/>
              <a:cxnLst/>
              <a:rect l="l" t="t" r="r" b="b"/>
              <a:pathLst>
                <a:path w="1427" h="1886" extrusionOk="0">
                  <a:moveTo>
                    <a:pt x="1237" y="0"/>
                  </a:moveTo>
                  <a:lnTo>
                    <a:pt x="0" y="134"/>
                  </a:lnTo>
                  <a:lnTo>
                    <a:pt x="190" y="1886"/>
                  </a:lnTo>
                  <a:lnTo>
                    <a:pt x="1426" y="175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5">
              <a:extLst>
                <a:ext uri="{FF2B5EF4-FFF2-40B4-BE49-F238E27FC236}">
                  <a16:creationId xmlns:a16="http://schemas.microsoft.com/office/drawing/2014/main" id="{A6D4B1CA-AF19-435E-3CB0-8A1C3AAF2D64}"/>
                </a:ext>
              </a:extLst>
            </p:cNvPr>
            <p:cNvSpPr/>
            <p:nvPr/>
          </p:nvSpPr>
          <p:spPr>
            <a:xfrm>
              <a:off x="1960193" y="2437463"/>
              <a:ext cx="45190" cy="59736"/>
            </a:xfrm>
            <a:custGeom>
              <a:avLst/>
              <a:gdLst/>
              <a:ahLst/>
              <a:cxnLst/>
              <a:rect l="l" t="t" r="r" b="b"/>
              <a:pathLst>
                <a:path w="1426" h="1885" extrusionOk="0">
                  <a:moveTo>
                    <a:pt x="1237" y="0"/>
                  </a:moveTo>
                  <a:lnTo>
                    <a:pt x="1" y="133"/>
                  </a:lnTo>
                  <a:lnTo>
                    <a:pt x="190" y="1885"/>
                  </a:lnTo>
                  <a:lnTo>
                    <a:pt x="1426" y="175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5">
              <a:extLst>
                <a:ext uri="{FF2B5EF4-FFF2-40B4-BE49-F238E27FC236}">
                  <a16:creationId xmlns:a16="http://schemas.microsoft.com/office/drawing/2014/main" id="{19EF5840-112E-F81F-BD74-DEBB822E781B}"/>
                </a:ext>
              </a:extLst>
            </p:cNvPr>
            <p:cNvSpPr/>
            <p:nvPr/>
          </p:nvSpPr>
          <p:spPr>
            <a:xfrm>
              <a:off x="1841099" y="2045257"/>
              <a:ext cx="65947" cy="481466"/>
            </a:xfrm>
            <a:custGeom>
              <a:avLst/>
              <a:gdLst/>
              <a:ahLst/>
              <a:cxnLst/>
              <a:rect l="l" t="t" r="r" b="b"/>
              <a:pathLst>
                <a:path w="2081" h="15193" extrusionOk="0">
                  <a:moveTo>
                    <a:pt x="0" y="1"/>
                  </a:moveTo>
                  <a:lnTo>
                    <a:pt x="0" y="15192"/>
                  </a:lnTo>
                  <a:lnTo>
                    <a:pt x="2081" y="15192"/>
                  </a:lnTo>
                  <a:lnTo>
                    <a:pt x="20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5">
              <a:extLst>
                <a:ext uri="{FF2B5EF4-FFF2-40B4-BE49-F238E27FC236}">
                  <a16:creationId xmlns:a16="http://schemas.microsoft.com/office/drawing/2014/main" id="{B1DFBC9B-F5E9-7B0A-AA85-55F76A8646A8}"/>
                </a:ext>
              </a:extLst>
            </p:cNvPr>
            <p:cNvSpPr/>
            <p:nvPr/>
          </p:nvSpPr>
          <p:spPr>
            <a:xfrm>
              <a:off x="1858212" y="2183778"/>
              <a:ext cx="31753" cy="256752"/>
            </a:xfrm>
            <a:custGeom>
              <a:avLst/>
              <a:gdLst/>
              <a:ahLst/>
              <a:cxnLst/>
              <a:rect l="l" t="t" r="r" b="b"/>
              <a:pathLst>
                <a:path w="1002" h="8102" extrusionOk="0">
                  <a:moveTo>
                    <a:pt x="501" y="1"/>
                  </a:moveTo>
                  <a:cubicBezTo>
                    <a:pt x="225" y="1"/>
                    <a:pt x="0" y="1814"/>
                    <a:pt x="0" y="4051"/>
                  </a:cubicBezTo>
                  <a:cubicBezTo>
                    <a:pt x="0" y="6288"/>
                    <a:pt x="225" y="8101"/>
                    <a:pt x="501" y="8101"/>
                  </a:cubicBezTo>
                  <a:cubicBezTo>
                    <a:pt x="778" y="8101"/>
                    <a:pt x="1001" y="6288"/>
                    <a:pt x="1001" y="4051"/>
                  </a:cubicBezTo>
                  <a:cubicBezTo>
                    <a:pt x="1001" y="1814"/>
                    <a:pt x="778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5">
              <a:extLst>
                <a:ext uri="{FF2B5EF4-FFF2-40B4-BE49-F238E27FC236}">
                  <a16:creationId xmlns:a16="http://schemas.microsoft.com/office/drawing/2014/main" id="{1F21A3BA-243F-4DDE-38AD-E647D1C889A1}"/>
                </a:ext>
              </a:extLst>
            </p:cNvPr>
            <p:cNvSpPr/>
            <p:nvPr/>
          </p:nvSpPr>
          <p:spPr>
            <a:xfrm>
              <a:off x="1858433" y="2075110"/>
              <a:ext cx="31278" cy="31246"/>
            </a:xfrm>
            <a:custGeom>
              <a:avLst/>
              <a:gdLst/>
              <a:ahLst/>
              <a:cxnLst/>
              <a:rect l="l" t="t" r="r" b="b"/>
              <a:pathLst>
                <a:path w="987" h="986" extrusionOk="0">
                  <a:moveTo>
                    <a:pt x="494" y="0"/>
                  </a:moveTo>
                  <a:cubicBezTo>
                    <a:pt x="221" y="0"/>
                    <a:pt x="0" y="220"/>
                    <a:pt x="0" y="493"/>
                  </a:cubicBezTo>
                  <a:cubicBezTo>
                    <a:pt x="0" y="765"/>
                    <a:pt x="221" y="986"/>
                    <a:pt x="494" y="986"/>
                  </a:cubicBezTo>
                  <a:cubicBezTo>
                    <a:pt x="766" y="986"/>
                    <a:pt x="987" y="765"/>
                    <a:pt x="987" y="493"/>
                  </a:cubicBezTo>
                  <a:cubicBezTo>
                    <a:pt x="987" y="220"/>
                    <a:pt x="767" y="0"/>
                    <a:pt x="4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5">
              <a:extLst>
                <a:ext uri="{FF2B5EF4-FFF2-40B4-BE49-F238E27FC236}">
                  <a16:creationId xmlns:a16="http://schemas.microsoft.com/office/drawing/2014/main" id="{A491D8A1-B26D-E7BC-8678-E6CE47122F1C}"/>
                </a:ext>
              </a:extLst>
            </p:cNvPr>
            <p:cNvSpPr/>
            <p:nvPr/>
          </p:nvSpPr>
          <p:spPr>
            <a:xfrm>
              <a:off x="1722321" y="2075110"/>
              <a:ext cx="118774" cy="451614"/>
            </a:xfrm>
            <a:custGeom>
              <a:avLst/>
              <a:gdLst/>
              <a:ahLst/>
              <a:cxnLst/>
              <a:rect l="l" t="t" r="r" b="b"/>
              <a:pathLst>
                <a:path w="3748" h="14251" extrusionOk="0">
                  <a:moveTo>
                    <a:pt x="0" y="0"/>
                  </a:moveTo>
                  <a:lnTo>
                    <a:pt x="0" y="14250"/>
                  </a:lnTo>
                  <a:lnTo>
                    <a:pt x="3747" y="14250"/>
                  </a:lnTo>
                  <a:lnTo>
                    <a:pt x="37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5">
              <a:extLst>
                <a:ext uri="{FF2B5EF4-FFF2-40B4-BE49-F238E27FC236}">
                  <a16:creationId xmlns:a16="http://schemas.microsoft.com/office/drawing/2014/main" id="{7E104B6C-AA8F-BFDB-C478-90EDDAD358C7}"/>
                </a:ext>
              </a:extLst>
            </p:cNvPr>
            <p:cNvSpPr/>
            <p:nvPr/>
          </p:nvSpPr>
          <p:spPr>
            <a:xfrm>
              <a:off x="1722353" y="2395631"/>
              <a:ext cx="118774" cy="80049"/>
            </a:xfrm>
            <a:custGeom>
              <a:avLst/>
              <a:gdLst/>
              <a:ahLst/>
              <a:cxnLst/>
              <a:rect l="l" t="t" r="r" b="b"/>
              <a:pathLst>
                <a:path w="3748" h="2526" extrusionOk="0">
                  <a:moveTo>
                    <a:pt x="0" y="1"/>
                  </a:moveTo>
                  <a:lnTo>
                    <a:pt x="0" y="2526"/>
                  </a:lnTo>
                  <a:lnTo>
                    <a:pt x="3747" y="2526"/>
                  </a:lnTo>
                  <a:lnTo>
                    <a:pt x="3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5">
              <a:extLst>
                <a:ext uri="{FF2B5EF4-FFF2-40B4-BE49-F238E27FC236}">
                  <a16:creationId xmlns:a16="http://schemas.microsoft.com/office/drawing/2014/main" id="{AD9A5014-92DF-82AC-3620-55CB147F5132}"/>
                </a:ext>
              </a:extLst>
            </p:cNvPr>
            <p:cNvSpPr/>
            <p:nvPr/>
          </p:nvSpPr>
          <p:spPr>
            <a:xfrm>
              <a:off x="1722353" y="2364764"/>
              <a:ext cx="118774" cy="18253"/>
            </a:xfrm>
            <a:custGeom>
              <a:avLst/>
              <a:gdLst/>
              <a:ahLst/>
              <a:cxnLst/>
              <a:rect l="l" t="t" r="r" b="b"/>
              <a:pathLst>
                <a:path w="3748" h="576" extrusionOk="0">
                  <a:moveTo>
                    <a:pt x="0" y="1"/>
                  </a:moveTo>
                  <a:lnTo>
                    <a:pt x="0" y="575"/>
                  </a:lnTo>
                  <a:lnTo>
                    <a:pt x="3747" y="575"/>
                  </a:lnTo>
                  <a:lnTo>
                    <a:pt x="3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5">
              <a:extLst>
                <a:ext uri="{FF2B5EF4-FFF2-40B4-BE49-F238E27FC236}">
                  <a16:creationId xmlns:a16="http://schemas.microsoft.com/office/drawing/2014/main" id="{7439949B-BFF0-60A2-3384-D46555F08BEA}"/>
                </a:ext>
              </a:extLst>
            </p:cNvPr>
            <p:cNvSpPr/>
            <p:nvPr/>
          </p:nvSpPr>
          <p:spPr>
            <a:xfrm>
              <a:off x="1746691" y="2113741"/>
              <a:ext cx="70067" cy="70035"/>
            </a:xfrm>
            <a:custGeom>
              <a:avLst/>
              <a:gdLst/>
              <a:ahLst/>
              <a:cxnLst/>
              <a:rect l="l" t="t" r="r" b="b"/>
              <a:pathLst>
                <a:path w="2211" h="2210" extrusionOk="0">
                  <a:moveTo>
                    <a:pt x="1106" y="0"/>
                  </a:moveTo>
                  <a:cubicBezTo>
                    <a:pt x="494" y="0"/>
                    <a:pt x="1" y="495"/>
                    <a:pt x="1" y="1104"/>
                  </a:cubicBezTo>
                  <a:cubicBezTo>
                    <a:pt x="1" y="1716"/>
                    <a:pt x="496" y="2210"/>
                    <a:pt x="1106" y="2210"/>
                  </a:cubicBezTo>
                  <a:cubicBezTo>
                    <a:pt x="1716" y="2210"/>
                    <a:pt x="2210" y="1716"/>
                    <a:pt x="2210" y="1104"/>
                  </a:cubicBezTo>
                  <a:cubicBezTo>
                    <a:pt x="2210" y="494"/>
                    <a:pt x="1715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5">
              <a:extLst>
                <a:ext uri="{FF2B5EF4-FFF2-40B4-BE49-F238E27FC236}">
                  <a16:creationId xmlns:a16="http://schemas.microsoft.com/office/drawing/2014/main" id="{BD9795C2-41E6-B5D0-15A6-EA5202390DE1}"/>
                </a:ext>
              </a:extLst>
            </p:cNvPr>
            <p:cNvSpPr/>
            <p:nvPr/>
          </p:nvSpPr>
          <p:spPr>
            <a:xfrm>
              <a:off x="1256243" y="2227796"/>
              <a:ext cx="115859" cy="299914"/>
            </a:xfrm>
            <a:custGeom>
              <a:avLst/>
              <a:gdLst/>
              <a:ahLst/>
              <a:cxnLst/>
              <a:rect l="l" t="t" r="r" b="b"/>
              <a:pathLst>
                <a:path w="3656" h="9464" extrusionOk="0">
                  <a:moveTo>
                    <a:pt x="0" y="1"/>
                  </a:moveTo>
                  <a:lnTo>
                    <a:pt x="0" y="9464"/>
                  </a:lnTo>
                  <a:lnTo>
                    <a:pt x="3655" y="9464"/>
                  </a:lnTo>
                  <a:lnTo>
                    <a:pt x="36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5">
              <a:extLst>
                <a:ext uri="{FF2B5EF4-FFF2-40B4-BE49-F238E27FC236}">
                  <a16:creationId xmlns:a16="http://schemas.microsoft.com/office/drawing/2014/main" id="{D6FDC208-1803-91B1-72CC-44292BAE34B2}"/>
                </a:ext>
              </a:extLst>
            </p:cNvPr>
            <p:cNvSpPr/>
            <p:nvPr/>
          </p:nvSpPr>
          <p:spPr>
            <a:xfrm>
              <a:off x="1256243" y="2255431"/>
              <a:ext cx="115890" cy="21296"/>
            </a:xfrm>
            <a:custGeom>
              <a:avLst/>
              <a:gdLst/>
              <a:ahLst/>
              <a:cxnLst/>
              <a:rect l="l" t="t" r="r" b="b"/>
              <a:pathLst>
                <a:path w="365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656" y="671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5">
              <a:extLst>
                <a:ext uri="{FF2B5EF4-FFF2-40B4-BE49-F238E27FC236}">
                  <a16:creationId xmlns:a16="http://schemas.microsoft.com/office/drawing/2014/main" id="{12F9CE14-CC6F-916D-8820-F85E9C4D1A37}"/>
                </a:ext>
              </a:extLst>
            </p:cNvPr>
            <p:cNvSpPr/>
            <p:nvPr/>
          </p:nvSpPr>
          <p:spPr>
            <a:xfrm>
              <a:off x="1256211" y="2486901"/>
              <a:ext cx="115890" cy="21296"/>
            </a:xfrm>
            <a:custGeom>
              <a:avLst/>
              <a:gdLst/>
              <a:ahLst/>
              <a:cxnLst/>
              <a:rect l="l" t="t" r="r" b="b"/>
              <a:pathLst>
                <a:path w="365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656" y="671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5">
              <a:extLst>
                <a:ext uri="{FF2B5EF4-FFF2-40B4-BE49-F238E27FC236}">
                  <a16:creationId xmlns:a16="http://schemas.microsoft.com/office/drawing/2014/main" id="{A2EC074A-8AE0-75BD-A9F5-608DBE2173C3}"/>
                </a:ext>
              </a:extLst>
            </p:cNvPr>
            <p:cNvSpPr/>
            <p:nvPr/>
          </p:nvSpPr>
          <p:spPr>
            <a:xfrm>
              <a:off x="1256243" y="2367141"/>
              <a:ext cx="115859" cy="21296"/>
            </a:xfrm>
            <a:custGeom>
              <a:avLst/>
              <a:gdLst/>
              <a:ahLst/>
              <a:cxnLst/>
              <a:rect l="l" t="t" r="r" b="b"/>
              <a:pathLst>
                <a:path w="3656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655" y="671"/>
                  </a:lnTo>
                  <a:lnTo>
                    <a:pt x="3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5">
              <a:extLst>
                <a:ext uri="{FF2B5EF4-FFF2-40B4-BE49-F238E27FC236}">
                  <a16:creationId xmlns:a16="http://schemas.microsoft.com/office/drawing/2014/main" id="{09FA6034-17EF-3280-9A32-2888C7C7A9AC}"/>
                </a:ext>
              </a:extLst>
            </p:cNvPr>
            <p:cNvSpPr/>
            <p:nvPr/>
          </p:nvSpPr>
          <p:spPr>
            <a:xfrm>
              <a:off x="1073450" y="1997150"/>
              <a:ext cx="54253" cy="529952"/>
            </a:xfrm>
            <a:custGeom>
              <a:avLst/>
              <a:gdLst/>
              <a:ahLst/>
              <a:cxnLst/>
              <a:rect l="l" t="t" r="r" b="b"/>
              <a:pathLst>
                <a:path w="1712" h="16723" extrusionOk="0">
                  <a:moveTo>
                    <a:pt x="0" y="1"/>
                  </a:moveTo>
                  <a:lnTo>
                    <a:pt x="0" y="16722"/>
                  </a:lnTo>
                  <a:lnTo>
                    <a:pt x="1712" y="16722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5">
              <a:extLst>
                <a:ext uri="{FF2B5EF4-FFF2-40B4-BE49-F238E27FC236}">
                  <a16:creationId xmlns:a16="http://schemas.microsoft.com/office/drawing/2014/main" id="{08C5736A-9329-A0FB-079D-1E39A5009DEB}"/>
                </a:ext>
              </a:extLst>
            </p:cNvPr>
            <p:cNvSpPr/>
            <p:nvPr/>
          </p:nvSpPr>
          <p:spPr>
            <a:xfrm>
              <a:off x="1104919" y="2034862"/>
              <a:ext cx="8810" cy="454593"/>
            </a:xfrm>
            <a:custGeom>
              <a:avLst/>
              <a:gdLst/>
              <a:ahLst/>
              <a:cxnLst/>
              <a:rect l="l" t="t" r="r" b="b"/>
              <a:pathLst>
                <a:path w="278" h="14345" extrusionOk="0">
                  <a:moveTo>
                    <a:pt x="1" y="1"/>
                  </a:moveTo>
                  <a:lnTo>
                    <a:pt x="1" y="14344"/>
                  </a:lnTo>
                  <a:lnTo>
                    <a:pt x="277" y="14344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5">
              <a:extLst>
                <a:ext uri="{FF2B5EF4-FFF2-40B4-BE49-F238E27FC236}">
                  <a16:creationId xmlns:a16="http://schemas.microsoft.com/office/drawing/2014/main" id="{1B8C40CC-AA24-A96D-BA3E-07093AACC000}"/>
                </a:ext>
              </a:extLst>
            </p:cNvPr>
            <p:cNvSpPr/>
            <p:nvPr/>
          </p:nvSpPr>
          <p:spPr>
            <a:xfrm>
              <a:off x="1084764" y="2034862"/>
              <a:ext cx="8810" cy="454561"/>
            </a:xfrm>
            <a:custGeom>
              <a:avLst/>
              <a:gdLst/>
              <a:ahLst/>
              <a:cxnLst/>
              <a:rect l="l" t="t" r="r" b="b"/>
              <a:pathLst>
                <a:path w="278" h="14344" extrusionOk="0">
                  <a:moveTo>
                    <a:pt x="1" y="1"/>
                  </a:moveTo>
                  <a:lnTo>
                    <a:pt x="1" y="14343"/>
                  </a:lnTo>
                  <a:lnTo>
                    <a:pt x="277" y="1434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5">
              <a:extLst>
                <a:ext uri="{FF2B5EF4-FFF2-40B4-BE49-F238E27FC236}">
                  <a16:creationId xmlns:a16="http://schemas.microsoft.com/office/drawing/2014/main" id="{40A77C59-E994-3A28-5ED7-443F37BA83C3}"/>
                </a:ext>
              </a:extLst>
            </p:cNvPr>
            <p:cNvSpPr/>
            <p:nvPr/>
          </p:nvSpPr>
          <p:spPr>
            <a:xfrm>
              <a:off x="1194636" y="2113772"/>
              <a:ext cx="61637" cy="412794"/>
            </a:xfrm>
            <a:custGeom>
              <a:avLst/>
              <a:gdLst/>
              <a:ahLst/>
              <a:cxnLst/>
              <a:rect l="l" t="t" r="r" b="b"/>
              <a:pathLst>
                <a:path w="1945" h="13026" extrusionOk="0">
                  <a:moveTo>
                    <a:pt x="0" y="0"/>
                  </a:moveTo>
                  <a:lnTo>
                    <a:pt x="0" y="13025"/>
                  </a:lnTo>
                  <a:lnTo>
                    <a:pt x="1944" y="13025"/>
                  </a:lnTo>
                  <a:lnTo>
                    <a:pt x="19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5">
              <a:extLst>
                <a:ext uri="{FF2B5EF4-FFF2-40B4-BE49-F238E27FC236}">
                  <a16:creationId xmlns:a16="http://schemas.microsoft.com/office/drawing/2014/main" id="{0EE1D069-C901-7CF5-A3D6-AA2890C8C87E}"/>
                </a:ext>
              </a:extLst>
            </p:cNvPr>
            <p:cNvSpPr/>
            <p:nvPr/>
          </p:nvSpPr>
          <p:spPr>
            <a:xfrm>
              <a:off x="1194636" y="2144259"/>
              <a:ext cx="61637" cy="19838"/>
            </a:xfrm>
            <a:custGeom>
              <a:avLst/>
              <a:gdLst/>
              <a:ahLst/>
              <a:cxnLst/>
              <a:rect l="l" t="t" r="r" b="b"/>
              <a:pathLst>
                <a:path w="1945" h="626" extrusionOk="0">
                  <a:moveTo>
                    <a:pt x="0" y="0"/>
                  </a:moveTo>
                  <a:lnTo>
                    <a:pt x="0" y="626"/>
                  </a:lnTo>
                  <a:lnTo>
                    <a:pt x="1944" y="626"/>
                  </a:lnTo>
                  <a:lnTo>
                    <a:pt x="19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5">
              <a:extLst>
                <a:ext uri="{FF2B5EF4-FFF2-40B4-BE49-F238E27FC236}">
                  <a16:creationId xmlns:a16="http://schemas.microsoft.com/office/drawing/2014/main" id="{D674C183-4786-861C-794D-8EBB2A7E87E3}"/>
                </a:ext>
              </a:extLst>
            </p:cNvPr>
            <p:cNvSpPr/>
            <p:nvPr/>
          </p:nvSpPr>
          <p:spPr>
            <a:xfrm>
              <a:off x="1194636" y="2174239"/>
              <a:ext cx="61637" cy="19870"/>
            </a:xfrm>
            <a:custGeom>
              <a:avLst/>
              <a:gdLst/>
              <a:ahLst/>
              <a:cxnLst/>
              <a:rect l="l" t="t" r="r" b="b"/>
              <a:pathLst>
                <a:path w="1945" h="627" extrusionOk="0">
                  <a:moveTo>
                    <a:pt x="0" y="1"/>
                  </a:moveTo>
                  <a:lnTo>
                    <a:pt x="0" y="626"/>
                  </a:lnTo>
                  <a:lnTo>
                    <a:pt x="1944" y="626"/>
                  </a:lnTo>
                  <a:lnTo>
                    <a:pt x="19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5">
              <a:extLst>
                <a:ext uri="{FF2B5EF4-FFF2-40B4-BE49-F238E27FC236}">
                  <a16:creationId xmlns:a16="http://schemas.microsoft.com/office/drawing/2014/main" id="{C465CA33-346C-AF3F-4794-EEC9474F1124}"/>
                </a:ext>
              </a:extLst>
            </p:cNvPr>
            <p:cNvSpPr/>
            <p:nvPr/>
          </p:nvSpPr>
          <p:spPr>
            <a:xfrm>
              <a:off x="1194668" y="2466239"/>
              <a:ext cx="61637" cy="19901"/>
            </a:xfrm>
            <a:custGeom>
              <a:avLst/>
              <a:gdLst/>
              <a:ahLst/>
              <a:cxnLst/>
              <a:rect l="l" t="t" r="r" b="b"/>
              <a:pathLst>
                <a:path w="1945" h="628" extrusionOk="0">
                  <a:moveTo>
                    <a:pt x="0" y="1"/>
                  </a:moveTo>
                  <a:lnTo>
                    <a:pt x="0" y="628"/>
                  </a:lnTo>
                  <a:lnTo>
                    <a:pt x="1944" y="628"/>
                  </a:lnTo>
                  <a:lnTo>
                    <a:pt x="19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5">
              <a:extLst>
                <a:ext uri="{FF2B5EF4-FFF2-40B4-BE49-F238E27FC236}">
                  <a16:creationId xmlns:a16="http://schemas.microsoft.com/office/drawing/2014/main" id="{13F9EE2F-3773-96F7-D022-AA73FF939C63}"/>
                </a:ext>
              </a:extLst>
            </p:cNvPr>
            <p:cNvSpPr/>
            <p:nvPr/>
          </p:nvSpPr>
          <p:spPr>
            <a:xfrm>
              <a:off x="1127641" y="2214423"/>
              <a:ext cx="67024" cy="312147"/>
            </a:xfrm>
            <a:custGeom>
              <a:avLst/>
              <a:gdLst/>
              <a:ahLst/>
              <a:cxnLst/>
              <a:rect l="l" t="t" r="r" b="b"/>
              <a:pathLst>
                <a:path w="2115" h="9850" extrusionOk="0">
                  <a:moveTo>
                    <a:pt x="1" y="1"/>
                  </a:moveTo>
                  <a:lnTo>
                    <a:pt x="1" y="9849"/>
                  </a:lnTo>
                  <a:lnTo>
                    <a:pt x="2114" y="984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5">
              <a:extLst>
                <a:ext uri="{FF2B5EF4-FFF2-40B4-BE49-F238E27FC236}">
                  <a16:creationId xmlns:a16="http://schemas.microsoft.com/office/drawing/2014/main" id="{3FB0295C-50CF-C576-614B-9FD8BC40EA12}"/>
                </a:ext>
              </a:extLst>
            </p:cNvPr>
            <p:cNvSpPr/>
            <p:nvPr/>
          </p:nvSpPr>
          <p:spPr>
            <a:xfrm>
              <a:off x="1141142" y="2350503"/>
              <a:ext cx="39961" cy="39993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631" y="1"/>
                  </a:moveTo>
                  <a:lnTo>
                    <a:pt x="1" y="632"/>
                  </a:lnTo>
                  <a:lnTo>
                    <a:pt x="631" y="1262"/>
                  </a:lnTo>
                  <a:lnTo>
                    <a:pt x="1261" y="6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5">
              <a:extLst>
                <a:ext uri="{FF2B5EF4-FFF2-40B4-BE49-F238E27FC236}">
                  <a16:creationId xmlns:a16="http://schemas.microsoft.com/office/drawing/2014/main" id="{9B33F31B-7567-775F-6EEE-B83CD1B05E60}"/>
                </a:ext>
              </a:extLst>
            </p:cNvPr>
            <p:cNvSpPr/>
            <p:nvPr/>
          </p:nvSpPr>
          <p:spPr>
            <a:xfrm>
              <a:off x="1141142" y="2430650"/>
              <a:ext cx="39961" cy="39961"/>
            </a:xfrm>
            <a:custGeom>
              <a:avLst/>
              <a:gdLst/>
              <a:ahLst/>
              <a:cxnLst/>
              <a:rect l="l" t="t" r="r" b="b"/>
              <a:pathLst>
                <a:path w="1261" h="1261" extrusionOk="0">
                  <a:moveTo>
                    <a:pt x="631" y="0"/>
                  </a:moveTo>
                  <a:lnTo>
                    <a:pt x="1" y="630"/>
                  </a:lnTo>
                  <a:lnTo>
                    <a:pt x="631" y="1260"/>
                  </a:lnTo>
                  <a:lnTo>
                    <a:pt x="1261" y="63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5">
              <a:extLst>
                <a:ext uri="{FF2B5EF4-FFF2-40B4-BE49-F238E27FC236}">
                  <a16:creationId xmlns:a16="http://schemas.microsoft.com/office/drawing/2014/main" id="{060BD8C2-DDE1-6640-C8E4-36DD04C12F3B}"/>
                </a:ext>
              </a:extLst>
            </p:cNvPr>
            <p:cNvSpPr/>
            <p:nvPr/>
          </p:nvSpPr>
          <p:spPr>
            <a:xfrm>
              <a:off x="1141142" y="2270421"/>
              <a:ext cx="39961" cy="39961"/>
            </a:xfrm>
            <a:custGeom>
              <a:avLst/>
              <a:gdLst/>
              <a:ahLst/>
              <a:cxnLst/>
              <a:rect l="l" t="t" r="r" b="b"/>
              <a:pathLst>
                <a:path w="1261" h="1261" extrusionOk="0">
                  <a:moveTo>
                    <a:pt x="631" y="1"/>
                  </a:moveTo>
                  <a:lnTo>
                    <a:pt x="1" y="631"/>
                  </a:lnTo>
                  <a:lnTo>
                    <a:pt x="631" y="1261"/>
                  </a:lnTo>
                  <a:lnTo>
                    <a:pt x="1261" y="631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5">
              <a:extLst>
                <a:ext uri="{FF2B5EF4-FFF2-40B4-BE49-F238E27FC236}">
                  <a16:creationId xmlns:a16="http://schemas.microsoft.com/office/drawing/2014/main" id="{9F93AE62-4F93-CAD8-7807-B6B7555553AA}"/>
                </a:ext>
              </a:extLst>
            </p:cNvPr>
            <p:cNvSpPr/>
            <p:nvPr/>
          </p:nvSpPr>
          <p:spPr>
            <a:xfrm>
              <a:off x="1771360" y="2974793"/>
              <a:ext cx="147395" cy="2772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rgbClr val="F3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3" name="Google Shape;1573;p45">
              <a:extLst>
                <a:ext uri="{FF2B5EF4-FFF2-40B4-BE49-F238E27FC236}">
                  <a16:creationId xmlns:a16="http://schemas.microsoft.com/office/drawing/2014/main" id="{2B7D6B99-49F9-73A3-42E3-CD002CDC4EC5}"/>
                </a:ext>
              </a:extLst>
            </p:cNvPr>
            <p:cNvGrpSpPr/>
            <p:nvPr/>
          </p:nvGrpSpPr>
          <p:grpSpPr>
            <a:xfrm>
              <a:off x="1063788" y="2761775"/>
              <a:ext cx="892931" cy="481478"/>
              <a:chOff x="1063788" y="2761775"/>
              <a:chExt cx="892931" cy="481478"/>
            </a:xfrm>
          </p:grpSpPr>
          <p:sp>
            <p:nvSpPr>
              <p:cNvPr id="1574" name="Google Shape;1574;p45">
                <a:extLst>
                  <a:ext uri="{FF2B5EF4-FFF2-40B4-BE49-F238E27FC236}">
                    <a16:creationId xmlns:a16="http://schemas.microsoft.com/office/drawing/2014/main" id="{832A75D2-C884-C1A4-5F33-BC0784495E33}"/>
                  </a:ext>
                </a:extLst>
              </p:cNvPr>
              <p:cNvSpPr/>
              <p:nvPr/>
            </p:nvSpPr>
            <p:spPr>
              <a:xfrm>
                <a:off x="1063788" y="2761775"/>
                <a:ext cx="223205" cy="481478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8320" extrusionOk="0">
                    <a:moveTo>
                      <a:pt x="0" y="0"/>
                    </a:moveTo>
                    <a:lnTo>
                      <a:pt x="0" y="8319"/>
                    </a:lnTo>
                    <a:lnTo>
                      <a:pt x="3857" y="8319"/>
                    </a:lnTo>
                    <a:lnTo>
                      <a:pt x="3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5">
                <a:extLst>
                  <a:ext uri="{FF2B5EF4-FFF2-40B4-BE49-F238E27FC236}">
                    <a16:creationId xmlns:a16="http://schemas.microsoft.com/office/drawing/2014/main" id="{3E0F0CBD-D6FB-25FA-F26D-A23CA83AA8FD}"/>
                  </a:ext>
                </a:extLst>
              </p:cNvPr>
              <p:cNvSpPr/>
              <p:nvPr/>
            </p:nvSpPr>
            <p:spPr>
              <a:xfrm>
                <a:off x="1101692" y="2800548"/>
                <a:ext cx="147453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2547" extrusionOk="0">
                    <a:moveTo>
                      <a:pt x="1" y="0"/>
                    </a:moveTo>
                    <a:lnTo>
                      <a:pt x="1" y="2547"/>
                    </a:lnTo>
                    <a:lnTo>
                      <a:pt x="2547" y="2547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5">
                <a:extLst>
                  <a:ext uri="{FF2B5EF4-FFF2-40B4-BE49-F238E27FC236}">
                    <a16:creationId xmlns:a16="http://schemas.microsoft.com/office/drawing/2014/main" id="{2FDAFE74-5DDD-B570-212D-B51072FFFDA4}"/>
                  </a:ext>
                </a:extLst>
              </p:cNvPr>
              <p:cNvSpPr/>
              <p:nvPr/>
            </p:nvSpPr>
            <p:spPr>
              <a:xfrm>
                <a:off x="1101692" y="2974793"/>
                <a:ext cx="147453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9" extrusionOk="0">
                    <a:moveTo>
                      <a:pt x="1" y="1"/>
                    </a:moveTo>
                    <a:lnTo>
                      <a:pt x="1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5">
                <a:extLst>
                  <a:ext uri="{FF2B5EF4-FFF2-40B4-BE49-F238E27FC236}">
                    <a16:creationId xmlns:a16="http://schemas.microsoft.com/office/drawing/2014/main" id="{1251DFB4-E1EE-C2B4-5E82-6845B81DB2BF}"/>
                  </a:ext>
                </a:extLst>
              </p:cNvPr>
              <p:cNvSpPr/>
              <p:nvPr/>
            </p:nvSpPr>
            <p:spPr>
              <a:xfrm>
                <a:off x="1101692" y="3066285"/>
                <a:ext cx="147453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9" extrusionOk="0">
                    <a:moveTo>
                      <a:pt x="1" y="0"/>
                    </a:moveTo>
                    <a:lnTo>
                      <a:pt x="1" y="479"/>
                    </a:lnTo>
                    <a:lnTo>
                      <a:pt x="2547" y="479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5">
                <a:extLst>
                  <a:ext uri="{FF2B5EF4-FFF2-40B4-BE49-F238E27FC236}">
                    <a16:creationId xmlns:a16="http://schemas.microsoft.com/office/drawing/2014/main" id="{E28E2BB4-CD40-D8DA-18BC-A16253D742A1}"/>
                  </a:ext>
                </a:extLst>
              </p:cNvPr>
              <p:cNvSpPr/>
              <p:nvPr/>
            </p:nvSpPr>
            <p:spPr>
              <a:xfrm>
                <a:off x="1101692" y="3105346"/>
                <a:ext cx="147453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8" extrusionOk="0">
                    <a:moveTo>
                      <a:pt x="1" y="0"/>
                    </a:moveTo>
                    <a:lnTo>
                      <a:pt x="1" y="478"/>
                    </a:lnTo>
                    <a:lnTo>
                      <a:pt x="2547" y="478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5">
                <a:extLst>
                  <a:ext uri="{FF2B5EF4-FFF2-40B4-BE49-F238E27FC236}">
                    <a16:creationId xmlns:a16="http://schemas.microsoft.com/office/drawing/2014/main" id="{AD0E6559-A9EE-09AD-9D25-E0881094C172}"/>
                  </a:ext>
                </a:extLst>
              </p:cNvPr>
              <p:cNvSpPr/>
              <p:nvPr/>
            </p:nvSpPr>
            <p:spPr>
              <a:xfrm>
                <a:off x="1101692" y="3144351"/>
                <a:ext cx="147453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8" extrusionOk="0">
                    <a:moveTo>
                      <a:pt x="1" y="1"/>
                    </a:moveTo>
                    <a:lnTo>
                      <a:pt x="1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5">
                <a:extLst>
                  <a:ext uri="{FF2B5EF4-FFF2-40B4-BE49-F238E27FC236}">
                    <a16:creationId xmlns:a16="http://schemas.microsoft.com/office/drawing/2014/main" id="{53652F6C-9991-B958-05EC-4DC08B38CC04}"/>
                  </a:ext>
                </a:extLst>
              </p:cNvPr>
              <p:cNvSpPr/>
              <p:nvPr/>
            </p:nvSpPr>
            <p:spPr>
              <a:xfrm>
                <a:off x="1286991" y="2761775"/>
                <a:ext cx="223320" cy="48147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8320" extrusionOk="0">
                    <a:moveTo>
                      <a:pt x="1" y="0"/>
                    </a:moveTo>
                    <a:lnTo>
                      <a:pt x="1" y="8319"/>
                    </a:lnTo>
                    <a:lnTo>
                      <a:pt x="3859" y="8319"/>
                    </a:lnTo>
                    <a:lnTo>
                      <a:pt x="38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5">
                <a:extLst>
                  <a:ext uri="{FF2B5EF4-FFF2-40B4-BE49-F238E27FC236}">
                    <a16:creationId xmlns:a16="http://schemas.microsoft.com/office/drawing/2014/main" id="{3E9243BC-4892-1AD7-7B24-F66901EAD2F8}"/>
                  </a:ext>
                </a:extLst>
              </p:cNvPr>
              <p:cNvSpPr/>
              <p:nvPr/>
            </p:nvSpPr>
            <p:spPr>
              <a:xfrm>
                <a:off x="1324896" y="2974793"/>
                <a:ext cx="147453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9" extrusionOk="0">
                    <a:moveTo>
                      <a:pt x="1" y="1"/>
                    </a:moveTo>
                    <a:lnTo>
                      <a:pt x="1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5">
                <a:extLst>
                  <a:ext uri="{FF2B5EF4-FFF2-40B4-BE49-F238E27FC236}">
                    <a16:creationId xmlns:a16="http://schemas.microsoft.com/office/drawing/2014/main" id="{4E56C542-4040-F9EE-B3CC-F28FEC7837F7}"/>
                  </a:ext>
                </a:extLst>
              </p:cNvPr>
              <p:cNvSpPr/>
              <p:nvPr/>
            </p:nvSpPr>
            <p:spPr>
              <a:xfrm>
                <a:off x="1324896" y="3066285"/>
                <a:ext cx="147453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9" extrusionOk="0">
                    <a:moveTo>
                      <a:pt x="1" y="0"/>
                    </a:moveTo>
                    <a:lnTo>
                      <a:pt x="1" y="479"/>
                    </a:lnTo>
                    <a:lnTo>
                      <a:pt x="2547" y="479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5">
                <a:extLst>
                  <a:ext uri="{FF2B5EF4-FFF2-40B4-BE49-F238E27FC236}">
                    <a16:creationId xmlns:a16="http://schemas.microsoft.com/office/drawing/2014/main" id="{B2A6B659-6F06-412F-3814-5D850AF994A7}"/>
                  </a:ext>
                </a:extLst>
              </p:cNvPr>
              <p:cNvSpPr/>
              <p:nvPr/>
            </p:nvSpPr>
            <p:spPr>
              <a:xfrm>
                <a:off x="1324896" y="3105346"/>
                <a:ext cx="147453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78" extrusionOk="0">
                    <a:moveTo>
                      <a:pt x="1" y="0"/>
                    </a:moveTo>
                    <a:lnTo>
                      <a:pt x="1" y="478"/>
                    </a:lnTo>
                    <a:lnTo>
                      <a:pt x="2547" y="478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5">
                <a:extLst>
                  <a:ext uri="{FF2B5EF4-FFF2-40B4-BE49-F238E27FC236}">
                    <a16:creationId xmlns:a16="http://schemas.microsoft.com/office/drawing/2014/main" id="{E3CCC4B6-B22F-A659-D7D0-FF19005DA308}"/>
                  </a:ext>
                </a:extLst>
              </p:cNvPr>
              <p:cNvSpPr/>
              <p:nvPr/>
            </p:nvSpPr>
            <p:spPr>
              <a:xfrm>
                <a:off x="1327152" y="2800548"/>
                <a:ext cx="147511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547" extrusionOk="0">
                    <a:moveTo>
                      <a:pt x="0" y="0"/>
                    </a:moveTo>
                    <a:lnTo>
                      <a:pt x="0" y="2547"/>
                    </a:lnTo>
                    <a:lnTo>
                      <a:pt x="2548" y="2547"/>
                    </a:lnTo>
                    <a:lnTo>
                      <a:pt x="254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5">
                <a:extLst>
                  <a:ext uri="{FF2B5EF4-FFF2-40B4-BE49-F238E27FC236}">
                    <a16:creationId xmlns:a16="http://schemas.microsoft.com/office/drawing/2014/main" id="{DEF4E153-2272-E3C1-ECDF-3DD8213A193B}"/>
                  </a:ext>
                </a:extLst>
              </p:cNvPr>
              <p:cNvSpPr/>
              <p:nvPr/>
            </p:nvSpPr>
            <p:spPr>
              <a:xfrm>
                <a:off x="1510194" y="2761775"/>
                <a:ext cx="223320" cy="48147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8320" extrusionOk="0">
                    <a:moveTo>
                      <a:pt x="1" y="0"/>
                    </a:moveTo>
                    <a:lnTo>
                      <a:pt x="1" y="8319"/>
                    </a:lnTo>
                    <a:lnTo>
                      <a:pt x="3859" y="8319"/>
                    </a:lnTo>
                    <a:lnTo>
                      <a:pt x="38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5">
                <a:extLst>
                  <a:ext uri="{FF2B5EF4-FFF2-40B4-BE49-F238E27FC236}">
                    <a16:creationId xmlns:a16="http://schemas.microsoft.com/office/drawing/2014/main" id="{48E25170-D853-0C6B-1EF3-F97CD4BE76AC}"/>
                  </a:ext>
                </a:extLst>
              </p:cNvPr>
              <p:cNvSpPr/>
              <p:nvPr/>
            </p:nvSpPr>
            <p:spPr>
              <a:xfrm>
                <a:off x="1548157" y="3144351"/>
                <a:ext cx="147395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8" extrusionOk="0">
                    <a:moveTo>
                      <a:pt x="0" y="1"/>
                    </a:moveTo>
                    <a:lnTo>
                      <a:pt x="0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5">
                <a:extLst>
                  <a:ext uri="{FF2B5EF4-FFF2-40B4-BE49-F238E27FC236}">
                    <a16:creationId xmlns:a16="http://schemas.microsoft.com/office/drawing/2014/main" id="{0D5BD904-A92D-08DD-A0C3-7C24A5B32E5B}"/>
                  </a:ext>
                </a:extLst>
              </p:cNvPr>
              <p:cNvSpPr/>
              <p:nvPr/>
            </p:nvSpPr>
            <p:spPr>
              <a:xfrm>
                <a:off x="1548157" y="3183355"/>
                <a:ext cx="147395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9" extrusionOk="0">
                    <a:moveTo>
                      <a:pt x="0" y="1"/>
                    </a:moveTo>
                    <a:lnTo>
                      <a:pt x="0" y="479"/>
                    </a:lnTo>
                    <a:lnTo>
                      <a:pt x="2547" y="479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5">
                <a:extLst>
                  <a:ext uri="{FF2B5EF4-FFF2-40B4-BE49-F238E27FC236}">
                    <a16:creationId xmlns:a16="http://schemas.microsoft.com/office/drawing/2014/main" id="{D8D492B0-FD5C-D552-8BFB-6C1F2F5F80CB}"/>
                  </a:ext>
                </a:extLst>
              </p:cNvPr>
              <p:cNvSpPr/>
              <p:nvPr/>
            </p:nvSpPr>
            <p:spPr>
              <a:xfrm>
                <a:off x="1548157" y="2974793"/>
                <a:ext cx="147395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9" extrusionOk="0">
                    <a:moveTo>
                      <a:pt x="0" y="1"/>
                    </a:moveTo>
                    <a:lnTo>
                      <a:pt x="0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5">
                <a:extLst>
                  <a:ext uri="{FF2B5EF4-FFF2-40B4-BE49-F238E27FC236}">
                    <a16:creationId xmlns:a16="http://schemas.microsoft.com/office/drawing/2014/main" id="{DCA1344B-ECEB-405F-6D1A-9DF245D2A783}"/>
                  </a:ext>
                </a:extLst>
              </p:cNvPr>
              <p:cNvSpPr/>
              <p:nvPr/>
            </p:nvSpPr>
            <p:spPr>
              <a:xfrm>
                <a:off x="1548157" y="3066285"/>
                <a:ext cx="147395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9" extrusionOk="0">
                    <a:moveTo>
                      <a:pt x="0" y="0"/>
                    </a:moveTo>
                    <a:lnTo>
                      <a:pt x="0" y="479"/>
                    </a:lnTo>
                    <a:lnTo>
                      <a:pt x="2547" y="479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5">
                <a:extLst>
                  <a:ext uri="{FF2B5EF4-FFF2-40B4-BE49-F238E27FC236}">
                    <a16:creationId xmlns:a16="http://schemas.microsoft.com/office/drawing/2014/main" id="{F94B6613-0D9E-813B-F394-B61CD35C5CC4}"/>
                  </a:ext>
                </a:extLst>
              </p:cNvPr>
              <p:cNvSpPr/>
              <p:nvPr/>
            </p:nvSpPr>
            <p:spPr>
              <a:xfrm>
                <a:off x="1548157" y="3105346"/>
                <a:ext cx="147395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8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2547" y="478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5">
                <a:extLst>
                  <a:ext uri="{FF2B5EF4-FFF2-40B4-BE49-F238E27FC236}">
                    <a16:creationId xmlns:a16="http://schemas.microsoft.com/office/drawing/2014/main" id="{7B83729C-CC91-A9F7-3523-D6EEBAE4FC06}"/>
                  </a:ext>
                </a:extLst>
              </p:cNvPr>
              <p:cNvSpPr/>
              <p:nvPr/>
            </p:nvSpPr>
            <p:spPr>
              <a:xfrm>
                <a:off x="1548157" y="2800548"/>
                <a:ext cx="147395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47" extrusionOk="0">
                    <a:moveTo>
                      <a:pt x="0" y="0"/>
                    </a:moveTo>
                    <a:lnTo>
                      <a:pt x="0" y="2547"/>
                    </a:lnTo>
                    <a:lnTo>
                      <a:pt x="2547" y="2547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5">
                <a:extLst>
                  <a:ext uri="{FF2B5EF4-FFF2-40B4-BE49-F238E27FC236}">
                    <a16:creationId xmlns:a16="http://schemas.microsoft.com/office/drawing/2014/main" id="{D0BFE0F2-68CA-757D-F4E4-DDB86A9A0CD2}"/>
                  </a:ext>
                </a:extLst>
              </p:cNvPr>
              <p:cNvSpPr/>
              <p:nvPr/>
            </p:nvSpPr>
            <p:spPr>
              <a:xfrm>
                <a:off x="1733456" y="2761775"/>
                <a:ext cx="223262" cy="481478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8320" extrusionOk="0">
                    <a:moveTo>
                      <a:pt x="1" y="0"/>
                    </a:moveTo>
                    <a:lnTo>
                      <a:pt x="1" y="8319"/>
                    </a:lnTo>
                    <a:lnTo>
                      <a:pt x="3857" y="8319"/>
                    </a:lnTo>
                    <a:lnTo>
                      <a:pt x="38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5">
                <a:extLst>
                  <a:ext uri="{FF2B5EF4-FFF2-40B4-BE49-F238E27FC236}">
                    <a16:creationId xmlns:a16="http://schemas.microsoft.com/office/drawing/2014/main" id="{35DDEB89-713B-A107-0636-85D188463C31}"/>
                  </a:ext>
                </a:extLst>
              </p:cNvPr>
              <p:cNvSpPr/>
              <p:nvPr/>
            </p:nvSpPr>
            <p:spPr>
              <a:xfrm>
                <a:off x="1771360" y="3066285"/>
                <a:ext cx="147395" cy="27720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9" extrusionOk="0">
                    <a:moveTo>
                      <a:pt x="0" y="0"/>
                    </a:moveTo>
                    <a:lnTo>
                      <a:pt x="0" y="479"/>
                    </a:lnTo>
                    <a:lnTo>
                      <a:pt x="2547" y="479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5">
                <a:extLst>
                  <a:ext uri="{FF2B5EF4-FFF2-40B4-BE49-F238E27FC236}">
                    <a16:creationId xmlns:a16="http://schemas.microsoft.com/office/drawing/2014/main" id="{78FDFAC7-1851-5370-A155-14608DF21B33}"/>
                  </a:ext>
                </a:extLst>
              </p:cNvPr>
              <p:cNvSpPr/>
              <p:nvPr/>
            </p:nvSpPr>
            <p:spPr>
              <a:xfrm>
                <a:off x="1771360" y="3105346"/>
                <a:ext cx="147395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8" extrusionOk="0">
                    <a:moveTo>
                      <a:pt x="0" y="0"/>
                    </a:moveTo>
                    <a:lnTo>
                      <a:pt x="0" y="478"/>
                    </a:lnTo>
                    <a:lnTo>
                      <a:pt x="2547" y="478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5">
                <a:extLst>
                  <a:ext uri="{FF2B5EF4-FFF2-40B4-BE49-F238E27FC236}">
                    <a16:creationId xmlns:a16="http://schemas.microsoft.com/office/drawing/2014/main" id="{6BB87897-40AA-6D38-94D3-8E5D2F4C2622}"/>
                  </a:ext>
                </a:extLst>
              </p:cNvPr>
              <p:cNvSpPr/>
              <p:nvPr/>
            </p:nvSpPr>
            <p:spPr>
              <a:xfrm>
                <a:off x="1771360" y="3144351"/>
                <a:ext cx="147395" cy="27662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78" extrusionOk="0">
                    <a:moveTo>
                      <a:pt x="0" y="1"/>
                    </a:moveTo>
                    <a:lnTo>
                      <a:pt x="0" y="478"/>
                    </a:lnTo>
                    <a:lnTo>
                      <a:pt x="2547" y="478"/>
                    </a:lnTo>
                    <a:lnTo>
                      <a:pt x="25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5">
                <a:extLst>
                  <a:ext uri="{FF2B5EF4-FFF2-40B4-BE49-F238E27FC236}">
                    <a16:creationId xmlns:a16="http://schemas.microsoft.com/office/drawing/2014/main" id="{01B05C4E-A5CF-9D52-0DF3-1C9DAB3B3512}"/>
                  </a:ext>
                </a:extLst>
              </p:cNvPr>
              <p:cNvSpPr/>
              <p:nvPr/>
            </p:nvSpPr>
            <p:spPr>
              <a:xfrm>
                <a:off x="1771360" y="2800548"/>
                <a:ext cx="147395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2547" extrusionOk="0">
                    <a:moveTo>
                      <a:pt x="0" y="0"/>
                    </a:moveTo>
                    <a:lnTo>
                      <a:pt x="0" y="2547"/>
                    </a:lnTo>
                    <a:lnTo>
                      <a:pt x="2547" y="2547"/>
                    </a:lnTo>
                    <a:lnTo>
                      <a:pt x="25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7" name="Google Shape;1597;p45">
              <a:extLst>
                <a:ext uri="{FF2B5EF4-FFF2-40B4-BE49-F238E27FC236}">
                  <a16:creationId xmlns:a16="http://schemas.microsoft.com/office/drawing/2014/main" id="{D9D40038-CEB3-7981-AD87-6E63929138B1}"/>
                </a:ext>
              </a:extLst>
            </p:cNvPr>
            <p:cNvGrpSpPr/>
            <p:nvPr/>
          </p:nvGrpSpPr>
          <p:grpSpPr>
            <a:xfrm>
              <a:off x="906189" y="3597240"/>
              <a:ext cx="557586" cy="358831"/>
              <a:chOff x="-1115186" y="3800743"/>
              <a:chExt cx="557586" cy="358831"/>
            </a:xfrm>
          </p:grpSpPr>
          <p:sp>
            <p:nvSpPr>
              <p:cNvPr id="1598" name="Google Shape;1598;p45">
                <a:extLst>
                  <a:ext uri="{FF2B5EF4-FFF2-40B4-BE49-F238E27FC236}">
                    <a16:creationId xmlns:a16="http://schemas.microsoft.com/office/drawing/2014/main" id="{0A012ECF-8CB6-AC8B-39A7-CD18678A3130}"/>
                  </a:ext>
                </a:extLst>
              </p:cNvPr>
              <p:cNvSpPr/>
              <p:nvPr/>
            </p:nvSpPr>
            <p:spPr>
              <a:xfrm>
                <a:off x="-1115186" y="4039883"/>
                <a:ext cx="557586" cy="119692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1"/>
                    </a:lnTo>
                    <a:lnTo>
                      <a:pt x="9139" y="1961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5">
                <a:extLst>
                  <a:ext uri="{FF2B5EF4-FFF2-40B4-BE49-F238E27FC236}">
                    <a16:creationId xmlns:a16="http://schemas.microsoft.com/office/drawing/2014/main" id="{D5A815DB-3A44-BB9B-6367-1C1941A9B471}"/>
                  </a:ext>
                </a:extLst>
              </p:cNvPr>
              <p:cNvSpPr/>
              <p:nvPr/>
            </p:nvSpPr>
            <p:spPr>
              <a:xfrm>
                <a:off x="-1063088" y="4039883"/>
                <a:ext cx="29587" cy="119692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962" extrusionOk="0">
                    <a:moveTo>
                      <a:pt x="0" y="1"/>
                    </a:moveTo>
                    <a:lnTo>
                      <a:pt x="0" y="1961"/>
                    </a:lnTo>
                    <a:lnTo>
                      <a:pt x="485" y="1961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5">
                <a:extLst>
                  <a:ext uri="{FF2B5EF4-FFF2-40B4-BE49-F238E27FC236}">
                    <a16:creationId xmlns:a16="http://schemas.microsoft.com/office/drawing/2014/main" id="{7B10D0B1-F523-0A68-BE5E-B16B9E82ABAD}"/>
                  </a:ext>
                </a:extLst>
              </p:cNvPr>
              <p:cNvSpPr/>
              <p:nvPr/>
            </p:nvSpPr>
            <p:spPr>
              <a:xfrm>
                <a:off x="-1013125" y="4039883"/>
                <a:ext cx="29648" cy="119692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962" extrusionOk="0">
                    <a:moveTo>
                      <a:pt x="1" y="1"/>
                    </a:moveTo>
                    <a:lnTo>
                      <a:pt x="1" y="1961"/>
                    </a:lnTo>
                    <a:lnTo>
                      <a:pt x="485" y="1961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5">
                <a:extLst>
                  <a:ext uri="{FF2B5EF4-FFF2-40B4-BE49-F238E27FC236}">
                    <a16:creationId xmlns:a16="http://schemas.microsoft.com/office/drawing/2014/main" id="{3C5AD261-78E7-5557-C697-F8DA522FEC10}"/>
                  </a:ext>
                </a:extLst>
              </p:cNvPr>
              <p:cNvSpPr/>
              <p:nvPr/>
            </p:nvSpPr>
            <p:spPr>
              <a:xfrm>
                <a:off x="-1115186" y="3920313"/>
                <a:ext cx="557586" cy="119692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5">
                <a:extLst>
                  <a:ext uri="{FF2B5EF4-FFF2-40B4-BE49-F238E27FC236}">
                    <a16:creationId xmlns:a16="http://schemas.microsoft.com/office/drawing/2014/main" id="{593D41D7-7043-BB99-6CF9-0F4897CBB8EA}"/>
                  </a:ext>
                </a:extLst>
              </p:cNvPr>
              <p:cNvSpPr/>
              <p:nvPr/>
            </p:nvSpPr>
            <p:spPr>
              <a:xfrm>
                <a:off x="-857501" y="3959174"/>
                <a:ext cx="42093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346" y="0"/>
                    </a:moveTo>
                    <a:cubicBezTo>
                      <a:pt x="154" y="0"/>
                      <a:pt x="0" y="154"/>
                      <a:pt x="0" y="344"/>
                    </a:cubicBezTo>
                    <a:cubicBezTo>
                      <a:pt x="0" y="536"/>
                      <a:pt x="154" y="690"/>
                      <a:pt x="346" y="690"/>
                    </a:cubicBezTo>
                    <a:cubicBezTo>
                      <a:pt x="536" y="690"/>
                      <a:pt x="690" y="536"/>
                      <a:pt x="690" y="344"/>
                    </a:cubicBezTo>
                    <a:cubicBezTo>
                      <a:pt x="690" y="154"/>
                      <a:pt x="536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5">
                <a:extLst>
                  <a:ext uri="{FF2B5EF4-FFF2-40B4-BE49-F238E27FC236}">
                    <a16:creationId xmlns:a16="http://schemas.microsoft.com/office/drawing/2014/main" id="{3914328E-5A83-D5BB-6080-A3D146F32B09}"/>
                  </a:ext>
                </a:extLst>
              </p:cNvPr>
              <p:cNvSpPr/>
              <p:nvPr/>
            </p:nvSpPr>
            <p:spPr>
              <a:xfrm>
                <a:off x="-785149" y="3959174"/>
                <a:ext cx="42093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345" y="0"/>
                    </a:moveTo>
                    <a:cubicBezTo>
                      <a:pt x="154" y="0"/>
                      <a:pt x="1" y="154"/>
                      <a:pt x="1" y="344"/>
                    </a:cubicBezTo>
                    <a:cubicBezTo>
                      <a:pt x="1" y="536"/>
                      <a:pt x="154" y="690"/>
                      <a:pt x="345" y="690"/>
                    </a:cubicBezTo>
                    <a:cubicBezTo>
                      <a:pt x="535" y="690"/>
                      <a:pt x="689" y="536"/>
                      <a:pt x="689" y="344"/>
                    </a:cubicBezTo>
                    <a:cubicBezTo>
                      <a:pt x="689" y="154"/>
                      <a:pt x="535" y="0"/>
                      <a:pt x="3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5">
                <a:extLst>
                  <a:ext uri="{FF2B5EF4-FFF2-40B4-BE49-F238E27FC236}">
                    <a16:creationId xmlns:a16="http://schemas.microsoft.com/office/drawing/2014/main" id="{9E282AB8-B606-12F4-B77F-D354DE9AE3E2}"/>
                  </a:ext>
                </a:extLst>
              </p:cNvPr>
              <p:cNvSpPr/>
              <p:nvPr/>
            </p:nvSpPr>
            <p:spPr>
              <a:xfrm>
                <a:off x="-712858" y="3959174"/>
                <a:ext cx="42154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0" extrusionOk="0">
                    <a:moveTo>
                      <a:pt x="346" y="0"/>
                    </a:moveTo>
                    <a:cubicBezTo>
                      <a:pt x="155" y="0"/>
                      <a:pt x="1" y="154"/>
                      <a:pt x="1" y="344"/>
                    </a:cubicBezTo>
                    <a:cubicBezTo>
                      <a:pt x="1" y="536"/>
                      <a:pt x="155" y="690"/>
                      <a:pt x="346" y="690"/>
                    </a:cubicBezTo>
                    <a:cubicBezTo>
                      <a:pt x="537" y="690"/>
                      <a:pt x="690" y="536"/>
                      <a:pt x="690" y="344"/>
                    </a:cubicBezTo>
                    <a:cubicBezTo>
                      <a:pt x="690" y="154"/>
                      <a:pt x="535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5">
                <a:extLst>
                  <a:ext uri="{FF2B5EF4-FFF2-40B4-BE49-F238E27FC236}">
                    <a16:creationId xmlns:a16="http://schemas.microsoft.com/office/drawing/2014/main" id="{EF37F4CF-993E-51A2-6C95-7116AEA32C4F}"/>
                  </a:ext>
                </a:extLst>
              </p:cNvPr>
              <p:cNvSpPr/>
              <p:nvPr/>
            </p:nvSpPr>
            <p:spPr>
              <a:xfrm>
                <a:off x="-640445" y="3959174"/>
                <a:ext cx="42032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690" extrusionOk="0">
                    <a:moveTo>
                      <a:pt x="344" y="0"/>
                    </a:moveTo>
                    <a:cubicBezTo>
                      <a:pt x="154" y="0"/>
                      <a:pt x="0" y="154"/>
                      <a:pt x="0" y="344"/>
                    </a:cubicBezTo>
                    <a:cubicBezTo>
                      <a:pt x="0" y="536"/>
                      <a:pt x="154" y="690"/>
                      <a:pt x="344" y="690"/>
                    </a:cubicBezTo>
                    <a:cubicBezTo>
                      <a:pt x="535" y="690"/>
                      <a:pt x="689" y="536"/>
                      <a:pt x="689" y="344"/>
                    </a:cubicBezTo>
                    <a:cubicBezTo>
                      <a:pt x="689" y="154"/>
                      <a:pt x="534" y="0"/>
                      <a:pt x="3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5">
                <a:extLst>
                  <a:ext uri="{FF2B5EF4-FFF2-40B4-BE49-F238E27FC236}">
                    <a16:creationId xmlns:a16="http://schemas.microsoft.com/office/drawing/2014/main" id="{9746A94E-D8B1-E450-1CAC-5DF41D60A985}"/>
                  </a:ext>
                </a:extLst>
              </p:cNvPr>
              <p:cNvSpPr/>
              <p:nvPr/>
            </p:nvSpPr>
            <p:spPr>
              <a:xfrm>
                <a:off x="-1074435" y="3959174"/>
                <a:ext cx="42154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0" extrusionOk="0">
                    <a:moveTo>
                      <a:pt x="345" y="0"/>
                    </a:moveTo>
                    <a:cubicBezTo>
                      <a:pt x="155" y="0"/>
                      <a:pt x="1" y="154"/>
                      <a:pt x="1" y="344"/>
                    </a:cubicBezTo>
                    <a:cubicBezTo>
                      <a:pt x="1" y="536"/>
                      <a:pt x="155" y="690"/>
                      <a:pt x="345" y="690"/>
                    </a:cubicBezTo>
                    <a:cubicBezTo>
                      <a:pt x="537" y="690"/>
                      <a:pt x="690" y="536"/>
                      <a:pt x="690" y="344"/>
                    </a:cubicBezTo>
                    <a:cubicBezTo>
                      <a:pt x="690" y="154"/>
                      <a:pt x="535" y="0"/>
                      <a:pt x="3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5">
                <a:extLst>
                  <a:ext uri="{FF2B5EF4-FFF2-40B4-BE49-F238E27FC236}">
                    <a16:creationId xmlns:a16="http://schemas.microsoft.com/office/drawing/2014/main" id="{23A233B0-69CF-94B2-2A8B-FAC418B7929C}"/>
                  </a:ext>
                </a:extLst>
              </p:cNvPr>
              <p:cNvSpPr/>
              <p:nvPr/>
            </p:nvSpPr>
            <p:spPr>
              <a:xfrm>
                <a:off x="-1002022" y="3959174"/>
                <a:ext cx="42032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690" extrusionOk="0">
                    <a:moveTo>
                      <a:pt x="344" y="0"/>
                    </a:moveTo>
                    <a:cubicBezTo>
                      <a:pt x="154" y="0"/>
                      <a:pt x="0" y="154"/>
                      <a:pt x="0" y="344"/>
                    </a:cubicBezTo>
                    <a:cubicBezTo>
                      <a:pt x="0" y="536"/>
                      <a:pt x="154" y="690"/>
                      <a:pt x="344" y="690"/>
                    </a:cubicBezTo>
                    <a:cubicBezTo>
                      <a:pt x="535" y="690"/>
                      <a:pt x="688" y="536"/>
                      <a:pt x="688" y="344"/>
                    </a:cubicBezTo>
                    <a:cubicBezTo>
                      <a:pt x="688" y="154"/>
                      <a:pt x="534" y="0"/>
                      <a:pt x="3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5">
                <a:extLst>
                  <a:ext uri="{FF2B5EF4-FFF2-40B4-BE49-F238E27FC236}">
                    <a16:creationId xmlns:a16="http://schemas.microsoft.com/office/drawing/2014/main" id="{DECC58E1-6805-0C17-20FE-355345951AA9}"/>
                  </a:ext>
                </a:extLst>
              </p:cNvPr>
              <p:cNvSpPr/>
              <p:nvPr/>
            </p:nvSpPr>
            <p:spPr>
              <a:xfrm>
                <a:off x="-929731" y="3959174"/>
                <a:ext cx="42093" cy="4209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344" y="0"/>
                    </a:moveTo>
                    <a:cubicBezTo>
                      <a:pt x="154" y="0"/>
                      <a:pt x="0" y="154"/>
                      <a:pt x="0" y="344"/>
                    </a:cubicBezTo>
                    <a:cubicBezTo>
                      <a:pt x="0" y="536"/>
                      <a:pt x="154" y="690"/>
                      <a:pt x="344" y="690"/>
                    </a:cubicBezTo>
                    <a:cubicBezTo>
                      <a:pt x="536" y="690"/>
                      <a:pt x="690" y="536"/>
                      <a:pt x="690" y="344"/>
                    </a:cubicBezTo>
                    <a:cubicBezTo>
                      <a:pt x="690" y="154"/>
                      <a:pt x="534" y="0"/>
                      <a:pt x="3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5">
                <a:extLst>
                  <a:ext uri="{FF2B5EF4-FFF2-40B4-BE49-F238E27FC236}">
                    <a16:creationId xmlns:a16="http://schemas.microsoft.com/office/drawing/2014/main" id="{3CD15D49-6354-CAE5-FA7E-AC8912BB20D8}"/>
                  </a:ext>
                </a:extLst>
              </p:cNvPr>
              <p:cNvSpPr/>
              <p:nvPr/>
            </p:nvSpPr>
            <p:spPr>
              <a:xfrm>
                <a:off x="-1115186" y="3800743"/>
                <a:ext cx="557586" cy="11963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1" extrusionOk="0">
                    <a:moveTo>
                      <a:pt x="1" y="0"/>
                    </a:moveTo>
                    <a:lnTo>
                      <a:pt x="1" y="1961"/>
                    </a:lnTo>
                    <a:lnTo>
                      <a:pt x="9139" y="1961"/>
                    </a:lnTo>
                    <a:lnTo>
                      <a:pt x="91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5">
                <a:extLst>
                  <a:ext uri="{FF2B5EF4-FFF2-40B4-BE49-F238E27FC236}">
                    <a16:creationId xmlns:a16="http://schemas.microsoft.com/office/drawing/2014/main" id="{B6492B03-D71A-6556-3027-ED76206CF247}"/>
                  </a:ext>
                </a:extLst>
              </p:cNvPr>
              <p:cNvSpPr/>
              <p:nvPr/>
            </p:nvSpPr>
            <p:spPr>
              <a:xfrm>
                <a:off x="-1041248" y="3837041"/>
                <a:ext cx="421850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6915" h="736" extrusionOk="0">
                    <a:moveTo>
                      <a:pt x="1" y="0"/>
                    </a:moveTo>
                    <a:lnTo>
                      <a:pt x="1" y="736"/>
                    </a:lnTo>
                    <a:lnTo>
                      <a:pt x="6914" y="736"/>
                    </a:lnTo>
                    <a:lnTo>
                      <a:pt x="69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45">
              <a:extLst>
                <a:ext uri="{FF2B5EF4-FFF2-40B4-BE49-F238E27FC236}">
                  <a16:creationId xmlns:a16="http://schemas.microsoft.com/office/drawing/2014/main" id="{70324AA6-16D0-6906-B7C0-E47459E18C96}"/>
                </a:ext>
              </a:extLst>
            </p:cNvPr>
            <p:cNvGrpSpPr/>
            <p:nvPr/>
          </p:nvGrpSpPr>
          <p:grpSpPr>
            <a:xfrm>
              <a:off x="1611062" y="3405995"/>
              <a:ext cx="387221" cy="556583"/>
              <a:chOff x="-1730300" y="2640550"/>
              <a:chExt cx="591810" cy="850654"/>
            </a:xfrm>
          </p:grpSpPr>
          <p:sp>
            <p:nvSpPr>
              <p:cNvPr id="1612" name="Google Shape;1612;p45">
                <a:extLst>
                  <a:ext uri="{FF2B5EF4-FFF2-40B4-BE49-F238E27FC236}">
                    <a16:creationId xmlns:a16="http://schemas.microsoft.com/office/drawing/2014/main" id="{D93C38ED-C2DE-CD3B-A97F-7439A73FAD16}"/>
                  </a:ext>
                </a:extLst>
              </p:cNvPr>
              <p:cNvSpPr/>
              <p:nvPr/>
            </p:nvSpPr>
            <p:spPr>
              <a:xfrm>
                <a:off x="-1730300" y="2690391"/>
                <a:ext cx="374022" cy="800813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13127" extrusionOk="0">
                    <a:moveTo>
                      <a:pt x="2640" y="0"/>
                    </a:moveTo>
                    <a:lnTo>
                      <a:pt x="0" y="12382"/>
                    </a:lnTo>
                    <a:lnTo>
                      <a:pt x="3491" y="13127"/>
                    </a:lnTo>
                    <a:lnTo>
                      <a:pt x="6131" y="745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5">
                <a:extLst>
                  <a:ext uri="{FF2B5EF4-FFF2-40B4-BE49-F238E27FC236}">
                    <a16:creationId xmlns:a16="http://schemas.microsoft.com/office/drawing/2014/main" id="{EEE7B0F7-B099-298F-91F6-46FC0E67DBBC}"/>
                  </a:ext>
                </a:extLst>
              </p:cNvPr>
              <p:cNvSpPr/>
              <p:nvPr/>
            </p:nvSpPr>
            <p:spPr>
              <a:xfrm>
                <a:off x="-1683631" y="2790317"/>
                <a:ext cx="280684" cy="601021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9852" extrusionOk="0">
                    <a:moveTo>
                      <a:pt x="1981" y="0"/>
                    </a:moveTo>
                    <a:lnTo>
                      <a:pt x="0" y="9292"/>
                    </a:lnTo>
                    <a:lnTo>
                      <a:pt x="2620" y="9852"/>
                    </a:lnTo>
                    <a:lnTo>
                      <a:pt x="4601" y="560"/>
                    </a:lnTo>
                    <a:lnTo>
                      <a:pt x="198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5">
                <a:extLst>
                  <a:ext uri="{FF2B5EF4-FFF2-40B4-BE49-F238E27FC236}">
                    <a16:creationId xmlns:a16="http://schemas.microsoft.com/office/drawing/2014/main" id="{00D43B6F-6893-831C-377F-006C65A8CC07}"/>
                  </a:ext>
                </a:extLst>
              </p:cNvPr>
              <p:cNvSpPr/>
              <p:nvPr/>
            </p:nvSpPr>
            <p:spPr>
              <a:xfrm>
                <a:off x="-1695222" y="3381944"/>
                <a:ext cx="166178" cy="63628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043" extrusionOk="0">
                    <a:moveTo>
                      <a:pt x="104" y="1"/>
                    </a:moveTo>
                    <a:lnTo>
                      <a:pt x="1" y="483"/>
                    </a:lnTo>
                    <a:lnTo>
                      <a:pt x="2621" y="1043"/>
                    </a:lnTo>
                    <a:lnTo>
                      <a:pt x="2724" y="559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5">
                <a:extLst>
                  <a:ext uri="{FF2B5EF4-FFF2-40B4-BE49-F238E27FC236}">
                    <a16:creationId xmlns:a16="http://schemas.microsoft.com/office/drawing/2014/main" id="{84ABD3CF-FEDC-B81A-D391-9A659999A1EC}"/>
                  </a:ext>
                </a:extLst>
              </p:cNvPr>
              <p:cNvSpPr/>
              <p:nvPr/>
            </p:nvSpPr>
            <p:spPr>
              <a:xfrm>
                <a:off x="-1555460" y="2726628"/>
                <a:ext cx="166178" cy="63567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042" extrusionOk="0">
                    <a:moveTo>
                      <a:pt x="104" y="0"/>
                    </a:moveTo>
                    <a:lnTo>
                      <a:pt x="0" y="483"/>
                    </a:lnTo>
                    <a:lnTo>
                      <a:pt x="2621" y="1041"/>
                    </a:lnTo>
                    <a:lnTo>
                      <a:pt x="2723" y="560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5">
                <a:extLst>
                  <a:ext uri="{FF2B5EF4-FFF2-40B4-BE49-F238E27FC236}">
                    <a16:creationId xmlns:a16="http://schemas.microsoft.com/office/drawing/2014/main" id="{2B4E24C0-C85F-5C07-94BC-0E52DAAFA741}"/>
                  </a:ext>
                </a:extLst>
              </p:cNvPr>
              <p:cNvSpPr/>
              <p:nvPr/>
            </p:nvSpPr>
            <p:spPr>
              <a:xfrm>
                <a:off x="-1356339" y="2640550"/>
                <a:ext cx="217849" cy="836806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717" extrusionOk="0">
                    <a:moveTo>
                      <a:pt x="1" y="1"/>
                    </a:moveTo>
                    <a:lnTo>
                      <a:pt x="1" y="13716"/>
                    </a:lnTo>
                    <a:lnTo>
                      <a:pt x="3571" y="13716"/>
                    </a:lnTo>
                    <a:lnTo>
                      <a:pt x="35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5">
                <a:extLst>
                  <a:ext uri="{FF2B5EF4-FFF2-40B4-BE49-F238E27FC236}">
                    <a16:creationId xmlns:a16="http://schemas.microsoft.com/office/drawing/2014/main" id="{A43056C1-FB40-B573-0C7B-EBB620CC8F48}"/>
                  </a:ext>
                </a:extLst>
              </p:cNvPr>
              <p:cNvSpPr/>
              <p:nvPr/>
            </p:nvSpPr>
            <p:spPr>
              <a:xfrm>
                <a:off x="-1276057" y="3030189"/>
                <a:ext cx="57406" cy="5752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43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941" y="942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5">
                <a:extLst>
                  <a:ext uri="{FF2B5EF4-FFF2-40B4-BE49-F238E27FC236}">
                    <a16:creationId xmlns:a16="http://schemas.microsoft.com/office/drawing/2014/main" id="{11F40DA6-B71B-23D8-80EB-6630DADF5977}"/>
                  </a:ext>
                </a:extLst>
              </p:cNvPr>
              <p:cNvSpPr/>
              <p:nvPr/>
            </p:nvSpPr>
            <p:spPr>
              <a:xfrm>
                <a:off x="-1276057" y="3150430"/>
                <a:ext cx="57406" cy="5752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43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941" y="942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5">
                <a:extLst>
                  <a:ext uri="{FF2B5EF4-FFF2-40B4-BE49-F238E27FC236}">
                    <a16:creationId xmlns:a16="http://schemas.microsoft.com/office/drawing/2014/main" id="{B7C5AD68-AF96-AA8D-DAEE-08440D1F4829}"/>
                  </a:ext>
                </a:extLst>
              </p:cNvPr>
              <p:cNvSpPr/>
              <p:nvPr/>
            </p:nvSpPr>
            <p:spPr>
              <a:xfrm>
                <a:off x="-1276057" y="3270610"/>
                <a:ext cx="57406" cy="5746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42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941" y="942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5">
                <a:extLst>
                  <a:ext uri="{FF2B5EF4-FFF2-40B4-BE49-F238E27FC236}">
                    <a16:creationId xmlns:a16="http://schemas.microsoft.com/office/drawing/2014/main" id="{2E148A5A-86FA-314A-EA2D-39EC2F56AFD6}"/>
                  </a:ext>
                </a:extLst>
              </p:cNvPr>
              <p:cNvSpPr/>
              <p:nvPr/>
            </p:nvSpPr>
            <p:spPr>
              <a:xfrm>
                <a:off x="-1276057" y="2789646"/>
                <a:ext cx="57406" cy="5752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43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941" y="942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5">
                <a:extLst>
                  <a:ext uri="{FF2B5EF4-FFF2-40B4-BE49-F238E27FC236}">
                    <a16:creationId xmlns:a16="http://schemas.microsoft.com/office/drawing/2014/main" id="{24271F32-0E2E-EF91-B667-B78C05DDC653}"/>
                  </a:ext>
                </a:extLst>
              </p:cNvPr>
              <p:cNvSpPr/>
              <p:nvPr/>
            </p:nvSpPr>
            <p:spPr>
              <a:xfrm>
                <a:off x="-1276057" y="2909948"/>
                <a:ext cx="57406" cy="5752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943" extrusionOk="0">
                    <a:moveTo>
                      <a:pt x="0" y="1"/>
                    </a:moveTo>
                    <a:lnTo>
                      <a:pt x="0" y="942"/>
                    </a:lnTo>
                    <a:lnTo>
                      <a:pt x="941" y="942"/>
                    </a:lnTo>
                    <a:lnTo>
                      <a:pt x="9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45">
              <a:extLst>
                <a:ext uri="{FF2B5EF4-FFF2-40B4-BE49-F238E27FC236}">
                  <a16:creationId xmlns:a16="http://schemas.microsoft.com/office/drawing/2014/main" id="{EFA5A07A-7BEE-0474-94CE-669363E123FC}"/>
                </a:ext>
              </a:extLst>
            </p:cNvPr>
            <p:cNvGrpSpPr/>
            <p:nvPr/>
          </p:nvGrpSpPr>
          <p:grpSpPr>
            <a:xfrm>
              <a:off x="1858413" y="3224903"/>
              <a:ext cx="941957" cy="1383593"/>
              <a:chOff x="225575" y="3247475"/>
              <a:chExt cx="1282447" cy="1883720"/>
            </a:xfrm>
          </p:grpSpPr>
          <p:sp>
            <p:nvSpPr>
              <p:cNvPr id="1623" name="Google Shape;1623;p45">
                <a:extLst>
                  <a:ext uri="{FF2B5EF4-FFF2-40B4-BE49-F238E27FC236}">
                    <a16:creationId xmlns:a16="http://schemas.microsoft.com/office/drawing/2014/main" id="{735549B3-7D6B-9A47-03CA-6DF353F960A2}"/>
                  </a:ext>
                </a:extLst>
              </p:cNvPr>
              <p:cNvSpPr/>
              <p:nvPr/>
            </p:nvSpPr>
            <p:spPr>
              <a:xfrm>
                <a:off x="1062124" y="3795020"/>
                <a:ext cx="445898" cy="697096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5034" extrusionOk="0">
                    <a:moveTo>
                      <a:pt x="2070" y="0"/>
                    </a:moveTo>
                    <a:cubicBezTo>
                      <a:pt x="1776" y="0"/>
                      <a:pt x="1457" y="137"/>
                      <a:pt x="1179" y="451"/>
                    </a:cubicBezTo>
                    <a:cubicBezTo>
                      <a:pt x="493" y="1221"/>
                      <a:pt x="0" y="4372"/>
                      <a:pt x="609" y="5034"/>
                    </a:cubicBezTo>
                    <a:cubicBezTo>
                      <a:pt x="609" y="5034"/>
                      <a:pt x="2624" y="2727"/>
                      <a:pt x="2975" y="1494"/>
                    </a:cubicBezTo>
                    <a:cubicBezTo>
                      <a:pt x="3220" y="632"/>
                      <a:pt x="2703" y="0"/>
                      <a:pt x="20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5">
                <a:extLst>
                  <a:ext uri="{FF2B5EF4-FFF2-40B4-BE49-F238E27FC236}">
                    <a16:creationId xmlns:a16="http://schemas.microsoft.com/office/drawing/2014/main" id="{2C5F3A4D-9539-C551-92DC-3B757972C33F}"/>
                  </a:ext>
                </a:extLst>
              </p:cNvPr>
              <p:cNvSpPr/>
              <p:nvPr/>
            </p:nvSpPr>
            <p:spPr>
              <a:xfrm>
                <a:off x="1119039" y="3959394"/>
                <a:ext cx="170743" cy="903427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524" extrusionOk="0">
                    <a:moveTo>
                      <a:pt x="1137" y="0"/>
                    </a:moveTo>
                    <a:cubicBezTo>
                      <a:pt x="858" y="431"/>
                      <a:pt x="624" y="1045"/>
                      <a:pt x="445" y="1822"/>
                    </a:cubicBezTo>
                    <a:cubicBezTo>
                      <a:pt x="302" y="2439"/>
                      <a:pt x="194" y="3163"/>
                      <a:pt x="122" y="3973"/>
                    </a:cubicBezTo>
                    <a:cubicBezTo>
                      <a:pt x="0" y="5348"/>
                      <a:pt x="28" y="6511"/>
                      <a:pt x="28" y="6523"/>
                    </a:cubicBezTo>
                    <a:lnTo>
                      <a:pt x="141" y="6520"/>
                    </a:lnTo>
                    <a:cubicBezTo>
                      <a:pt x="141" y="6509"/>
                      <a:pt x="113" y="5352"/>
                      <a:pt x="235" y="3981"/>
                    </a:cubicBezTo>
                    <a:cubicBezTo>
                      <a:pt x="395" y="2173"/>
                      <a:pt x="741" y="819"/>
                      <a:pt x="1233" y="62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5">
                <a:extLst>
                  <a:ext uri="{FF2B5EF4-FFF2-40B4-BE49-F238E27FC236}">
                    <a16:creationId xmlns:a16="http://schemas.microsoft.com/office/drawing/2014/main" id="{256FC5E6-FE01-D595-FAF0-6A669C4BCF18}"/>
                  </a:ext>
                </a:extLst>
              </p:cNvPr>
              <p:cNvSpPr/>
              <p:nvPr/>
            </p:nvSpPr>
            <p:spPr>
              <a:xfrm>
                <a:off x="225575" y="3332501"/>
                <a:ext cx="596700" cy="436343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3151" extrusionOk="0">
                    <a:moveTo>
                      <a:pt x="2190" y="1"/>
                    </a:moveTo>
                    <a:cubicBezTo>
                      <a:pt x="2124" y="1"/>
                      <a:pt x="2055" y="5"/>
                      <a:pt x="1985" y="14"/>
                    </a:cubicBezTo>
                    <a:cubicBezTo>
                      <a:pt x="1" y="262"/>
                      <a:pt x="2501" y="2825"/>
                      <a:pt x="4308" y="3150"/>
                    </a:cubicBezTo>
                    <a:cubicBezTo>
                      <a:pt x="4308" y="3150"/>
                      <a:pt x="3994" y="1"/>
                      <a:pt x="21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5">
                <a:extLst>
                  <a:ext uri="{FF2B5EF4-FFF2-40B4-BE49-F238E27FC236}">
                    <a16:creationId xmlns:a16="http://schemas.microsoft.com/office/drawing/2014/main" id="{57D31430-BF8A-5A36-973B-307F5A821A3E}"/>
                  </a:ext>
                </a:extLst>
              </p:cNvPr>
              <p:cNvSpPr/>
              <p:nvPr/>
            </p:nvSpPr>
            <p:spPr>
              <a:xfrm>
                <a:off x="846928" y="3247475"/>
                <a:ext cx="498796" cy="9453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6827" extrusionOk="0">
                    <a:moveTo>
                      <a:pt x="2421" y="0"/>
                    </a:moveTo>
                    <a:cubicBezTo>
                      <a:pt x="1927" y="0"/>
                      <a:pt x="1355" y="343"/>
                      <a:pt x="948" y="1263"/>
                    </a:cubicBezTo>
                    <a:cubicBezTo>
                      <a:pt x="1" y="3406"/>
                      <a:pt x="1504" y="6826"/>
                      <a:pt x="1504" y="6826"/>
                    </a:cubicBezTo>
                    <a:cubicBezTo>
                      <a:pt x="1504" y="6826"/>
                      <a:pt x="3130" y="2330"/>
                      <a:pt x="3422" y="1263"/>
                    </a:cubicBezTo>
                    <a:cubicBezTo>
                      <a:pt x="3601" y="606"/>
                      <a:pt x="3079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5">
                <a:extLst>
                  <a:ext uri="{FF2B5EF4-FFF2-40B4-BE49-F238E27FC236}">
                    <a16:creationId xmlns:a16="http://schemas.microsoft.com/office/drawing/2014/main" id="{6D8E0374-EF22-8F70-7FC8-FC0B050E394E}"/>
                  </a:ext>
                </a:extLst>
              </p:cNvPr>
              <p:cNvSpPr/>
              <p:nvPr/>
            </p:nvSpPr>
            <p:spPr>
              <a:xfrm>
                <a:off x="1013380" y="3396063"/>
                <a:ext cx="127122" cy="158390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438" extrusionOk="0">
                    <a:moveTo>
                      <a:pt x="780" y="0"/>
                    </a:moveTo>
                    <a:cubicBezTo>
                      <a:pt x="778" y="12"/>
                      <a:pt x="577" y="1168"/>
                      <a:pt x="384" y="3147"/>
                    </a:cubicBezTo>
                    <a:cubicBezTo>
                      <a:pt x="207" y="4974"/>
                      <a:pt x="0" y="7893"/>
                      <a:pt x="25" y="11438"/>
                    </a:cubicBezTo>
                    <a:lnTo>
                      <a:pt x="165" y="11438"/>
                    </a:lnTo>
                    <a:cubicBezTo>
                      <a:pt x="141" y="7899"/>
                      <a:pt x="347" y="4985"/>
                      <a:pt x="524" y="3163"/>
                    </a:cubicBezTo>
                    <a:cubicBezTo>
                      <a:pt x="716" y="1189"/>
                      <a:pt x="916" y="36"/>
                      <a:pt x="918" y="25"/>
                    </a:cubicBez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5">
                <a:extLst>
                  <a:ext uri="{FF2B5EF4-FFF2-40B4-BE49-F238E27FC236}">
                    <a16:creationId xmlns:a16="http://schemas.microsoft.com/office/drawing/2014/main" id="{441C8303-00B2-6CD8-E45F-F763FF921223}"/>
                  </a:ext>
                </a:extLst>
              </p:cNvPr>
              <p:cNvSpPr/>
              <p:nvPr/>
            </p:nvSpPr>
            <p:spPr>
              <a:xfrm>
                <a:off x="549476" y="3456301"/>
                <a:ext cx="496165" cy="95868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6923" extrusionOk="0">
                    <a:moveTo>
                      <a:pt x="66" y="1"/>
                    </a:moveTo>
                    <a:lnTo>
                      <a:pt x="0" y="124"/>
                    </a:lnTo>
                    <a:cubicBezTo>
                      <a:pt x="528" y="405"/>
                      <a:pt x="1036" y="935"/>
                      <a:pt x="1513" y="1700"/>
                    </a:cubicBezTo>
                    <a:cubicBezTo>
                      <a:pt x="1898" y="2316"/>
                      <a:pt x="2259" y="3083"/>
                      <a:pt x="2592" y="3980"/>
                    </a:cubicBezTo>
                    <a:cubicBezTo>
                      <a:pt x="3160" y="5512"/>
                      <a:pt x="3443" y="6909"/>
                      <a:pt x="3446" y="6922"/>
                    </a:cubicBezTo>
                    <a:lnTo>
                      <a:pt x="3583" y="6896"/>
                    </a:lnTo>
                    <a:cubicBezTo>
                      <a:pt x="3580" y="6881"/>
                      <a:pt x="3294" y="5476"/>
                      <a:pt x="2723" y="3934"/>
                    </a:cubicBezTo>
                    <a:cubicBezTo>
                      <a:pt x="2387" y="3028"/>
                      <a:pt x="2020" y="2250"/>
                      <a:pt x="1631" y="1626"/>
                    </a:cubicBezTo>
                    <a:cubicBezTo>
                      <a:pt x="1142" y="841"/>
                      <a:pt x="615" y="294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5">
                <a:extLst>
                  <a:ext uri="{FF2B5EF4-FFF2-40B4-BE49-F238E27FC236}">
                    <a16:creationId xmlns:a16="http://schemas.microsoft.com/office/drawing/2014/main" id="{4C60E3DF-1A96-6DBD-3FAD-10E586B37206}"/>
                  </a:ext>
                </a:extLst>
              </p:cNvPr>
              <p:cNvSpPr/>
              <p:nvPr/>
            </p:nvSpPr>
            <p:spPr>
              <a:xfrm>
                <a:off x="523442" y="3794881"/>
                <a:ext cx="496303" cy="63201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4564" extrusionOk="0">
                    <a:moveTo>
                      <a:pt x="1482" y="1"/>
                    </a:moveTo>
                    <a:cubicBezTo>
                      <a:pt x="0" y="1"/>
                      <a:pt x="1463" y="3111"/>
                      <a:pt x="3229" y="4563"/>
                    </a:cubicBezTo>
                    <a:cubicBezTo>
                      <a:pt x="3229" y="4563"/>
                      <a:pt x="3583" y="352"/>
                      <a:pt x="1720" y="23"/>
                    </a:cubicBezTo>
                    <a:cubicBezTo>
                      <a:pt x="1633" y="8"/>
                      <a:pt x="1554" y="1"/>
                      <a:pt x="1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5">
                <a:extLst>
                  <a:ext uri="{FF2B5EF4-FFF2-40B4-BE49-F238E27FC236}">
                    <a16:creationId xmlns:a16="http://schemas.microsoft.com/office/drawing/2014/main" id="{043285D6-CF07-193F-B183-E569C5C2E754}"/>
                  </a:ext>
                </a:extLst>
              </p:cNvPr>
              <p:cNvSpPr/>
              <p:nvPr/>
            </p:nvSpPr>
            <p:spPr>
              <a:xfrm>
                <a:off x="810508" y="4020878"/>
                <a:ext cx="205085" cy="80787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5834" extrusionOk="0">
                    <a:moveTo>
                      <a:pt x="106" y="1"/>
                    </a:moveTo>
                    <a:lnTo>
                      <a:pt x="0" y="68"/>
                    </a:lnTo>
                    <a:cubicBezTo>
                      <a:pt x="808" y="1309"/>
                      <a:pt x="1115" y="2808"/>
                      <a:pt x="1229" y="3844"/>
                    </a:cubicBezTo>
                    <a:cubicBezTo>
                      <a:pt x="1355" y="4971"/>
                      <a:pt x="1288" y="5814"/>
                      <a:pt x="1286" y="5823"/>
                    </a:cubicBezTo>
                    <a:lnTo>
                      <a:pt x="1411" y="5834"/>
                    </a:lnTo>
                    <a:cubicBezTo>
                      <a:pt x="1412" y="5824"/>
                      <a:pt x="1480" y="4971"/>
                      <a:pt x="1355" y="3833"/>
                    </a:cubicBezTo>
                    <a:cubicBezTo>
                      <a:pt x="1281" y="3165"/>
                      <a:pt x="1156" y="2530"/>
                      <a:pt x="982" y="1944"/>
                    </a:cubicBezTo>
                    <a:cubicBezTo>
                      <a:pt x="762" y="1214"/>
                      <a:pt x="469" y="559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5">
                <a:extLst>
                  <a:ext uri="{FF2B5EF4-FFF2-40B4-BE49-F238E27FC236}">
                    <a16:creationId xmlns:a16="http://schemas.microsoft.com/office/drawing/2014/main" id="{90D9CA49-5A6C-1C7E-C429-8280F1D4E571}"/>
                  </a:ext>
                </a:extLst>
              </p:cNvPr>
              <p:cNvSpPr/>
              <p:nvPr/>
            </p:nvSpPr>
            <p:spPr>
              <a:xfrm>
                <a:off x="759548" y="4554575"/>
                <a:ext cx="571912" cy="57177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29" extrusionOk="0">
                    <a:moveTo>
                      <a:pt x="3" y="0"/>
                    </a:moveTo>
                    <a:lnTo>
                      <a:pt x="3" y="2065"/>
                    </a:lnTo>
                    <a:cubicBezTo>
                      <a:pt x="0" y="3205"/>
                      <a:pt x="924" y="4129"/>
                      <a:pt x="2066" y="4129"/>
                    </a:cubicBezTo>
                    <a:cubicBezTo>
                      <a:pt x="3205" y="4129"/>
                      <a:pt x="4130" y="3205"/>
                      <a:pt x="4130" y="2065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5">
                <a:extLst>
                  <a:ext uri="{FF2B5EF4-FFF2-40B4-BE49-F238E27FC236}">
                    <a16:creationId xmlns:a16="http://schemas.microsoft.com/office/drawing/2014/main" id="{C48F964B-5AED-D02F-621E-F2D8C75EBB04}"/>
                  </a:ext>
                </a:extLst>
              </p:cNvPr>
              <p:cNvSpPr/>
              <p:nvPr/>
            </p:nvSpPr>
            <p:spPr>
              <a:xfrm>
                <a:off x="832111" y="4554852"/>
                <a:ext cx="42720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162" extrusionOk="0">
                    <a:moveTo>
                      <a:pt x="1" y="0"/>
                    </a:moveTo>
                    <a:lnTo>
                      <a:pt x="1" y="2815"/>
                    </a:lnTo>
                    <a:cubicBezTo>
                      <a:pt x="1" y="3558"/>
                      <a:pt x="691" y="4161"/>
                      <a:pt x="1542" y="4161"/>
                    </a:cubicBezTo>
                    <a:cubicBezTo>
                      <a:pt x="2390" y="4161"/>
                      <a:pt x="3081" y="3557"/>
                      <a:pt x="3084" y="2815"/>
                    </a:cubicBezTo>
                    <a:lnTo>
                      <a:pt x="3084" y="0"/>
                    </a:lnTo>
                    <a:lnTo>
                      <a:pt x="3014" y="0"/>
                    </a:lnTo>
                    <a:lnTo>
                      <a:pt x="3014" y="2815"/>
                    </a:lnTo>
                    <a:cubicBezTo>
                      <a:pt x="3014" y="3519"/>
                      <a:pt x="2353" y="4091"/>
                      <a:pt x="1543" y="4091"/>
                    </a:cubicBezTo>
                    <a:cubicBezTo>
                      <a:pt x="730" y="4091"/>
                      <a:pt x="72" y="3518"/>
                      <a:pt x="72" y="2815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5">
                <a:extLst>
                  <a:ext uri="{FF2B5EF4-FFF2-40B4-BE49-F238E27FC236}">
                    <a16:creationId xmlns:a16="http://schemas.microsoft.com/office/drawing/2014/main" id="{7C113D2D-2E67-DB4C-D626-E8AFFA9B6C41}"/>
                  </a:ext>
                </a:extLst>
              </p:cNvPr>
              <p:cNvSpPr/>
              <p:nvPr/>
            </p:nvSpPr>
            <p:spPr>
              <a:xfrm>
                <a:off x="949956" y="4554852"/>
                <a:ext cx="19165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162" extrusionOk="0">
                    <a:moveTo>
                      <a:pt x="0" y="0"/>
                    </a:moveTo>
                    <a:lnTo>
                      <a:pt x="0" y="2815"/>
                    </a:lnTo>
                    <a:cubicBezTo>
                      <a:pt x="0" y="3172"/>
                      <a:pt x="69" y="3506"/>
                      <a:pt x="196" y="3758"/>
                    </a:cubicBezTo>
                    <a:cubicBezTo>
                      <a:pt x="325" y="4018"/>
                      <a:pt x="501" y="4161"/>
                      <a:pt x="691" y="4161"/>
                    </a:cubicBezTo>
                    <a:cubicBezTo>
                      <a:pt x="878" y="4161"/>
                      <a:pt x="1054" y="4018"/>
                      <a:pt x="1187" y="3758"/>
                    </a:cubicBezTo>
                    <a:cubicBezTo>
                      <a:pt x="1313" y="3506"/>
                      <a:pt x="1383" y="3172"/>
                      <a:pt x="1383" y="2815"/>
                    </a:cubicBezTo>
                    <a:lnTo>
                      <a:pt x="1383" y="0"/>
                    </a:lnTo>
                    <a:lnTo>
                      <a:pt x="1312" y="0"/>
                    </a:lnTo>
                    <a:lnTo>
                      <a:pt x="1312" y="2815"/>
                    </a:lnTo>
                    <a:cubicBezTo>
                      <a:pt x="1312" y="3162"/>
                      <a:pt x="1246" y="3484"/>
                      <a:pt x="1124" y="3727"/>
                    </a:cubicBezTo>
                    <a:cubicBezTo>
                      <a:pt x="1006" y="3963"/>
                      <a:pt x="852" y="4093"/>
                      <a:pt x="692" y="4093"/>
                    </a:cubicBezTo>
                    <a:cubicBezTo>
                      <a:pt x="530" y="4093"/>
                      <a:pt x="376" y="3963"/>
                      <a:pt x="258" y="3727"/>
                    </a:cubicBezTo>
                    <a:cubicBezTo>
                      <a:pt x="137" y="3484"/>
                      <a:pt x="71" y="3160"/>
                      <a:pt x="71" y="2815"/>
                    </a:cubicBez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5">
                <a:extLst>
                  <a:ext uri="{FF2B5EF4-FFF2-40B4-BE49-F238E27FC236}">
                    <a16:creationId xmlns:a16="http://schemas.microsoft.com/office/drawing/2014/main" id="{F53D2CE9-ED69-CF08-24E1-8EC8C1AE9C18}"/>
                  </a:ext>
                </a:extLst>
              </p:cNvPr>
              <p:cNvSpPr/>
              <p:nvPr/>
            </p:nvSpPr>
            <p:spPr>
              <a:xfrm>
                <a:off x="1040521" y="4554575"/>
                <a:ext cx="9832" cy="571635"/>
              </a:xfrm>
              <a:custGeom>
                <a:avLst/>
                <a:gdLst/>
                <a:ahLst/>
                <a:cxnLst/>
                <a:rect l="l" t="t" r="r" b="b"/>
                <a:pathLst>
                  <a:path w="71" h="4128" extrusionOk="0">
                    <a:moveTo>
                      <a:pt x="1" y="0"/>
                    </a:moveTo>
                    <a:lnTo>
                      <a:pt x="1" y="4128"/>
                    </a:lnTo>
                    <a:lnTo>
                      <a:pt x="70" y="412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32;p45">
            <a:extLst>
              <a:ext uri="{FF2B5EF4-FFF2-40B4-BE49-F238E27FC236}">
                <a16:creationId xmlns:a16="http://schemas.microsoft.com/office/drawing/2014/main" id="{91545A84-1AAC-0326-6427-E87F9D4A2A31}"/>
              </a:ext>
            </a:extLst>
          </p:cNvPr>
          <p:cNvSpPr txBox="1">
            <a:spLocks/>
          </p:cNvSpPr>
          <p:nvPr/>
        </p:nvSpPr>
        <p:spPr>
          <a:xfrm>
            <a:off x="2737768" y="3469449"/>
            <a:ext cx="6004211" cy="143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ven Pro"/>
              <a:buNone/>
              <a:defRPr sz="25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 algn="l"/>
            <a:r>
              <a:rPr lang="en" sz="1600"/>
              <a:t>"</a:t>
            </a:r>
            <a:r>
              <a:rPr lang="en-US" sz="1600"/>
              <a:t>This was pretty fun! I dressed up as an adventuring party with my friends and roamed the campus to find these!”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841C6-EA2C-9A41-A2A7-710DD0574E25}"/>
              </a:ext>
            </a:extLst>
          </p:cNvPr>
          <p:cNvSpPr txBox="1"/>
          <p:nvPr/>
        </p:nvSpPr>
        <p:spPr>
          <a:xfrm>
            <a:off x="2559650" y="2321227"/>
            <a:ext cx="5919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Maven Pro" panose="020B0604020202020204" charset="0"/>
              </a:rPr>
              <a:t>“I had never been to most of the libraries so it was nice to have a reason to check them out.”</a:t>
            </a:r>
          </a:p>
        </p:txBody>
      </p:sp>
    </p:spTree>
    <p:extLst>
      <p:ext uri="{BB962C8B-B14F-4D97-AF65-F5344CB8AC3E}">
        <p14:creationId xmlns:p14="http://schemas.microsoft.com/office/powerpoint/2010/main" val="782570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>
          <a:extLst>
            <a:ext uri="{FF2B5EF4-FFF2-40B4-BE49-F238E27FC236}">
              <a16:creationId xmlns:a16="http://schemas.microsoft.com/office/drawing/2014/main" id="{029F1F87-6ED4-0B6E-DC2B-EFAB1D3B2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54">
            <a:extLst>
              <a:ext uri="{FF2B5EF4-FFF2-40B4-BE49-F238E27FC236}">
                <a16:creationId xmlns:a16="http://schemas.microsoft.com/office/drawing/2014/main" id="{381B39E3-0A6D-2409-FF5E-2CAD26F4A0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1912" name="Google Shape;1912;p54">
            <a:extLst>
              <a:ext uri="{FF2B5EF4-FFF2-40B4-BE49-F238E27FC236}">
                <a16:creationId xmlns:a16="http://schemas.microsoft.com/office/drawing/2014/main" id="{0736253E-630F-F939-4C95-6320121672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0750" y="2200625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Library Quest</a:t>
            </a:r>
            <a:endParaRPr/>
          </a:p>
        </p:txBody>
      </p:sp>
      <p:sp>
        <p:nvSpPr>
          <p:cNvPr id="1913" name="Google Shape;1913;p54">
            <a:extLst>
              <a:ext uri="{FF2B5EF4-FFF2-40B4-BE49-F238E27FC236}">
                <a16:creationId xmlns:a16="http://schemas.microsoft.com/office/drawing/2014/main" id="{30C0BBF9-51BD-7B01-5787-C5AD0DE40EB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945625" y="2200625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Breaks</a:t>
            </a:r>
            <a:endParaRPr/>
          </a:p>
        </p:txBody>
      </p:sp>
      <p:sp>
        <p:nvSpPr>
          <p:cNvPr id="1914" name="Google Shape;1914;p54">
            <a:extLst>
              <a:ext uri="{FF2B5EF4-FFF2-40B4-BE49-F238E27FC236}">
                <a16:creationId xmlns:a16="http://schemas.microsoft.com/office/drawing/2014/main" id="{2A518A0D-4825-C679-674C-04EBD4A9CABF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290750" y="2657825"/>
            <a:ext cx="2907600" cy="9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Increase the challenge!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Add new locations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Update prize or create prize tiers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Incorporate into Honors and Scholars Seminars courses</a:t>
            </a:r>
            <a:endParaRPr/>
          </a:p>
        </p:txBody>
      </p:sp>
      <p:sp>
        <p:nvSpPr>
          <p:cNvPr id="1915" name="Google Shape;1915;p54">
            <a:extLst>
              <a:ext uri="{FF2B5EF4-FFF2-40B4-BE49-F238E27FC236}">
                <a16:creationId xmlns:a16="http://schemas.microsoft.com/office/drawing/2014/main" id="{3A7ADA90-8B76-F0D1-E938-9B5D33FFFF7E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4945625" y="2657825"/>
            <a:ext cx="3545440" cy="1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Expand options for self-directed (asynchronous) breaks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Better promotion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/>
              <a:t>More student involvement</a:t>
            </a:r>
            <a:endParaRPr/>
          </a:p>
        </p:txBody>
      </p:sp>
      <p:sp>
        <p:nvSpPr>
          <p:cNvPr id="1916" name="Google Shape;1916;p54">
            <a:extLst>
              <a:ext uri="{FF2B5EF4-FFF2-40B4-BE49-F238E27FC236}">
                <a16:creationId xmlns:a16="http://schemas.microsoft.com/office/drawing/2014/main" id="{53935EF4-0587-84AC-7BC7-8AFE71E3811A}"/>
              </a:ext>
            </a:extLst>
          </p:cNvPr>
          <p:cNvSpPr/>
          <p:nvPr/>
        </p:nvSpPr>
        <p:spPr>
          <a:xfrm>
            <a:off x="1290763" y="1535527"/>
            <a:ext cx="7764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4">
            <a:extLst>
              <a:ext uri="{FF2B5EF4-FFF2-40B4-BE49-F238E27FC236}">
                <a16:creationId xmlns:a16="http://schemas.microsoft.com/office/drawing/2014/main" id="{102B0779-67D6-2D0F-B964-20361CC5331C}"/>
              </a:ext>
            </a:extLst>
          </p:cNvPr>
          <p:cNvSpPr/>
          <p:nvPr/>
        </p:nvSpPr>
        <p:spPr>
          <a:xfrm>
            <a:off x="4945638" y="1535527"/>
            <a:ext cx="7764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54">
            <a:extLst>
              <a:ext uri="{FF2B5EF4-FFF2-40B4-BE49-F238E27FC236}">
                <a16:creationId xmlns:a16="http://schemas.microsoft.com/office/drawing/2014/main" id="{AED409A8-14FC-DEAF-F988-BEDB88248954}"/>
              </a:ext>
            </a:extLst>
          </p:cNvPr>
          <p:cNvGrpSpPr/>
          <p:nvPr/>
        </p:nvGrpSpPr>
        <p:grpSpPr>
          <a:xfrm>
            <a:off x="1467441" y="1611481"/>
            <a:ext cx="423069" cy="420796"/>
            <a:chOff x="-3854375" y="2046625"/>
            <a:chExt cx="293025" cy="291450"/>
          </a:xfrm>
        </p:grpSpPr>
        <p:sp>
          <p:nvSpPr>
            <p:cNvPr id="1919" name="Google Shape;1919;p54">
              <a:extLst>
                <a:ext uri="{FF2B5EF4-FFF2-40B4-BE49-F238E27FC236}">
                  <a16:creationId xmlns:a16="http://schemas.microsoft.com/office/drawing/2014/main" id="{A34B8528-76AC-42E7-BBF5-D3A91B81186E}"/>
                </a:ext>
              </a:extLst>
            </p:cNvPr>
            <p:cNvSpPr/>
            <p:nvPr/>
          </p:nvSpPr>
          <p:spPr>
            <a:xfrm>
              <a:off x="-3854375" y="2046625"/>
              <a:ext cx="293025" cy="29145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7624" y="694"/>
                  </a:moveTo>
                  <a:cubicBezTo>
                    <a:pt x="9515" y="694"/>
                    <a:pt x="11058" y="2206"/>
                    <a:pt x="11058" y="4096"/>
                  </a:cubicBezTo>
                  <a:cubicBezTo>
                    <a:pt x="11058" y="5987"/>
                    <a:pt x="9515" y="7530"/>
                    <a:pt x="7624" y="7530"/>
                  </a:cubicBezTo>
                  <a:cubicBezTo>
                    <a:pt x="5734" y="7530"/>
                    <a:pt x="4190" y="5987"/>
                    <a:pt x="4190" y="4096"/>
                  </a:cubicBezTo>
                  <a:cubicBezTo>
                    <a:pt x="4190" y="2206"/>
                    <a:pt x="5734" y="694"/>
                    <a:pt x="7624" y="694"/>
                  </a:cubicBezTo>
                  <a:close/>
                  <a:moveTo>
                    <a:pt x="3336" y="8066"/>
                  </a:moveTo>
                  <a:cubicBezTo>
                    <a:pt x="3426" y="8066"/>
                    <a:pt x="3513" y="8098"/>
                    <a:pt x="3560" y="8161"/>
                  </a:cubicBezTo>
                  <a:cubicBezTo>
                    <a:pt x="3686" y="8287"/>
                    <a:pt x="3686" y="8507"/>
                    <a:pt x="3560" y="8633"/>
                  </a:cubicBezTo>
                  <a:lnTo>
                    <a:pt x="1323" y="10870"/>
                  </a:lnTo>
                  <a:cubicBezTo>
                    <a:pt x="1260" y="10933"/>
                    <a:pt x="1174" y="10964"/>
                    <a:pt x="1087" y="10964"/>
                  </a:cubicBezTo>
                  <a:cubicBezTo>
                    <a:pt x="1001" y="10964"/>
                    <a:pt x="914" y="10933"/>
                    <a:pt x="851" y="10870"/>
                  </a:cubicBezTo>
                  <a:cubicBezTo>
                    <a:pt x="725" y="10744"/>
                    <a:pt x="725" y="10523"/>
                    <a:pt x="851" y="10397"/>
                  </a:cubicBezTo>
                  <a:lnTo>
                    <a:pt x="3088" y="8161"/>
                  </a:lnTo>
                  <a:cubicBezTo>
                    <a:pt x="3151" y="8098"/>
                    <a:pt x="3245" y="8066"/>
                    <a:pt x="3336" y="8066"/>
                  </a:cubicBezTo>
                  <a:close/>
                  <a:moveTo>
                    <a:pt x="7624" y="1"/>
                  </a:moveTo>
                  <a:cubicBezTo>
                    <a:pt x="5356" y="1"/>
                    <a:pt x="3529" y="1860"/>
                    <a:pt x="3529" y="4096"/>
                  </a:cubicBezTo>
                  <a:cubicBezTo>
                    <a:pt x="3529" y="5136"/>
                    <a:pt x="3875" y="6050"/>
                    <a:pt x="4505" y="6743"/>
                  </a:cubicBezTo>
                  <a:lnTo>
                    <a:pt x="3812" y="7467"/>
                  </a:lnTo>
                  <a:cubicBezTo>
                    <a:pt x="3661" y="7386"/>
                    <a:pt x="3500" y="7347"/>
                    <a:pt x="3342" y="7347"/>
                  </a:cubicBezTo>
                  <a:cubicBezTo>
                    <a:pt x="3074" y="7347"/>
                    <a:pt x="2813" y="7458"/>
                    <a:pt x="2615" y="7656"/>
                  </a:cubicBezTo>
                  <a:lnTo>
                    <a:pt x="378" y="9893"/>
                  </a:lnTo>
                  <a:cubicBezTo>
                    <a:pt x="0" y="10271"/>
                    <a:pt x="0" y="10964"/>
                    <a:pt x="378" y="11343"/>
                  </a:cubicBezTo>
                  <a:cubicBezTo>
                    <a:pt x="567" y="11532"/>
                    <a:pt x="851" y="11658"/>
                    <a:pt x="1103" y="11658"/>
                  </a:cubicBezTo>
                  <a:cubicBezTo>
                    <a:pt x="1355" y="11658"/>
                    <a:pt x="1607" y="11532"/>
                    <a:pt x="1796" y="11343"/>
                  </a:cubicBezTo>
                  <a:lnTo>
                    <a:pt x="4033" y="9106"/>
                  </a:lnTo>
                  <a:cubicBezTo>
                    <a:pt x="4348" y="8791"/>
                    <a:pt x="4442" y="8318"/>
                    <a:pt x="4253" y="7909"/>
                  </a:cubicBezTo>
                  <a:lnTo>
                    <a:pt x="4947" y="7215"/>
                  </a:lnTo>
                  <a:cubicBezTo>
                    <a:pt x="5671" y="7814"/>
                    <a:pt x="6616" y="8192"/>
                    <a:pt x="7593" y="8192"/>
                  </a:cubicBezTo>
                  <a:cubicBezTo>
                    <a:pt x="9861" y="8192"/>
                    <a:pt x="11689" y="6333"/>
                    <a:pt x="11689" y="4096"/>
                  </a:cubicBezTo>
                  <a:cubicBezTo>
                    <a:pt x="11720" y="1828"/>
                    <a:pt x="9861" y="1"/>
                    <a:pt x="7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4">
              <a:extLst>
                <a:ext uri="{FF2B5EF4-FFF2-40B4-BE49-F238E27FC236}">
                  <a16:creationId xmlns:a16="http://schemas.microsoft.com/office/drawing/2014/main" id="{13AD9B5A-7DA1-F749-E8B8-2DA41C4030D4}"/>
                </a:ext>
              </a:extLst>
            </p:cNvPr>
            <p:cNvSpPr/>
            <p:nvPr/>
          </p:nvSpPr>
          <p:spPr>
            <a:xfrm>
              <a:off x="-3714975" y="2080500"/>
              <a:ext cx="103200" cy="119750"/>
            </a:xfrm>
            <a:custGeom>
              <a:avLst/>
              <a:gdLst/>
              <a:ahLst/>
              <a:cxnLst/>
              <a:rect l="l" t="t" r="r" b="b"/>
              <a:pathLst>
                <a:path w="4128" h="4790" extrusionOk="0">
                  <a:moveTo>
                    <a:pt x="2048" y="694"/>
                  </a:moveTo>
                  <a:cubicBezTo>
                    <a:pt x="2458" y="694"/>
                    <a:pt x="2710" y="1009"/>
                    <a:pt x="2710" y="1387"/>
                  </a:cubicBezTo>
                  <a:cubicBezTo>
                    <a:pt x="2710" y="1765"/>
                    <a:pt x="2395" y="2048"/>
                    <a:pt x="2048" y="2048"/>
                  </a:cubicBezTo>
                  <a:cubicBezTo>
                    <a:pt x="1702" y="2048"/>
                    <a:pt x="1387" y="1733"/>
                    <a:pt x="1387" y="1387"/>
                  </a:cubicBezTo>
                  <a:cubicBezTo>
                    <a:pt x="1355" y="1009"/>
                    <a:pt x="1670" y="694"/>
                    <a:pt x="2048" y="694"/>
                  </a:cubicBezTo>
                  <a:close/>
                  <a:moveTo>
                    <a:pt x="2363" y="2741"/>
                  </a:moveTo>
                  <a:cubicBezTo>
                    <a:pt x="2931" y="2741"/>
                    <a:pt x="3403" y="3214"/>
                    <a:pt x="3403" y="3781"/>
                  </a:cubicBezTo>
                  <a:lnTo>
                    <a:pt x="3403" y="4128"/>
                  </a:lnTo>
                  <a:lnTo>
                    <a:pt x="662" y="4128"/>
                  </a:lnTo>
                  <a:lnTo>
                    <a:pt x="662" y="3781"/>
                  </a:lnTo>
                  <a:cubicBezTo>
                    <a:pt x="662" y="3214"/>
                    <a:pt x="1135" y="2741"/>
                    <a:pt x="1702" y="2741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02"/>
                    <a:pt x="788" y="2017"/>
                    <a:pt x="977" y="2237"/>
                  </a:cubicBezTo>
                  <a:cubicBezTo>
                    <a:pt x="410" y="2521"/>
                    <a:pt x="1" y="3119"/>
                    <a:pt x="1" y="3781"/>
                  </a:cubicBezTo>
                  <a:lnTo>
                    <a:pt x="1" y="4443"/>
                  </a:lnTo>
                  <a:cubicBezTo>
                    <a:pt x="1" y="4632"/>
                    <a:pt x="158" y="4789"/>
                    <a:pt x="347" y="4789"/>
                  </a:cubicBezTo>
                  <a:lnTo>
                    <a:pt x="3781" y="4789"/>
                  </a:lnTo>
                  <a:cubicBezTo>
                    <a:pt x="3970" y="4789"/>
                    <a:pt x="4128" y="4632"/>
                    <a:pt x="4128" y="4443"/>
                  </a:cubicBezTo>
                  <a:lnTo>
                    <a:pt x="4128" y="3781"/>
                  </a:lnTo>
                  <a:cubicBezTo>
                    <a:pt x="4096" y="3119"/>
                    <a:pt x="3718" y="2521"/>
                    <a:pt x="3120" y="2237"/>
                  </a:cubicBezTo>
                  <a:cubicBezTo>
                    <a:pt x="3309" y="2017"/>
                    <a:pt x="3435" y="1733"/>
                    <a:pt x="3435" y="1387"/>
                  </a:cubicBezTo>
                  <a:cubicBezTo>
                    <a:pt x="3435" y="631"/>
                    <a:pt x="2805" y="1"/>
                    <a:pt x="2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1" name="Google Shape;1921;p54">
            <a:extLst>
              <a:ext uri="{FF2B5EF4-FFF2-40B4-BE49-F238E27FC236}">
                <a16:creationId xmlns:a16="http://schemas.microsoft.com/office/drawing/2014/main" id="{49B0E330-E251-80D3-8671-2C69833FABD6}"/>
              </a:ext>
            </a:extLst>
          </p:cNvPr>
          <p:cNvSpPr/>
          <p:nvPr/>
        </p:nvSpPr>
        <p:spPr>
          <a:xfrm>
            <a:off x="5118912" y="1624130"/>
            <a:ext cx="429891" cy="395493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4">
            <a:extLst>
              <a:ext uri="{FF2B5EF4-FFF2-40B4-BE49-F238E27FC236}">
                <a16:creationId xmlns:a16="http://schemas.microsoft.com/office/drawing/2014/main" id="{6A1730C0-FBE5-9B07-9F2B-A9D6AAB5E11D}"/>
              </a:ext>
            </a:extLst>
          </p:cNvPr>
          <p:cNvGrpSpPr/>
          <p:nvPr/>
        </p:nvGrpSpPr>
        <p:grpSpPr>
          <a:xfrm flipH="1">
            <a:off x="8247366" y="3450974"/>
            <a:ext cx="702099" cy="1519025"/>
            <a:chOff x="8727750" y="3768494"/>
            <a:chExt cx="551401" cy="1192983"/>
          </a:xfrm>
        </p:grpSpPr>
        <p:sp>
          <p:nvSpPr>
            <p:cNvPr id="1923" name="Google Shape;1923;p54">
              <a:extLst>
                <a:ext uri="{FF2B5EF4-FFF2-40B4-BE49-F238E27FC236}">
                  <a16:creationId xmlns:a16="http://schemas.microsoft.com/office/drawing/2014/main" id="{027D91B1-B5F3-C8F8-88F7-CEFC16C4D8B3}"/>
                </a:ext>
              </a:extLst>
            </p:cNvPr>
            <p:cNvSpPr/>
            <p:nvPr/>
          </p:nvSpPr>
          <p:spPr>
            <a:xfrm>
              <a:off x="8880925" y="4326157"/>
              <a:ext cx="49732" cy="284616"/>
            </a:xfrm>
            <a:custGeom>
              <a:avLst/>
              <a:gdLst/>
              <a:ahLst/>
              <a:cxnLst/>
              <a:rect l="l" t="t" r="r" b="b"/>
              <a:pathLst>
                <a:path w="675" h="3863" extrusionOk="0">
                  <a:moveTo>
                    <a:pt x="109" y="1"/>
                  </a:moveTo>
                  <a:lnTo>
                    <a:pt x="0" y="87"/>
                  </a:lnTo>
                  <a:cubicBezTo>
                    <a:pt x="1" y="90"/>
                    <a:pt x="181" y="320"/>
                    <a:pt x="311" y="897"/>
                  </a:cubicBezTo>
                  <a:cubicBezTo>
                    <a:pt x="429" y="1430"/>
                    <a:pt x="532" y="2373"/>
                    <a:pt x="334" y="3843"/>
                  </a:cubicBezTo>
                  <a:lnTo>
                    <a:pt x="472" y="3863"/>
                  </a:lnTo>
                  <a:cubicBezTo>
                    <a:pt x="674" y="2360"/>
                    <a:pt x="568" y="1396"/>
                    <a:pt x="444" y="851"/>
                  </a:cubicBezTo>
                  <a:cubicBezTo>
                    <a:pt x="306" y="250"/>
                    <a:pt x="117" y="10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>
              <a:extLst>
                <a:ext uri="{FF2B5EF4-FFF2-40B4-BE49-F238E27FC236}">
                  <a16:creationId xmlns:a16="http://schemas.microsoft.com/office/drawing/2014/main" id="{891902C8-820C-99F4-30DF-723C711BC64A}"/>
                </a:ext>
              </a:extLst>
            </p:cNvPr>
            <p:cNvSpPr/>
            <p:nvPr/>
          </p:nvSpPr>
          <p:spPr>
            <a:xfrm>
              <a:off x="8727750" y="4161783"/>
              <a:ext cx="162017" cy="171227"/>
            </a:xfrm>
            <a:custGeom>
              <a:avLst/>
              <a:gdLst/>
              <a:ahLst/>
              <a:cxnLst/>
              <a:rect l="l" t="t" r="r" b="b"/>
              <a:pathLst>
                <a:path w="2199" h="2324" extrusionOk="0">
                  <a:moveTo>
                    <a:pt x="668" y="1"/>
                  </a:moveTo>
                  <a:cubicBezTo>
                    <a:pt x="415" y="1"/>
                    <a:pt x="219" y="206"/>
                    <a:pt x="168" y="687"/>
                  </a:cubicBezTo>
                  <a:cubicBezTo>
                    <a:pt x="1" y="2253"/>
                    <a:pt x="2198" y="2324"/>
                    <a:pt x="2198" y="2324"/>
                  </a:cubicBezTo>
                  <a:cubicBezTo>
                    <a:pt x="2092" y="1046"/>
                    <a:pt x="1237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>
              <a:extLst>
                <a:ext uri="{FF2B5EF4-FFF2-40B4-BE49-F238E27FC236}">
                  <a16:creationId xmlns:a16="http://schemas.microsoft.com/office/drawing/2014/main" id="{C2B10AD0-183B-D17A-71A6-32AC5578FB8C}"/>
                </a:ext>
              </a:extLst>
            </p:cNvPr>
            <p:cNvSpPr/>
            <p:nvPr/>
          </p:nvSpPr>
          <p:spPr>
            <a:xfrm>
              <a:off x="8778219" y="4331904"/>
              <a:ext cx="134314" cy="128567"/>
            </a:xfrm>
            <a:custGeom>
              <a:avLst/>
              <a:gdLst/>
              <a:ahLst/>
              <a:cxnLst/>
              <a:rect l="l" t="t" r="r" b="b"/>
              <a:pathLst>
                <a:path w="1823" h="1745" extrusionOk="0">
                  <a:moveTo>
                    <a:pt x="1522" y="0"/>
                  </a:moveTo>
                  <a:cubicBezTo>
                    <a:pt x="1522" y="1"/>
                    <a:pt x="0" y="336"/>
                    <a:pt x="123" y="1510"/>
                  </a:cubicBezTo>
                  <a:cubicBezTo>
                    <a:pt x="140" y="1671"/>
                    <a:pt x="249" y="1744"/>
                    <a:pt x="400" y="1744"/>
                  </a:cubicBezTo>
                  <a:cubicBezTo>
                    <a:pt x="890" y="1744"/>
                    <a:pt x="1823" y="986"/>
                    <a:pt x="1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>
              <a:extLst>
                <a:ext uri="{FF2B5EF4-FFF2-40B4-BE49-F238E27FC236}">
                  <a16:creationId xmlns:a16="http://schemas.microsoft.com/office/drawing/2014/main" id="{40F60B3C-93E4-9DE4-1179-440F3D30AEC9}"/>
                </a:ext>
              </a:extLst>
            </p:cNvPr>
            <p:cNvSpPr/>
            <p:nvPr/>
          </p:nvSpPr>
          <p:spPr>
            <a:xfrm>
              <a:off x="8943182" y="3995936"/>
              <a:ext cx="85245" cy="913748"/>
            </a:xfrm>
            <a:custGeom>
              <a:avLst/>
              <a:gdLst/>
              <a:ahLst/>
              <a:cxnLst/>
              <a:rect l="l" t="t" r="r" b="b"/>
              <a:pathLst>
                <a:path w="1157" h="12402" extrusionOk="0">
                  <a:moveTo>
                    <a:pt x="1157" y="121"/>
                  </a:moveTo>
                  <a:lnTo>
                    <a:pt x="1157" y="121"/>
                  </a:lnTo>
                  <a:cubicBezTo>
                    <a:pt x="1157" y="121"/>
                    <a:pt x="1156" y="122"/>
                    <a:pt x="1156" y="122"/>
                  </a:cubicBezTo>
                  <a:lnTo>
                    <a:pt x="1156" y="122"/>
                  </a:lnTo>
                  <a:cubicBezTo>
                    <a:pt x="1156" y="122"/>
                    <a:pt x="1157" y="121"/>
                    <a:pt x="1157" y="121"/>
                  </a:cubicBezTo>
                  <a:close/>
                  <a:moveTo>
                    <a:pt x="1114" y="1"/>
                  </a:moveTo>
                  <a:cubicBezTo>
                    <a:pt x="1098" y="1"/>
                    <a:pt x="1074" y="6"/>
                    <a:pt x="1053" y="29"/>
                  </a:cubicBezTo>
                  <a:cubicBezTo>
                    <a:pt x="973" y="117"/>
                    <a:pt x="819" y="729"/>
                    <a:pt x="701" y="1298"/>
                  </a:cubicBezTo>
                  <a:cubicBezTo>
                    <a:pt x="572" y="1924"/>
                    <a:pt x="393" y="2939"/>
                    <a:pt x="270" y="4232"/>
                  </a:cubicBezTo>
                  <a:cubicBezTo>
                    <a:pt x="68" y="6352"/>
                    <a:pt x="0" y="9490"/>
                    <a:pt x="823" y="12401"/>
                  </a:cubicBezTo>
                  <a:lnTo>
                    <a:pt x="957" y="12361"/>
                  </a:lnTo>
                  <a:cubicBezTo>
                    <a:pt x="145" y="9484"/>
                    <a:pt x="209" y="6380"/>
                    <a:pt x="405" y="4283"/>
                  </a:cubicBezTo>
                  <a:cubicBezTo>
                    <a:pt x="630" y="1889"/>
                    <a:pt x="1074" y="240"/>
                    <a:pt x="1156" y="122"/>
                  </a:cubicBezTo>
                  <a:lnTo>
                    <a:pt x="1156" y="122"/>
                  </a:lnTo>
                  <a:cubicBezTo>
                    <a:pt x="1150" y="130"/>
                    <a:pt x="1135" y="139"/>
                    <a:pt x="1114" y="139"/>
                  </a:cubicBezTo>
                  <a:cubicBezTo>
                    <a:pt x="1109" y="139"/>
                    <a:pt x="1105" y="139"/>
                    <a:pt x="1101" y="138"/>
                  </a:cubicBezTo>
                  <a:lnTo>
                    <a:pt x="1127" y="2"/>
                  </a:lnTo>
                  <a:cubicBezTo>
                    <a:pt x="1124" y="1"/>
                    <a:pt x="1119" y="1"/>
                    <a:pt x="1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>
              <a:extLst>
                <a:ext uri="{FF2B5EF4-FFF2-40B4-BE49-F238E27FC236}">
                  <a16:creationId xmlns:a16="http://schemas.microsoft.com/office/drawing/2014/main" id="{CD2A92F0-E9BD-7070-E7BF-F7B16B664335}"/>
                </a:ext>
              </a:extLst>
            </p:cNvPr>
            <p:cNvSpPr/>
            <p:nvPr/>
          </p:nvSpPr>
          <p:spPr>
            <a:xfrm>
              <a:off x="8996819" y="3768494"/>
              <a:ext cx="234221" cy="218970"/>
            </a:xfrm>
            <a:custGeom>
              <a:avLst/>
              <a:gdLst/>
              <a:ahLst/>
              <a:cxnLst/>
              <a:rect l="l" t="t" r="r" b="b"/>
              <a:pathLst>
                <a:path w="3179" h="2972" extrusionOk="0">
                  <a:moveTo>
                    <a:pt x="1548" y="0"/>
                  </a:moveTo>
                  <a:cubicBezTo>
                    <a:pt x="1528" y="0"/>
                    <a:pt x="1507" y="1"/>
                    <a:pt x="1485" y="2"/>
                  </a:cubicBezTo>
                  <a:cubicBezTo>
                    <a:pt x="1" y="62"/>
                    <a:pt x="372" y="2971"/>
                    <a:pt x="372" y="2971"/>
                  </a:cubicBezTo>
                  <a:cubicBezTo>
                    <a:pt x="2096" y="2609"/>
                    <a:pt x="3179" y="0"/>
                    <a:pt x="1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>
              <a:extLst>
                <a:ext uri="{FF2B5EF4-FFF2-40B4-BE49-F238E27FC236}">
                  <a16:creationId xmlns:a16="http://schemas.microsoft.com/office/drawing/2014/main" id="{9AF352A1-3222-97BB-FBBD-6CEF6295DD9C}"/>
                </a:ext>
              </a:extLst>
            </p:cNvPr>
            <p:cNvSpPr/>
            <p:nvPr/>
          </p:nvSpPr>
          <p:spPr>
            <a:xfrm>
              <a:off x="8804816" y="3848360"/>
              <a:ext cx="211896" cy="142861"/>
            </a:xfrm>
            <a:custGeom>
              <a:avLst/>
              <a:gdLst/>
              <a:ahLst/>
              <a:cxnLst/>
              <a:rect l="l" t="t" r="r" b="b"/>
              <a:pathLst>
                <a:path w="2876" h="1939" extrusionOk="0">
                  <a:moveTo>
                    <a:pt x="1074" y="1"/>
                  </a:moveTo>
                  <a:cubicBezTo>
                    <a:pt x="1" y="1"/>
                    <a:pt x="438" y="1939"/>
                    <a:pt x="2278" y="1939"/>
                  </a:cubicBezTo>
                  <a:cubicBezTo>
                    <a:pt x="2463" y="1939"/>
                    <a:pt x="2662" y="1919"/>
                    <a:pt x="2875" y="1876"/>
                  </a:cubicBezTo>
                  <a:cubicBezTo>
                    <a:pt x="2875" y="1876"/>
                    <a:pt x="2448" y="115"/>
                    <a:pt x="1156" y="4"/>
                  </a:cubicBezTo>
                  <a:cubicBezTo>
                    <a:pt x="1128" y="2"/>
                    <a:pt x="1101" y="1"/>
                    <a:pt x="10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>
              <a:extLst>
                <a:ext uri="{FF2B5EF4-FFF2-40B4-BE49-F238E27FC236}">
                  <a16:creationId xmlns:a16="http://schemas.microsoft.com/office/drawing/2014/main" id="{1B6ABD83-E484-A83B-2528-253760FE5E92}"/>
                </a:ext>
              </a:extLst>
            </p:cNvPr>
            <p:cNvSpPr/>
            <p:nvPr/>
          </p:nvSpPr>
          <p:spPr>
            <a:xfrm>
              <a:off x="9024595" y="3966317"/>
              <a:ext cx="254556" cy="142198"/>
            </a:xfrm>
            <a:custGeom>
              <a:avLst/>
              <a:gdLst/>
              <a:ahLst/>
              <a:cxnLst/>
              <a:rect l="l" t="t" r="r" b="b"/>
              <a:pathLst>
                <a:path w="3455" h="1930" extrusionOk="0">
                  <a:moveTo>
                    <a:pt x="1517" y="1"/>
                  </a:moveTo>
                  <a:cubicBezTo>
                    <a:pt x="712" y="1"/>
                    <a:pt x="1" y="377"/>
                    <a:pt x="1" y="377"/>
                  </a:cubicBezTo>
                  <a:cubicBezTo>
                    <a:pt x="727" y="1533"/>
                    <a:pt x="1485" y="1930"/>
                    <a:pt x="2068" y="1930"/>
                  </a:cubicBezTo>
                  <a:cubicBezTo>
                    <a:pt x="2968" y="1930"/>
                    <a:pt x="3455" y="988"/>
                    <a:pt x="2778" y="426"/>
                  </a:cubicBezTo>
                  <a:cubicBezTo>
                    <a:pt x="2392" y="105"/>
                    <a:pt x="1942" y="1"/>
                    <a:pt x="1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>
              <a:extLst>
                <a:ext uri="{FF2B5EF4-FFF2-40B4-BE49-F238E27FC236}">
                  <a16:creationId xmlns:a16="http://schemas.microsoft.com/office/drawing/2014/main" id="{C8BF7CDC-F3C5-37E0-F985-6F7984227A1F}"/>
                </a:ext>
              </a:extLst>
            </p:cNvPr>
            <p:cNvSpPr/>
            <p:nvPr/>
          </p:nvSpPr>
          <p:spPr>
            <a:xfrm>
              <a:off x="8927784" y="3994094"/>
              <a:ext cx="150818" cy="155386"/>
            </a:xfrm>
            <a:custGeom>
              <a:avLst/>
              <a:gdLst/>
              <a:ahLst/>
              <a:cxnLst/>
              <a:rect l="l" t="t" r="r" b="b"/>
              <a:pathLst>
                <a:path w="2047" h="2109" extrusionOk="0">
                  <a:moveTo>
                    <a:pt x="1252" y="0"/>
                  </a:moveTo>
                  <a:cubicBezTo>
                    <a:pt x="1" y="1206"/>
                    <a:pt x="582" y="2109"/>
                    <a:pt x="1134" y="2109"/>
                  </a:cubicBezTo>
                  <a:cubicBezTo>
                    <a:pt x="1312" y="2109"/>
                    <a:pt x="1487" y="2015"/>
                    <a:pt x="1596" y="1808"/>
                  </a:cubicBezTo>
                  <a:cubicBezTo>
                    <a:pt x="2046" y="959"/>
                    <a:pt x="1252" y="0"/>
                    <a:pt x="1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>
              <a:extLst>
                <a:ext uri="{FF2B5EF4-FFF2-40B4-BE49-F238E27FC236}">
                  <a16:creationId xmlns:a16="http://schemas.microsoft.com/office/drawing/2014/main" id="{00AC31DA-C68E-8343-FD94-905EAA40CA5C}"/>
                </a:ext>
              </a:extLst>
            </p:cNvPr>
            <p:cNvSpPr/>
            <p:nvPr/>
          </p:nvSpPr>
          <p:spPr>
            <a:xfrm>
              <a:off x="8978916" y="4341629"/>
              <a:ext cx="109706" cy="448475"/>
            </a:xfrm>
            <a:custGeom>
              <a:avLst/>
              <a:gdLst/>
              <a:ahLst/>
              <a:cxnLst/>
              <a:rect l="l" t="t" r="r" b="b"/>
              <a:pathLst>
                <a:path w="1489" h="6087" extrusionOk="0">
                  <a:moveTo>
                    <a:pt x="1381" y="1"/>
                  </a:moveTo>
                  <a:cubicBezTo>
                    <a:pt x="1359" y="27"/>
                    <a:pt x="845" y="654"/>
                    <a:pt x="473" y="1723"/>
                  </a:cubicBezTo>
                  <a:cubicBezTo>
                    <a:pt x="256" y="2350"/>
                    <a:pt x="134" y="2998"/>
                    <a:pt x="111" y="3648"/>
                  </a:cubicBezTo>
                  <a:cubicBezTo>
                    <a:pt x="83" y="4462"/>
                    <a:pt x="211" y="5282"/>
                    <a:pt x="493" y="6086"/>
                  </a:cubicBezTo>
                  <a:lnTo>
                    <a:pt x="623" y="6040"/>
                  </a:lnTo>
                  <a:cubicBezTo>
                    <a:pt x="1" y="4259"/>
                    <a:pt x="268" y="2737"/>
                    <a:pt x="602" y="1774"/>
                  </a:cubicBezTo>
                  <a:cubicBezTo>
                    <a:pt x="966" y="728"/>
                    <a:pt x="1483" y="96"/>
                    <a:pt x="1488" y="90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4">
              <a:extLst>
                <a:ext uri="{FF2B5EF4-FFF2-40B4-BE49-F238E27FC236}">
                  <a16:creationId xmlns:a16="http://schemas.microsoft.com/office/drawing/2014/main" id="{615B58E8-4744-0CDF-6590-F5DE8BF85715}"/>
                </a:ext>
              </a:extLst>
            </p:cNvPr>
            <p:cNvSpPr/>
            <p:nvPr/>
          </p:nvSpPr>
          <p:spPr>
            <a:xfrm>
              <a:off x="8957475" y="4328735"/>
              <a:ext cx="126431" cy="68152"/>
            </a:xfrm>
            <a:custGeom>
              <a:avLst/>
              <a:gdLst/>
              <a:ahLst/>
              <a:cxnLst/>
              <a:rect l="l" t="t" r="r" b="b"/>
              <a:pathLst>
                <a:path w="1716" h="925" extrusionOk="0">
                  <a:moveTo>
                    <a:pt x="891" y="1"/>
                  </a:moveTo>
                  <a:cubicBezTo>
                    <a:pt x="99" y="1"/>
                    <a:pt x="1" y="835"/>
                    <a:pt x="548" y="915"/>
                  </a:cubicBezTo>
                  <a:cubicBezTo>
                    <a:pt x="590" y="921"/>
                    <a:pt x="632" y="924"/>
                    <a:pt x="673" y="924"/>
                  </a:cubicBezTo>
                  <a:cubicBezTo>
                    <a:pt x="1304" y="924"/>
                    <a:pt x="1716" y="230"/>
                    <a:pt x="1716" y="230"/>
                  </a:cubicBezTo>
                  <a:cubicBezTo>
                    <a:pt x="1386" y="66"/>
                    <a:pt x="1111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4">
              <a:extLst>
                <a:ext uri="{FF2B5EF4-FFF2-40B4-BE49-F238E27FC236}">
                  <a16:creationId xmlns:a16="http://schemas.microsoft.com/office/drawing/2014/main" id="{7F8B6349-A7A4-59BC-2450-284B41D4E7F4}"/>
                </a:ext>
              </a:extLst>
            </p:cNvPr>
            <p:cNvSpPr/>
            <p:nvPr/>
          </p:nvSpPr>
          <p:spPr>
            <a:xfrm>
              <a:off x="9051045" y="4198327"/>
              <a:ext cx="125989" cy="146618"/>
            </a:xfrm>
            <a:custGeom>
              <a:avLst/>
              <a:gdLst/>
              <a:ahLst/>
              <a:cxnLst/>
              <a:rect l="l" t="t" r="r" b="b"/>
              <a:pathLst>
                <a:path w="1710" h="1990" extrusionOk="0">
                  <a:moveTo>
                    <a:pt x="1197" y="0"/>
                  </a:moveTo>
                  <a:cubicBezTo>
                    <a:pt x="1161" y="0"/>
                    <a:pt x="1122" y="9"/>
                    <a:pt x="1081" y="27"/>
                  </a:cubicBezTo>
                  <a:cubicBezTo>
                    <a:pt x="0" y="501"/>
                    <a:pt x="461" y="1990"/>
                    <a:pt x="461" y="1990"/>
                  </a:cubicBezTo>
                  <a:cubicBezTo>
                    <a:pt x="1690" y="1713"/>
                    <a:pt x="1710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>
              <a:extLst>
                <a:ext uri="{FF2B5EF4-FFF2-40B4-BE49-F238E27FC236}">
                  <a16:creationId xmlns:a16="http://schemas.microsoft.com/office/drawing/2014/main" id="{04F199E5-6CA1-A659-1490-7F9C3C98010B}"/>
                </a:ext>
              </a:extLst>
            </p:cNvPr>
            <p:cNvSpPr/>
            <p:nvPr/>
          </p:nvSpPr>
          <p:spPr>
            <a:xfrm>
              <a:off x="9088031" y="4344650"/>
              <a:ext cx="165995" cy="115821"/>
            </a:xfrm>
            <a:custGeom>
              <a:avLst/>
              <a:gdLst/>
              <a:ahLst/>
              <a:cxnLst/>
              <a:rect l="l" t="t" r="r" b="b"/>
              <a:pathLst>
                <a:path w="2253" h="1572" extrusionOk="0">
                  <a:moveTo>
                    <a:pt x="509" y="0"/>
                  </a:moveTo>
                  <a:cubicBezTo>
                    <a:pt x="214" y="0"/>
                    <a:pt x="0" y="47"/>
                    <a:pt x="0" y="47"/>
                  </a:cubicBezTo>
                  <a:cubicBezTo>
                    <a:pt x="338" y="1185"/>
                    <a:pt x="920" y="1571"/>
                    <a:pt x="1379" y="1571"/>
                  </a:cubicBezTo>
                  <a:cubicBezTo>
                    <a:pt x="1894" y="1571"/>
                    <a:pt x="2253" y="1084"/>
                    <a:pt x="1935" y="625"/>
                  </a:cubicBezTo>
                  <a:cubicBezTo>
                    <a:pt x="1575" y="105"/>
                    <a:pt x="951" y="0"/>
                    <a:pt x="5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4">
              <a:extLst>
                <a:ext uri="{FF2B5EF4-FFF2-40B4-BE49-F238E27FC236}">
                  <a16:creationId xmlns:a16="http://schemas.microsoft.com/office/drawing/2014/main" id="{2FD9377F-414E-51D9-B09B-19DB024DB6E2}"/>
                </a:ext>
              </a:extLst>
            </p:cNvPr>
            <p:cNvSpPr/>
            <p:nvPr/>
          </p:nvSpPr>
          <p:spPr>
            <a:xfrm>
              <a:off x="8822351" y="4565829"/>
              <a:ext cx="274375" cy="395648"/>
            </a:xfrm>
            <a:custGeom>
              <a:avLst/>
              <a:gdLst/>
              <a:ahLst/>
              <a:cxnLst/>
              <a:rect l="l" t="t" r="r" b="b"/>
              <a:pathLst>
                <a:path w="3724" h="5370" extrusionOk="0">
                  <a:moveTo>
                    <a:pt x="0" y="0"/>
                  </a:moveTo>
                  <a:lnTo>
                    <a:pt x="0" y="3509"/>
                  </a:lnTo>
                  <a:cubicBezTo>
                    <a:pt x="0" y="4536"/>
                    <a:pt x="834" y="5370"/>
                    <a:pt x="1862" y="5370"/>
                  </a:cubicBezTo>
                  <a:cubicBezTo>
                    <a:pt x="2890" y="5370"/>
                    <a:pt x="3724" y="4536"/>
                    <a:pt x="3724" y="3509"/>
                  </a:cubicBezTo>
                  <a:lnTo>
                    <a:pt x="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4">
              <a:extLst>
                <a:ext uri="{FF2B5EF4-FFF2-40B4-BE49-F238E27FC236}">
                  <a16:creationId xmlns:a16="http://schemas.microsoft.com/office/drawing/2014/main" id="{518A5FF2-C479-6F3F-D1E7-BDC7A3034F6D}"/>
                </a:ext>
              </a:extLst>
            </p:cNvPr>
            <p:cNvSpPr/>
            <p:nvPr/>
          </p:nvSpPr>
          <p:spPr>
            <a:xfrm>
              <a:off x="8822130" y="4646284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7"/>
                    <a:pt x="746" y="647"/>
                  </a:cubicBezTo>
                  <a:cubicBezTo>
                    <a:pt x="971" y="647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7"/>
                    <a:pt x="2236" y="647"/>
                  </a:cubicBezTo>
                  <a:cubicBezTo>
                    <a:pt x="2462" y="647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7"/>
                    <a:pt x="3727" y="647"/>
                  </a:cubicBezTo>
                  <a:lnTo>
                    <a:pt x="3727" y="494"/>
                  </a:lnTo>
                  <a:cubicBezTo>
                    <a:pt x="3578" y="494"/>
                    <a:pt x="3503" y="394"/>
                    <a:pt x="3416" y="278"/>
                  </a:cubicBezTo>
                  <a:cubicBezTo>
                    <a:pt x="3317" y="146"/>
                    <a:pt x="3207" y="0"/>
                    <a:pt x="2981" y="0"/>
                  </a:cubicBezTo>
                  <a:cubicBezTo>
                    <a:pt x="2756" y="0"/>
                    <a:pt x="2646" y="146"/>
                    <a:pt x="2548" y="278"/>
                  </a:cubicBezTo>
                  <a:cubicBezTo>
                    <a:pt x="2459" y="394"/>
                    <a:pt x="2385" y="494"/>
                    <a:pt x="2236" y="494"/>
                  </a:cubicBezTo>
                  <a:cubicBezTo>
                    <a:pt x="2088" y="494"/>
                    <a:pt x="2012" y="394"/>
                    <a:pt x="1925" y="278"/>
                  </a:cubicBezTo>
                  <a:cubicBezTo>
                    <a:pt x="1827" y="146"/>
                    <a:pt x="1716" y="0"/>
                    <a:pt x="1491" y="0"/>
                  </a:cubicBezTo>
                  <a:cubicBezTo>
                    <a:pt x="1265" y="0"/>
                    <a:pt x="1156" y="146"/>
                    <a:pt x="1057" y="278"/>
                  </a:cubicBezTo>
                  <a:cubicBezTo>
                    <a:pt x="968" y="394"/>
                    <a:pt x="895" y="494"/>
                    <a:pt x="746" y="494"/>
                  </a:cubicBezTo>
                  <a:cubicBezTo>
                    <a:pt x="597" y="494"/>
                    <a:pt x="522" y="394"/>
                    <a:pt x="435" y="278"/>
                  </a:cubicBezTo>
                  <a:cubicBezTo>
                    <a:pt x="336" y="146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4">
              <a:extLst>
                <a:ext uri="{FF2B5EF4-FFF2-40B4-BE49-F238E27FC236}">
                  <a16:creationId xmlns:a16="http://schemas.microsoft.com/office/drawing/2014/main" id="{7B2BB61D-6B76-31A1-DA95-745033C64C7C}"/>
                </a:ext>
              </a:extLst>
            </p:cNvPr>
            <p:cNvSpPr/>
            <p:nvPr/>
          </p:nvSpPr>
          <p:spPr>
            <a:xfrm>
              <a:off x="8822130" y="4686806"/>
              <a:ext cx="274596" cy="47817"/>
            </a:xfrm>
            <a:custGeom>
              <a:avLst/>
              <a:gdLst/>
              <a:ahLst/>
              <a:cxnLst/>
              <a:rect l="l" t="t" r="r" b="b"/>
              <a:pathLst>
                <a:path w="3727" h="649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4"/>
                    <a:pt x="312" y="370"/>
                  </a:cubicBezTo>
                  <a:cubicBezTo>
                    <a:pt x="410" y="501"/>
                    <a:pt x="522" y="649"/>
                    <a:pt x="746" y="649"/>
                  </a:cubicBezTo>
                  <a:cubicBezTo>
                    <a:pt x="971" y="649"/>
                    <a:pt x="1081" y="501"/>
                    <a:pt x="1180" y="370"/>
                  </a:cubicBezTo>
                  <a:cubicBezTo>
                    <a:pt x="1268" y="254"/>
                    <a:pt x="1342" y="154"/>
                    <a:pt x="1491" y="154"/>
                  </a:cubicBezTo>
                  <a:cubicBezTo>
                    <a:pt x="1639" y="154"/>
                    <a:pt x="1715" y="254"/>
                    <a:pt x="1802" y="370"/>
                  </a:cubicBezTo>
                  <a:cubicBezTo>
                    <a:pt x="1900" y="501"/>
                    <a:pt x="2012" y="649"/>
                    <a:pt x="2236" y="649"/>
                  </a:cubicBezTo>
                  <a:cubicBezTo>
                    <a:pt x="2462" y="649"/>
                    <a:pt x="2571" y="501"/>
                    <a:pt x="2671" y="370"/>
                  </a:cubicBezTo>
                  <a:cubicBezTo>
                    <a:pt x="2759" y="254"/>
                    <a:pt x="2833" y="154"/>
                    <a:pt x="2981" y="154"/>
                  </a:cubicBezTo>
                  <a:cubicBezTo>
                    <a:pt x="3130" y="154"/>
                    <a:pt x="3206" y="254"/>
                    <a:pt x="3293" y="370"/>
                  </a:cubicBezTo>
                  <a:cubicBezTo>
                    <a:pt x="3391" y="501"/>
                    <a:pt x="3503" y="649"/>
                    <a:pt x="3727" y="649"/>
                  </a:cubicBezTo>
                  <a:lnTo>
                    <a:pt x="3727" y="495"/>
                  </a:lnTo>
                  <a:cubicBezTo>
                    <a:pt x="3578" y="495"/>
                    <a:pt x="3503" y="394"/>
                    <a:pt x="3416" y="279"/>
                  </a:cubicBezTo>
                  <a:cubicBezTo>
                    <a:pt x="3317" y="148"/>
                    <a:pt x="3207" y="0"/>
                    <a:pt x="2981" y="0"/>
                  </a:cubicBezTo>
                  <a:cubicBezTo>
                    <a:pt x="2756" y="0"/>
                    <a:pt x="2646" y="148"/>
                    <a:pt x="2548" y="279"/>
                  </a:cubicBezTo>
                  <a:cubicBezTo>
                    <a:pt x="2459" y="394"/>
                    <a:pt x="2385" y="495"/>
                    <a:pt x="2236" y="495"/>
                  </a:cubicBezTo>
                  <a:cubicBezTo>
                    <a:pt x="2088" y="495"/>
                    <a:pt x="2012" y="394"/>
                    <a:pt x="1925" y="279"/>
                  </a:cubicBezTo>
                  <a:cubicBezTo>
                    <a:pt x="1827" y="148"/>
                    <a:pt x="1716" y="0"/>
                    <a:pt x="1491" y="0"/>
                  </a:cubicBezTo>
                  <a:cubicBezTo>
                    <a:pt x="1265" y="0"/>
                    <a:pt x="1156" y="148"/>
                    <a:pt x="1057" y="279"/>
                  </a:cubicBezTo>
                  <a:cubicBezTo>
                    <a:pt x="968" y="394"/>
                    <a:pt x="895" y="495"/>
                    <a:pt x="746" y="495"/>
                  </a:cubicBezTo>
                  <a:cubicBezTo>
                    <a:pt x="597" y="495"/>
                    <a:pt x="522" y="394"/>
                    <a:pt x="435" y="279"/>
                  </a:cubicBezTo>
                  <a:cubicBezTo>
                    <a:pt x="336" y="148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4">
              <a:extLst>
                <a:ext uri="{FF2B5EF4-FFF2-40B4-BE49-F238E27FC236}">
                  <a16:creationId xmlns:a16="http://schemas.microsoft.com/office/drawing/2014/main" id="{89569807-ABE1-A5AA-1C3C-579FCC0DBB9A}"/>
                </a:ext>
              </a:extLst>
            </p:cNvPr>
            <p:cNvSpPr/>
            <p:nvPr/>
          </p:nvSpPr>
          <p:spPr>
            <a:xfrm>
              <a:off x="8822130" y="4727403"/>
              <a:ext cx="274596" cy="47743"/>
            </a:xfrm>
            <a:custGeom>
              <a:avLst/>
              <a:gdLst/>
              <a:ahLst/>
              <a:cxnLst/>
              <a:rect l="l" t="t" r="r" b="b"/>
              <a:pathLst>
                <a:path w="3727" h="648" extrusionOk="0">
                  <a:moveTo>
                    <a:pt x="0" y="0"/>
                  </a:moveTo>
                  <a:lnTo>
                    <a:pt x="0" y="154"/>
                  </a:lnTo>
                  <a:cubicBezTo>
                    <a:pt x="149" y="154"/>
                    <a:pt x="225" y="253"/>
                    <a:pt x="312" y="370"/>
                  </a:cubicBezTo>
                  <a:cubicBezTo>
                    <a:pt x="410" y="501"/>
                    <a:pt x="522" y="648"/>
                    <a:pt x="746" y="648"/>
                  </a:cubicBezTo>
                  <a:cubicBezTo>
                    <a:pt x="971" y="648"/>
                    <a:pt x="1081" y="501"/>
                    <a:pt x="1180" y="370"/>
                  </a:cubicBezTo>
                  <a:cubicBezTo>
                    <a:pt x="1268" y="253"/>
                    <a:pt x="1342" y="154"/>
                    <a:pt x="1491" y="154"/>
                  </a:cubicBezTo>
                  <a:cubicBezTo>
                    <a:pt x="1639" y="154"/>
                    <a:pt x="1715" y="253"/>
                    <a:pt x="1802" y="370"/>
                  </a:cubicBezTo>
                  <a:cubicBezTo>
                    <a:pt x="1900" y="501"/>
                    <a:pt x="2012" y="648"/>
                    <a:pt x="2236" y="648"/>
                  </a:cubicBezTo>
                  <a:cubicBezTo>
                    <a:pt x="2462" y="648"/>
                    <a:pt x="2571" y="501"/>
                    <a:pt x="2671" y="370"/>
                  </a:cubicBezTo>
                  <a:cubicBezTo>
                    <a:pt x="2759" y="253"/>
                    <a:pt x="2833" y="154"/>
                    <a:pt x="2981" y="154"/>
                  </a:cubicBezTo>
                  <a:cubicBezTo>
                    <a:pt x="3130" y="154"/>
                    <a:pt x="3206" y="253"/>
                    <a:pt x="3293" y="370"/>
                  </a:cubicBezTo>
                  <a:cubicBezTo>
                    <a:pt x="3391" y="501"/>
                    <a:pt x="3503" y="648"/>
                    <a:pt x="3727" y="648"/>
                  </a:cubicBezTo>
                  <a:lnTo>
                    <a:pt x="3727" y="494"/>
                  </a:lnTo>
                  <a:cubicBezTo>
                    <a:pt x="3578" y="494"/>
                    <a:pt x="3503" y="395"/>
                    <a:pt x="3416" y="278"/>
                  </a:cubicBezTo>
                  <a:cubicBezTo>
                    <a:pt x="3317" y="147"/>
                    <a:pt x="3207" y="0"/>
                    <a:pt x="2981" y="0"/>
                  </a:cubicBezTo>
                  <a:cubicBezTo>
                    <a:pt x="2756" y="0"/>
                    <a:pt x="2646" y="147"/>
                    <a:pt x="2548" y="278"/>
                  </a:cubicBezTo>
                  <a:cubicBezTo>
                    <a:pt x="2459" y="395"/>
                    <a:pt x="2385" y="494"/>
                    <a:pt x="2236" y="494"/>
                  </a:cubicBezTo>
                  <a:cubicBezTo>
                    <a:pt x="2088" y="494"/>
                    <a:pt x="2012" y="395"/>
                    <a:pt x="1925" y="278"/>
                  </a:cubicBezTo>
                  <a:cubicBezTo>
                    <a:pt x="1827" y="147"/>
                    <a:pt x="1716" y="0"/>
                    <a:pt x="1491" y="0"/>
                  </a:cubicBezTo>
                  <a:cubicBezTo>
                    <a:pt x="1265" y="0"/>
                    <a:pt x="1156" y="147"/>
                    <a:pt x="1057" y="278"/>
                  </a:cubicBezTo>
                  <a:cubicBezTo>
                    <a:pt x="968" y="395"/>
                    <a:pt x="895" y="494"/>
                    <a:pt x="746" y="494"/>
                  </a:cubicBezTo>
                  <a:cubicBezTo>
                    <a:pt x="597" y="494"/>
                    <a:pt x="522" y="395"/>
                    <a:pt x="435" y="278"/>
                  </a:cubicBezTo>
                  <a:cubicBezTo>
                    <a:pt x="336" y="147"/>
                    <a:pt x="2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31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5" name="Google Shape;2105;p60"/>
          <p:cNvPicPr preferRelativeResize="0"/>
          <p:nvPr/>
        </p:nvPicPr>
        <p:blipFill>
          <a:blip r:embed="rId3"/>
          <a:srcRect l="34811"/>
          <a:stretch/>
        </p:blipFill>
        <p:spPr>
          <a:xfrm>
            <a:off x="803349" y="1288783"/>
            <a:ext cx="1188720" cy="13990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sp>
        <p:nvSpPr>
          <p:cNvPr id="2106" name="Google Shape;2106;p6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sp>
        <p:nvSpPr>
          <p:cNvPr id="2107" name="Google Shape;2107;p60"/>
          <p:cNvSpPr txBox="1">
            <a:spLocks noGrp="1"/>
          </p:cNvSpPr>
          <p:nvPr>
            <p:ph type="subTitle" idx="1"/>
          </p:nvPr>
        </p:nvSpPr>
        <p:spPr>
          <a:xfrm>
            <a:off x="93242" y="2680510"/>
            <a:ext cx="2270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Stephanie Founds</a:t>
            </a:r>
            <a:endParaRPr/>
          </a:p>
        </p:txBody>
      </p:sp>
      <p:sp>
        <p:nvSpPr>
          <p:cNvPr id="2108" name="Google Shape;2108;p60"/>
          <p:cNvSpPr txBox="1">
            <a:spLocks noGrp="1"/>
          </p:cNvSpPr>
          <p:nvPr>
            <p:ph type="subTitle" idx="2"/>
          </p:nvPr>
        </p:nvSpPr>
        <p:spPr>
          <a:xfrm>
            <a:off x="2301600" y="2681658"/>
            <a:ext cx="2270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Hanna Primeau</a:t>
            </a:r>
            <a:endParaRPr/>
          </a:p>
        </p:txBody>
      </p:sp>
      <p:sp>
        <p:nvSpPr>
          <p:cNvPr id="2109" name="Google Shape;2109;p60"/>
          <p:cNvSpPr txBox="1">
            <a:spLocks noGrp="1"/>
          </p:cNvSpPr>
          <p:nvPr>
            <p:ph type="subTitle" idx="3"/>
          </p:nvPr>
        </p:nvSpPr>
        <p:spPr>
          <a:xfrm>
            <a:off x="256448" y="3082365"/>
            <a:ext cx="1964238" cy="1052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she/her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Year Experience Specialist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linkClick r:id="rId4"/>
              </a:rPr>
              <a:t>Founds.8@osu.edu</a:t>
            </a:r>
            <a:r>
              <a:rPr lang="en"/>
              <a:t> </a:t>
            </a:r>
            <a:endParaRPr/>
          </a:p>
        </p:txBody>
      </p:sp>
      <p:sp>
        <p:nvSpPr>
          <p:cNvPr id="2110" name="Google Shape;2110;p60"/>
          <p:cNvSpPr txBox="1">
            <a:spLocks noGrp="1"/>
          </p:cNvSpPr>
          <p:nvPr>
            <p:ph type="subTitle" idx="4"/>
          </p:nvPr>
        </p:nvSpPr>
        <p:spPr>
          <a:xfrm>
            <a:off x="2534204" y="3139737"/>
            <a:ext cx="1872709" cy="673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she /her</a:t>
            </a:r>
          </a:p>
          <a:p>
            <a:pPr marL="0" indent="0"/>
            <a:r>
              <a:rPr lang="en-US"/>
              <a:t>Instructional Designer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linkClick r:id="rId5"/>
              </a:rPr>
              <a:t>Primeau.8@osu.edu</a:t>
            </a:r>
            <a:r>
              <a:rPr lang="en-US"/>
              <a:t> </a:t>
            </a:r>
          </a:p>
        </p:txBody>
      </p:sp>
      <p:pic>
        <p:nvPicPr>
          <p:cNvPr id="2111" name="Google Shape;2111;p60" descr="Female Profile with solid fill"/>
          <p:cNvPicPr preferRelativeResize="0"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90284" y="1285149"/>
            <a:ext cx="1398198" cy="1398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2" name="Google Shape;2112;p60"/>
          <p:cNvGrpSpPr/>
          <p:nvPr/>
        </p:nvGrpSpPr>
        <p:grpSpPr>
          <a:xfrm>
            <a:off x="5610267" y="3670194"/>
            <a:ext cx="3455519" cy="1371600"/>
            <a:chOff x="715100" y="3312524"/>
            <a:chExt cx="2584532" cy="1296008"/>
          </a:xfrm>
        </p:grpSpPr>
        <p:sp>
          <p:nvSpPr>
            <p:cNvPr id="2113" name="Google Shape;2113;p60"/>
            <p:cNvSpPr/>
            <p:nvPr/>
          </p:nvSpPr>
          <p:spPr>
            <a:xfrm>
              <a:off x="715100" y="3782925"/>
              <a:ext cx="2234400" cy="8256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0"/>
            <p:cNvSpPr/>
            <p:nvPr/>
          </p:nvSpPr>
          <p:spPr>
            <a:xfrm>
              <a:off x="1886650" y="3863325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5" name="Google Shape;2115;p60"/>
            <p:cNvGrpSpPr/>
            <p:nvPr/>
          </p:nvGrpSpPr>
          <p:grpSpPr>
            <a:xfrm>
              <a:off x="2063458" y="3943896"/>
              <a:ext cx="592589" cy="583835"/>
              <a:chOff x="6116577" y="3565046"/>
              <a:chExt cx="619603" cy="610450"/>
            </a:xfrm>
          </p:grpSpPr>
          <p:grpSp>
            <p:nvGrpSpPr>
              <p:cNvPr id="2116" name="Google Shape;2116;p60"/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2117" name="Google Shape;2117;p60"/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60"/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60"/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60"/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60"/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60"/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23" name="Google Shape;2123;p60"/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60"/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25" name="Google Shape;2125;p60"/>
            <p:cNvSpPr/>
            <p:nvPr/>
          </p:nvSpPr>
          <p:spPr>
            <a:xfrm>
              <a:off x="831725" y="3863325"/>
              <a:ext cx="946200" cy="66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6" name="Google Shape;2126;p60"/>
            <p:cNvGrpSpPr/>
            <p:nvPr/>
          </p:nvGrpSpPr>
          <p:grpSpPr>
            <a:xfrm flipH="1">
              <a:off x="2656042" y="3312524"/>
              <a:ext cx="643590" cy="1296008"/>
              <a:chOff x="7992899" y="3155950"/>
              <a:chExt cx="449749" cy="905602"/>
            </a:xfrm>
          </p:grpSpPr>
          <p:sp>
            <p:nvSpPr>
              <p:cNvPr id="2127" name="Google Shape;2127;p60"/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60"/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60"/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60"/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60"/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60"/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60"/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60"/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60"/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60"/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60"/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8" name="Google Shape;2138;p60"/>
            <p:cNvSpPr/>
            <p:nvPr/>
          </p:nvSpPr>
          <p:spPr>
            <a:xfrm>
              <a:off x="885112" y="4312538"/>
              <a:ext cx="839336" cy="215188"/>
            </a:xfrm>
            <a:custGeom>
              <a:avLst/>
              <a:gdLst/>
              <a:ahLst/>
              <a:cxnLst/>
              <a:rect l="l" t="t" r="r" b="b"/>
              <a:pathLst>
                <a:path w="8936" h="2291" extrusionOk="0">
                  <a:moveTo>
                    <a:pt x="0" y="1"/>
                  </a:moveTo>
                  <a:lnTo>
                    <a:pt x="0" y="2291"/>
                  </a:lnTo>
                  <a:lnTo>
                    <a:pt x="8935" y="2291"/>
                  </a:lnTo>
                  <a:lnTo>
                    <a:pt x="89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0"/>
            <p:cNvSpPr/>
            <p:nvPr/>
          </p:nvSpPr>
          <p:spPr>
            <a:xfrm>
              <a:off x="1072778" y="4362413"/>
              <a:ext cx="464096" cy="115343"/>
            </a:xfrm>
            <a:custGeom>
              <a:avLst/>
              <a:gdLst/>
              <a:ahLst/>
              <a:cxnLst/>
              <a:rect l="l" t="t" r="r" b="b"/>
              <a:pathLst>
                <a:path w="4941" h="1228" extrusionOk="0">
                  <a:moveTo>
                    <a:pt x="2470" y="0"/>
                  </a:moveTo>
                  <a:cubicBezTo>
                    <a:pt x="1106" y="0"/>
                    <a:pt x="0" y="276"/>
                    <a:pt x="0" y="614"/>
                  </a:cubicBezTo>
                  <a:cubicBezTo>
                    <a:pt x="0" y="953"/>
                    <a:pt x="1106" y="1227"/>
                    <a:pt x="2470" y="1227"/>
                  </a:cubicBezTo>
                  <a:cubicBezTo>
                    <a:pt x="3834" y="1227"/>
                    <a:pt x="4941" y="953"/>
                    <a:pt x="4941" y="614"/>
                  </a:cubicBezTo>
                  <a:cubicBezTo>
                    <a:pt x="4941" y="276"/>
                    <a:pt x="3834" y="0"/>
                    <a:pt x="2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0"/>
            <p:cNvSpPr/>
            <p:nvPr/>
          </p:nvSpPr>
          <p:spPr>
            <a:xfrm>
              <a:off x="929822" y="4312538"/>
              <a:ext cx="23106" cy="215188"/>
            </a:xfrm>
            <a:custGeom>
              <a:avLst/>
              <a:gdLst/>
              <a:ahLst/>
              <a:cxnLst/>
              <a:rect l="l" t="t" r="r" b="b"/>
              <a:pathLst>
                <a:path w="246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46" y="2291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0"/>
            <p:cNvSpPr/>
            <p:nvPr/>
          </p:nvSpPr>
          <p:spPr>
            <a:xfrm>
              <a:off x="1640191" y="4312538"/>
              <a:ext cx="11647" cy="215188"/>
            </a:xfrm>
            <a:custGeom>
              <a:avLst/>
              <a:gdLst/>
              <a:ahLst/>
              <a:cxnLst/>
              <a:rect l="l" t="t" r="r" b="b"/>
              <a:pathLst>
                <a:path w="124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124" y="2291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0"/>
            <p:cNvSpPr/>
            <p:nvPr/>
          </p:nvSpPr>
          <p:spPr>
            <a:xfrm>
              <a:off x="965420" y="4312538"/>
              <a:ext cx="90358" cy="215188"/>
            </a:xfrm>
            <a:custGeom>
              <a:avLst/>
              <a:gdLst/>
              <a:ahLst/>
              <a:cxnLst/>
              <a:rect l="l" t="t" r="r" b="b"/>
              <a:pathLst>
                <a:path w="962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962" y="2291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0"/>
            <p:cNvSpPr/>
            <p:nvPr/>
          </p:nvSpPr>
          <p:spPr>
            <a:xfrm>
              <a:off x="1664424" y="4312538"/>
              <a:ext cx="60114" cy="215188"/>
            </a:xfrm>
            <a:custGeom>
              <a:avLst/>
              <a:gdLst/>
              <a:ahLst/>
              <a:cxnLst/>
              <a:rect l="l" t="t" r="r" b="b"/>
              <a:pathLst>
                <a:path w="640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639" y="2291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0"/>
            <p:cNvSpPr/>
            <p:nvPr/>
          </p:nvSpPr>
          <p:spPr>
            <a:xfrm>
              <a:off x="1061413" y="4126375"/>
              <a:ext cx="486732" cy="187949"/>
            </a:xfrm>
            <a:custGeom>
              <a:avLst/>
              <a:gdLst/>
              <a:ahLst/>
              <a:cxnLst/>
              <a:rect l="l" t="t" r="r" b="b"/>
              <a:pathLst>
                <a:path w="5182" h="2001" extrusionOk="0">
                  <a:moveTo>
                    <a:pt x="0" y="0"/>
                  </a:moveTo>
                  <a:lnTo>
                    <a:pt x="0" y="2001"/>
                  </a:lnTo>
                  <a:lnTo>
                    <a:pt x="5181" y="2001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0"/>
            <p:cNvSpPr/>
            <p:nvPr/>
          </p:nvSpPr>
          <p:spPr>
            <a:xfrm>
              <a:off x="1106216" y="4126375"/>
              <a:ext cx="34659" cy="187949"/>
            </a:xfrm>
            <a:custGeom>
              <a:avLst/>
              <a:gdLst/>
              <a:ahLst/>
              <a:cxnLst/>
              <a:rect l="l" t="t" r="r" b="b"/>
              <a:pathLst>
                <a:path w="369" h="2001" extrusionOk="0">
                  <a:moveTo>
                    <a:pt x="1" y="0"/>
                  </a:moveTo>
                  <a:lnTo>
                    <a:pt x="1" y="2001"/>
                  </a:lnTo>
                  <a:lnTo>
                    <a:pt x="368" y="200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0"/>
            <p:cNvSpPr/>
            <p:nvPr/>
          </p:nvSpPr>
          <p:spPr>
            <a:xfrm>
              <a:off x="1481736" y="4126375"/>
              <a:ext cx="34659" cy="187949"/>
            </a:xfrm>
            <a:custGeom>
              <a:avLst/>
              <a:gdLst/>
              <a:ahLst/>
              <a:cxnLst/>
              <a:rect l="l" t="t" r="r" b="b"/>
              <a:pathLst>
                <a:path w="369" h="2001" extrusionOk="0">
                  <a:moveTo>
                    <a:pt x="1" y="0"/>
                  </a:moveTo>
                  <a:lnTo>
                    <a:pt x="1" y="2001"/>
                  </a:lnTo>
                  <a:lnTo>
                    <a:pt x="368" y="2001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0"/>
            <p:cNvSpPr/>
            <p:nvPr/>
          </p:nvSpPr>
          <p:spPr>
            <a:xfrm>
              <a:off x="1287495" y="4126375"/>
              <a:ext cx="34565" cy="187949"/>
            </a:xfrm>
            <a:custGeom>
              <a:avLst/>
              <a:gdLst/>
              <a:ahLst/>
              <a:cxnLst/>
              <a:rect l="l" t="t" r="r" b="b"/>
              <a:pathLst>
                <a:path w="368" h="2001" extrusionOk="0">
                  <a:moveTo>
                    <a:pt x="0" y="0"/>
                  </a:moveTo>
                  <a:lnTo>
                    <a:pt x="0" y="2001"/>
                  </a:lnTo>
                  <a:lnTo>
                    <a:pt x="367" y="2001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8" name="Google Shape;2148;p60"/>
          <p:cNvSpPr/>
          <p:nvPr/>
        </p:nvSpPr>
        <p:spPr>
          <a:xfrm>
            <a:off x="3942005" y="323388"/>
            <a:ext cx="314377" cy="314377"/>
          </a:xfrm>
          <a:custGeom>
            <a:avLst/>
            <a:gdLst/>
            <a:ahLst/>
            <a:cxnLst/>
            <a:rect l="l" t="t" r="r" b="b"/>
            <a:pathLst>
              <a:path w="7113" h="7113" extrusionOk="0">
                <a:moveTo>
                  <a:pt x="3013" y="0"/>
                </a:moveTo>
                <a:lnTo>
                  <a:pt x="0" y="4099"/>
                </a:lnTo>
                <a:lnTo>
                  <a:pt x="4099" y="7113"/>
                </a:lnTo>
                <a:lnTo>
                  <a:pt x="7112" y="3014"/>
                </a:lnTo>
                <a:lnTo>
                  <a:pt x="301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60"/>
          <p:cNvSpPr/>
          <p:nvPr/>
        </p:nvSpPr>
        <p:spPr>
          <a:xfrm>
            <a:off x="7522366" y="355760"/>
            <a:ext cx="284359" cy="299291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60"/>
          <p:cNvSpPr/>
          <p:nvPr/>
        </p:nvSpPr>
        <p:spPr>
          <a:xfrm>
            <a:off x="8103827" y="3039595"/>
            <a:ext cx="359979" cy="407810"/>
          </a:xfrm>
          <a:custGeom>
            <a:avLst/>
            <a:gdLst/>
            <a:ahLst/>
            <a:cxnLst/>
            <a:rect l="l" t="t" r="r" b="b"/>
            <a:pathLst>
              <a:path w="6924" h="7844" extrusionOk="0">
                <a:moveTo>
                  <a:pt x="4550" y="1"/>
                </a:moveTo>
                <a:lnTo>
                  <a:pt x="0" y="6063"/>
                </a:lnTo>
                <a:lnTo>
                  <a:pt x="2373" y="7843"/>
                </a:lnTo>
                <a:lnTo>
                  <a:pt x="6923" y="1782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60"/>
          <p:cNvSpPr/>
          <p:nvPr/>
        </p:nvSpPr>
        <p:spPr>
          <a:xfrm>
            <a:off x="6156358" y="250972"/>
            <a:ext cx="187648" cy="175180"/>
          </a:xfrm>
          <a:custGeom>
            <a:avLst/>
            <a:gdLst/>
            <a:ahLst/>
            <a:cxnLst/>
            <a:rect l="l" t="t" r="r" b="b"/>
            <a:pathLst>
              <a:path w="3266" h="3049" extrusionOk="0">
                <a:moveTo>
                  <a:pt x="1631" y="0"/>
                </a:moveTo>
                <a:cubicBezTo>
                  <a:pt x="891" y="0"/>
                  <a:pt x="241" y="540"/>
                  <a:pt x="125" y="1295"/>
                </a:cubicBezTo>
                <a:cubicBezTo>
                  <a:pt x="0" y="2125"/>
                  <a:pt x="571" y="2903"/>
                  <a:pt x="1404" y="3031"/>
                </a:cubicBezTo>
                <a:cubicBezTo>
                  <a:pt x="1482" y="3043"/>
                  <a:pt x="1559" y="3048"/>
                  <a:pt x="1635" y="3048"/>
                </a:cubicBezTo>
                <a:cubicBezTo>
                  <a:pt x="2375" y="3048"/>
                  <a:pt x="3025" y="2508"/>
                  <a:pt x="3140" y="1754"/>
                </a:cubicBezTo>
                <a:cubicBezTo>
                  <a:pt x="3266" y="922"/>
                  <a:pt x="2695" y="144"/>
                  <a:pt x="1863" y="18"/>
                </a:cubicBezTo>
                <a:cubicBezTo>
                  <a:pt x="1785" y="6"/>
                  <a:pt x="1707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2111;p60" descr="A white woman with curly reddish hair smiles into the camera. She is wearing various shades of yellow and blue, and has a stormy Baltic Sea behind her">
            <a:extLst>
              <a:ext uri="{FF2B5EF4-FFF2-40B4-BE49-F238E27FC236}">
                <a16:creationId xmlns:a16="http://schemas.microsoft.com/office/drawing/2014/main" id="{56E23970-6F0A-1E34-3374-16F84A6C3790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2853591" y="1287113"/>
            <a:ext cx="1048648" cy="1398198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3" name="Google Shape;2111;p60" descr="Female Profile with solid fill">
            <a:extLst>
              <a:ext uri="{FF2B5EF4-FFF2-40B4-BE49-F238E27FC236}">
                <a16:creationId xmlns:a16="http://schemas.microsoft.com/office/drawing/2014/main" id="{D66AD36F-9194-926F-2C15-64A06FB41A35}"/>
              </a:ext>
            </a:extLst>
          </p:cNvPr>
          <p:cNvPicPr preferRelativeResize="0"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77530" y="1282312"/>
            <a:ext cx="1398198" cy="13981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08;p60">
            <a:extLst>
              <a:ext uri="{FF2B5EF4-FFF2-40B4-BE49-F238E27FC236}">
                <a16:creationId xmlns:a16="http://schemas.microsoft.com/office/drawing/2014/main" id="{57589EA6-5147-9869-6EF0-F874156FF36B}"/>
              </a:ext>
            </a:extLst>
          </p:cNvPr>
          <p:cNvSpPr txBox="1">
            <a:spLocks/>
          </p:cNvSpPr>
          <p:nvPr/>
        </p:nvSpPr>
        <p:spPr>
          <a:xfrm>
            <a:off x="4278846" y="2687815"/>
            <a:ext cx="2270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ctr"/>
            <a:r>
              <a:rPr lang="en-US"/>
              <a:t>Angel Gondek</a:t>
            </a:r>
          </a:p>
        </p:txBody>
      </p:sp>
      <p:sp>
        <p:nvSpPr>
          <p:cNvPr id="5" name="Google Shape;2108;p60">
            <a:extLst>
              <a:ext uri="{FF2B5EF4-FFF2-40B4-BE49-F238E27FC236}">
                <a16:creationId xmlns:a16="http://schemas.microsoft.com/office/drawing/2014/main" id="{69B8F514-5B70-93D9-584E-842D4AACEB22}"/>
              </a:ext>
            </a:extLst>
          </p:cNvPr>
          <p:cNvSpPr txBox="1">
            <a:spLocks/>
          </p:cNvSpPr>
          <p:nvPr/>
        </p:nvSpPr>
        <p:spPr>
          <a:xfrm>
            <a:off x="5792542" y="2674699"/>
            <a:ext cx="294260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ctr"/>
            <a:r>
              <a:rPr lang="en-US"/>
              <a:t>Chris Seifert</a:t>
            </a:r>
          </a:p>
        </p:txBody>
      </p:sp>
      <p:sp>
        <p:nvSpPr>
          <p:cNvPr id="6" name="Google Shape;2110;p60">
            <a:extLst>
              <a:ext uri="{FF2B5EF4-FFF2-40B4-BE49-F238E27FC236}">
                <a16:creationId xmlns:a16="http://schemas.microsoft.com/office/drawing/2014/main" id="{E4496153-301C-55C9-EA3B-EAFE37A44749}"/>
              </a:ext>
            </a:extLst>
          </p:cNvPr>
          <p:cNvSpPr txBox="1">
            <a:spLocks/>
          </p:cNvSpPr>
          <p:nvPr/>
        </p:nvSpPr>
        <p:spPr>
          <a:xfrm>
            <a:off x="4571669" y="3103906"/>
            <a:ext cx="1767713" cy="72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/>
            <a:r>
              <a:rPr lang="en-US"/>
              <a:t>she/her</a:t>
            </a:r>
          </a:p>
          <a:p>
            <a:pPr marL="0" indent="0"/>
            <a:r>
              <a:rPr lang="en-US"/>
              <a:t>Evening Supervisor</a:t>
            </a:r>
          </a:p>
          <a:p>
            <a:pPr marL="0" indent="0"/>
            <a:r>
              <a:rPr lang="en-US">
                <a:hlinkClick r:id="rId9"/>
              </a:rPr>
              <a:t>Gondek.7@osu.edu</a:t>
            </a:r>
            <a:r>
              <a:rPr lang="en-US"/>
              <a:t> </a:t>
            </a:r>
          </a:p>
        </p:txBody>
      </p:sp>
      <p:sp>
        <p:nvSpPr>
          <p:cNvPr id="7" name="Google Shape;2110;p60">
            <a:extLst>
              <a:ext uri="{FF2B5EF4-FFF2-40B4-BE49-F238E27FC236}">
                <a16:creationId xmlns:a16="http://schemas.microsoft.com/office/drawing/2014/main" id="{2415382C-604D-987C-31A7-25E0712DE230}"/>
              </a:ext>
            </a:extLst>
          </p:cNvPr>
          <p:cNvSpPr txBox="1">
            <a:spLocks/>
          </p:cNvSpPr>
          <p:nvPr/>
        </p:nvSpPr>
        <p:spPr>
          <a:xfrm>
            <a:off x="6478251" y="3100383"/>
            <a:ext cx="1948409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/>
            <a:r>
              <a:rPr lang="en-US"/>
              <a:t>he/him</a:t>
            </a:r>
          </a:p>
          <a:p>
            <a:pPr marL="0" indent="0"/>
            <a:r>
              <a:rPr lang="en-US"/>
              <a:t>Teaching &amp; Learning Assistant </a:t>
            </a:r>
          </a:p>
          <a:p>
            <a:pPr marL="0" indent="0"/>
            <a:r>
              <a:rPr lang="en-US">
                <a:hlinkClick r:id="rId10"/>
              </a:rPr>
              <a:t>Seifert.148@osu.edu</a:t>
            </a:r>
            <a:r>
              <a:rPr lang="en-US"/>
              <a:t> </a:t>
            </a:r>
          </a:p>
        </p:txBody>
      </p:sp>
      <p:pic>
        <p:nvPicPr>
          <p:cNvPr id="8" name="Picture 7" descr="A person with curly hair wearing glasses&#10;&#10;AI-generated content may be incorrect.">
            <a:extLst>
              <a:ext uri="{FF2B5EF4-FFF2-40B4-BE49-F238E27FC236}">
                <a16:creationId xmlns:a16="http://schemas.microsoft.com/office/drawing/2014/main" id="{1BA7C3A1-D74D-8BB7-1D65-D41E253D0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858" y="1283607"/>
            <a:ext cx="1106715" cy="138793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Picture 8" descr="A person in a pink shirt&#10;&#10;AI-generated content may be incorrect.">
            <a:extLst>
              <a:ext uri="{FF2B5EF4-FFF2-40B4-BE49-F238E27FC236}">
                <a16:creationId xmlns:a16="http://schemas.microsoft.com/office/drawing/2014/main" id="{AB95DFB8-3490-C663-B305-3989B5E79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327" y="1246414"/>
            <a:ext cx="1023621" cy="1389744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3693B865-69DC-A73D-58E8-EEEA8FB9F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p63">
            <a:extLst>
              <a:ext uri="{FF2B5EF4-FFF2-40B4-BE49-F238E27FC236}">
                <a16:creationId xmlns:a16="http://schemas.microsoft.com/office/drawing/2014/main" id="{B89B10A4-B603-A100-4972-1E5607D803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Takeaways</a:t>
            </a:r>
            <a:endParaRPr/>
          </a:p>
        </p:txBody>
      </p:sp>
      <p:sp>
        <p:nvSpPr>
          <p:cNvPr id="2363" name="Google Shape;2363;p63">
            <a:extLst>
              <a:ext uri="{FF2B5EF4-FFF2-40B4-BE49-F238E27FC236}">
                <a16:creationId xmlns:a16="http://schemas.microsoft.com/office/drawing/2014/main" id="{2D39E1C0-5E29-A881-3BB6-3C576F2694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152474"/>
            <a:ext cx="3226358" cy="37082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Use what you have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400">
                <a:solidFill>
                  <a:schemeClr val="dk1"/>
                </a:solidFill>
                <a:uFill>
                  <a:noFill/>
                </a:uFill>
              </a:rPr>
              <a:t>People, digital tools, partners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400">
                <a:solidFill>
                  <a:schemeClr val="dk1"/>
                </a:solidFill>
                <a:uFill>
                  <a:noFill/>
                </a:uFill>
              </a:rPr>
              <a:t>Dynamic and diverse team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Be flexible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-US" sz="1400">
                <a:solidFill>
                  <a:schemeClr val="dk1"/>
                </a:solidFill>
                <a:uFill>
                  <a:noFill/>
                </a:uFill>
              </a:rPr>
              <a:t>Trying something new will mean trial and error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Student involvement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-US" sz="1400">
                <a:solidFill>
                  <a:schemeClr val="dk1"/>
                </a:solidFill>
                <a:uFill>
                  <a:noFill/>
                </a:uFill>
              </a:rPr>
              <a:t>Bring students into the process when possible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Quality over Quantity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-US" sz="1400">
                <a:solidFill>
                  <a:schemeClr val="dk1"/>
                </a:solidFill>
                <a:uFill>
                  <a:noFill/>
                </a:uFill>
              </a:rPr>
              <a:t>Balance programs for high touch and high volume</a:t>
            </a:r>
            <a:endParaRPr lang="en-US" sz="14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endParaRPr lang="en-US" sz="14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endParaRPr lang="en-US" sz="1400">
              <a:solidFill>
                <a:schemeClr val="dk1"/>
              </a:solidFill>
              <a:uFill>
                <a:noFill/>
              </a:u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endParaRPr lang="en-US" sz="1400">
              <a:solidFill>
                <a:schemeClr val="dk1"/>
              </a:solidFill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" sz="1400">
              <a:solidFill>
                <a:schemeClr val="dk1"/>
              </a:solidFill>
              <a:uFill>
                <a:noFill/>
              </a:uFill>
            </a:endParaRPr>
          </a:p>
        </p:txBody>
      </p:sp>
      <p:grpSp>
        <p:nvGrpSpPr>
          <p:cNvPr id="2364" name="Google Shape;2364;p63">
            <a:extLst>
              <a:ext uri="{FF2B5EF4-FFF2-40B4-BE49-F238E27FC236}">
                <a16:creationId xmlns:a16="http://schemas.microsoft.com/office/drawing/2014/main" id="{4681B44D-11D2-65CF-053A-D00C4F078317}"/>
              </a:ext>
            </a:extLst>
          </p:cNvPr>
          <p:cNvGrpSpPr/>
          <p:nvPr/>
        </p:nvGrpSpPr>
        <p:grpSpPr>
          <a:xfrm>
            <a:off x="4461025" y="1677400"/>
            <a:ext cx="3962975" cy="2931100"/>
            <a:chOff x="3839850" y="1677400"/>
            <a:chExt cx="3962975" cy="2931100"/>
          </a:xfrm>
        </p:grpSpPr>
        <p:sp>
          <p:nvSpPr>
            <p:cNvPr id="2365" name="Google Shape;2365;p63">
              <a:extLst>
                <a:ext uri="{FF2B5EF4-FFF2-40B4-BE49-F238E27FC236}">
                  <a16:creationId xmlns:a16="http://schemas.microsoft.com/office/drawing/2014/main" id="{F9D14D5E-6C5A-CF8B-E7D3-56719DA6D7A6}"/>
                </a:ext>
              </a:extLst>
            </p:cNvPr>
            <p:cNvSpPr/>
            <p:nvPr/>
          </p:nvSpPr>
          <p:spPr>
            <a:xfrm>
              <a:off x="4474000" y="1677400"/>
              <a:ext cx="2903150" cy="2731825"/>
            </a:xfrm>
            <a:custGeom>
              <a:avLst/>
              <a:gdLst/>
              <a:ahLst/>
              <a:cxnLst/>
              <a:rect l="l" t="t" r="r" b="b"/>
              <a:pathLst>
                <a:path w="116126" h="109273" extrusionOk="0">
                  <a:moveTo>
                    <a:pt x="37675" y="0"/>
                  </a:moveTo>
                  <a:cubicBezTo>
                    <a:pt x="32728" y="0"/>
                    <a:pt x="27664" y="2180"/>
                    <a:pt x="23785" y="5402"/>
                  </a:cubicBezTo>
                  <a:cubicBezTo>
                    <a:pt x="15054" y="12656"/>
                    <a:pt x="11077" y="25163"/>
                    <a:pt x="14014" y="36126"/>
                  </a:cubicBezTo>
                  <a:cubicBezTo>
                    <a:pt x="14875" y="39342"/>
                    <a:pt x="16285" y="42489"/>
                    <a:pt x="16244" y="45817"/>
                  </a:cubicBezTo>
                  <a:cubicBezTo>
                    <a:pt x="16144" y="53956"/>
                    <a:pt x="7882" y="59338"/>
                    <a:pt x="4237" y="66615"/>
                  </a:cubicBezTo>
                  <a:cubicBezTo>
                    <a:pt x="1" y="75069"/>
                    <a:pt x="2644" y="85861"/>
                    <a:pt x="8967" y="92891"/>
                  </a:cubicBezTo>
                  <a:cubicBezTo>
                    <a:pt x="15291" y="99921"/>
                    <a:pt x="24622" y="103621"/>
                    <a:pt x="33961" y="105102"/>
                  </a:cubicBezTo>
                  <a:cubicBezTo>
                    <a:pt x="45318" y="106903"/>
                    <a:pt x="57170" y="105796"/>
                    <a:pt x="68133" y="109272"/>
                  </a:cubicBezTo>
                  <a:lnTo>
                    <a:pt x="75665" y="105725"/>
                  </a:lnTo>
                  <a:cubicBezTo>
                    <a:pt x="86376" y="102656"/>
                    <a:pt x="96340" y="97004"/>
                    <a:pt x="104468" y="89381"/>
                  </a:cubicBezTo>
                  <a:cubicBezTo>
                    <a:pt x="108091" y="85983"/>
                    <a:pt x="111408" y="82115"/>
                    <a:pt x="113327" y="77533"/>
                  </a:cubicBezTo>
                  <a:cubicBezTo>
                    <a:pt x="116125" y="70851"/>
                    <a:pt x="115674" y="63040"/>
                    <a:pt x="112793" y="56395"/>
                  </a:cubicBezTo>
                  <a:cubicBezTo>
                    <a:pt x="109914" y="49750"/>
                    <a:pt x="104752" y="44240"/>
                    <a:pt x="98702" y="40258"/>
                  </a:cubicBezTo>
                  <a:cubicBezTo>
                    <a:pt x="97798" y="39662"/>
                    <a:pt x="96846" y="39074"/>
                    <a:pt x="96227" y="38184"/>
                  </a:cubicBezTo>
                  <a:cubicBezTo>
                    <a:pt x="94806" y="36143"/>
                    <a:pt x="95596" y="33393"/>
                    <a:pt x="95811" y="30916"/>
                  </a:cubicBezTo>
                  <a:cubicBezTo>
                    <a:pt x="96317" y="25066"/>
                    <a:pt x="93086" y="19292"/>
                    <a:pt x="88389" y="15766"/>
                  </a:cubicBezTo>
                  <a:cubicBezTo>
                    <a:pt x="83694" y="12239"/>
                    <a:pt x="77733" y="10735"/>
                    <a:pt x="71867" y="10455"/>
                  </a:cubicBezTo>
                  <a:cubicBezTo>
                    <a:pt x="66189" y="10184"/>
                    <a:pt x="60217" y="10930"/>
                    <a:pt x="55050" y="8561"/>
                  </a:cubicBezTo>
                  <a:cubicBezTo>
                    <a:pt x="50946" y="6681"/>
                    <a:pt x="47847" y="3025"/>
                    <a:pt x="43710" y="1220"/>
                  </a:cubicBezTo>
                  <a:cubicBezTo>
                    <a:pt x="41782" y="380"/>
                    <a:pt x="39738" y="0"/>
                    <a:pt x="37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3">
              <a:extLst>
                <a:ext uri="{FF2B5EF4-FFF2-40B4-BE49-F238E27FC236}">
                  <a16:creationId xmlns:a16="http://schemas.microsoft.com/office/drawing/2014/main" id="{26902CEA-CAAC-BB2F-D4E0-1F8242E5B418}"/>
                </a:ext>
              </a:extLst>
            </p:cNvPr>
            <p:cNvSpPr/>
            <p:nvPr/>
          </p:nvSpPr>
          <p:spPr>
            <a:xfrm>
              <a:off x="4377625" y="4266575"/>
              <a:ext cx="3015750" cy="341925"/>
            </a:xfrm>
            <a:custGeom>
              <a:avLst/>
              <a:gdLst/>
              <a:ahLst/>
              <a:cxnLst/>
              <a:rect l="l" t="t" r="r" b="b"/>
              <a:pathLst>
                <a:path w="120630" h="13677" extrusionOk="0">
                  <a:moveTo>
                    <a:pt x="60315" y="0"/>
                  </a:moveTo>
                  <a:cubicBezTo>
                    <a:pt x="44318" y="0"/>
                    <a:pt x="28978" y="721"/>
                    <a:pt x="17666" y="2004"/>
                  </a:cubicBezTo>
                  <a:cubicBezTo>
                    <a:pt x="6356" y="3286"/>
                    <a:pt x="1" y="5026"/>
                    <a:pt x="1" y="6838"/>
                  </a:cubicBezTo>
                  <a:cubicBezTo>
                    <a:pt x="1" y="8652"/>
                    <a:pt x="6356" y="10392"/>
                    <a:pt x="17666" y="11674"/>
                  </a:cubicBezTo>
                  <a:cubicBezTo>
                    <a:pt x="28978" y="12956"/>
                    <a:pt x="44318" y="13677"/>
                    <a:pt x="60315" y="13677"/>
                  </a:cubicBezTo>
                  <a:cubicBezTo>
                    <a:pt x="76312" y="13677"/>
                    <a:pt x="91652" y="12956"/>
                    <a:pt x="102964" y="11674"/>
                  </a:cubicBezTo>
                  <a:cubicBezTo>
                    <a:pt x="114274" y="10392"/>
                    <a:pt x="120629" y="8652"/>
                    <a:pt x="120629" y="6838"/>
                  </a:cubicBezTo>
                  <a:cubicBezTo>
                    <a:pt x="120629" y="5026"/>
                    <a:pt x="114274" y="3286"/>
                    <a:pt x="102964" y="2004"/>
                  </a:cubicBezTo>
                  <a:cubicBezTo>
                    <a:pt x="91652" y="721"/>
                    <a:pt x="76312" y="0"/>
                    <a:pt x="60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3">
              <a:extLst>
                <a:ext uri="{FF2B5EF4-FFF2-40B4-BE49-F238E27FC236}">
                  <a16:creationId xmlns:a16="http://schemas.microsoft.com/office/drawing/2014/main" id="{ADCB231F-99FE-B326-56D5-0FA981212E40}"/>
                </a:ext>
              </a:extLst>
            </p:cNvPr>
            <p:cNvSpPr/>
            <p:nvPr/>
          </p:nvSpPr>
          <p:spPr>
            <a:xfrm>
              <a:off x="6691225" y="3468325"/>
              <a:ext cx="634725" cy="568625"/>
            </a:xfrm>
            <a:custGeom>
              <a:avLst/>
              <a:gdLst/>
              <a:ahLst/>
              <a:cxnLst/>
              <a:rect l="l" t="t" r="r" b="b"/>
              <a:pathLst>
                <a:path w="25389" h="22745" extrusionOk="0">
                  <a:moveTo>
                    <a:pt x="24980" y="1"/>
                  </a:moveTo>
                  <a:cubicBezTo>
                    <a:pt x="24890" y="1"/>
                    <a:pt x="24802" y="32"/>
                    <a:pt x="24744" y="104"/>
                  </a:cubicBezTo>
                  <a:cubicBezTo>
                    <a:pt x="22035" y="3446"/>
                    <a:pt x="19122" y="6622"/>
                    <a:pt x="16022" y="9607"/>
                  </a:cubicBezTo>
                  <a:cubicBezTo>
                    <a:pt x="12946" y="12571"/>
                    <a:pt x="9691" y="15351"/>
                    <a:pt x="6275" y="17916"/>
                  </a:cubicBezTo>
                  <a:cubicBezTo>
                    <a:pt x="4339" y="19372"/>
                    <a:pt x="2351" y="20757"/>
                    <a:pt x="319" y="22076"/>
                  </a:cubicBezTo>
                  <a:cubicBezTo>
                    <a:pt x="1" y="22282"/>
                    <a:pt x="197" y="22745"/>
                    <a:pt x="494" y="22745"/>
                  </a:cubicBezTo>
                  <a:cubicBezTo>
                    <a:pt x="552" y="22745"/>
                    <a:pt x="614" y="22727"/>
                    <a:pt x="677" y="22687"/>
                  </a:cubicBezTo>
                  <a:cubicBezTo>
                    <a:pt x="4312" y="20330"/>
                    <a:pt x="7802" y="17750"/>
                    <a:pt x="11122" y="14965"/>
                  </a:cubicBezTo>
                  <a:cubicBezTo>
                    <a:pt x="14418" y="12199"/>
                    <a:pt x="17545" y="9234"/>
                    <a:pt x="20479" y="6086"/>
                  </a:cubicBezTo>
                  <a:cubicBezTo>
                    <a:pt x="22129" y="4314"/>
                    <a:pt x="23719" y="2485"/>
                    <a:pt x="25244" y="604"/>
                  </a:cubicBezTo>
                  <a:cubicBezTo>
                    <a:pt x="25364" y="456"/>
                    <a:pt x="25389" y="248"/>
                    <a:pt x="25244" y="104"/>
                  </a:cubicBezTo>
                  <a:cubicBezTo>
                    <a:pt x="25180" y="38"/>
                    <a:pt x="25079" y="1"/>
                    <a:pt x="2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3">
              <a:extLst>
                <a:ext uri="{FF2B5EF4-FFF2-40B4-BE49-F238E27FC236}">
                  <a16:creationId xmlns:a16="http://schemas.microsoft.com/office/drawing/2014/main" id="{3C9DE0B5-B9DF-2375-3D8F-8CA82DC587B1}"/>
                </a:ext>
              </a:extLst>
            </p:cNvPr>
            <p:cNvSpPr/>
            <p:nvPr/>
          </p:nvSpPr>
          <p:spPr>
            <a:xfrm>
              <a:off x="7293125" y="3157300"/>
              <a:ext cx="320200" cy="347625"/>
            </a:xfrm>
            <a:custGeom>
              <a:avLst/>
              <a:gdLst/>
              <a:ahLst/>
              <a:cxnLst/>
              <a:rect l="l" t="t" r="r" b="b"/>
              <a:pathLst>
                <a:path w="12808" h="13905" extrusionOk="0">
                  <a:moveTo>
                    <a:pt x="10727" y="0"/>
                  </a:moveTo>
                  <a:cubicBezTo>
                    <a:pt x="10034" y="0"/>
                    <a:pt x="9359" y="257"/>
                    <a:pt x="8737" y="569"/>
                  </a:cubicBezTo>
                  <a:cubicBezTo>
                    <a:pt x="6293" y="1796"/>
                    <a:pt x="4393" y="3928"/>
                    <a:pt x="3030" y="6299"/>
                  </a:cubicBezTo>
                  <a:cubicBezTo>
                    <a:pt x="1668" y="8670"/>
                    <a:pt x="799" y="11289"/>
                    <a:pt x="0" y="13904"/>
                  </a:cubicBezTo>
                  <a:cubicBezTo>
                    <a:pt x="3897" y="11992"/>
                    <a:pt x="7846" y="9902"/>
                    <a:pt x="10562" y="6514"/>
                  </a:cubicBezTo>
                  <a:cubicBezTo>
                    <a:pt x="11536" y="5298"/>
                    <a:pt x="12437" y="3954"/>
                    <a:pt x="12710" y="2421"/>
                  </a:cubicBezTo>
                  <a:cubicBezTo>
                    <a:pt x="12782" y="2014"/>
                    <a:pt x="12807" y="1585"/>
                    <a:pt x="12669" y="1196"/>
                  </a:cubicBezTo>
                  <a:cubicBezTo>
                    <a:pt x="12416" y="486"/>
                    <a:pt x="11650" y="54"/>
                    <a:pt x="10898" y="6"/>
                  </a:cubicBezTo>
                  <a:cubicBezTo>
                    <a:pt x="10841" y="2"/>
                    <a:pt x="10784" y="0"/>
                    <a:pt x="10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3">
              <a:extLst>
                <a:ext uri="{FF2B5EF4-FFF2-40B4-BE49-F238E27FC236}">
                  <a16:creationId xmlns:a16="http://schemas.microsoft.com/office/drawing/2014/main" id="{292283F2-5186-81FB-CACB-14BCF78E9FB7}"/>
                </a:ext>
              </a:extLst>
            </p:cNvPr>
            <p:cNvSpPr/>
            <p:nvPr/>
          </p:nvSpPr>
          <p:spPr>
            <a:xfrm>
              <a:off x="6870650" y="3444925"/>
              <a:ext cx="178250" cy="441500"/>
            </a:xfrm>
            <a:custGeom>
              <a:avLst/>
              <a:gdLst/>
              <a:ahLst/>
              <a:cxnLst/>
              <a:rect l="l" t="t" r="r" b="b"/>
              <a:pathLst>
                <a:path w="7130" h="17660" extrusionOk="0">
                  <a:moveTo>
                    <a:pt x="4846" y="0"/>
                  </a:moveTo>
                  <a:cubicBezTo>
                    <a:pt x="4511" y="0"/>
                    <a:pt x="4171" y="79"/>
                    <a:pt x="3870" y="222"/>
                  </a:cubicBezTo>
                  <a:cubicBezTo>
                    <a:pt x="3192" y="546"/>
                    <a:pt x="2680" y="1141"/>
                    <a:pt x="2254" y="1762"/>
                  </a:cubicBezTo>
                  <a:cubicBezTo>
                    <a:pt x="712" y="4022"/>
                    <a:pt x="85" y="6807"/>
                    <a:pt x="44" y="9541"/>
                  </a:cubicBezTo>
                  <a:cubicBezTo>
                    <a:pt x="1" y="12274"/>
                    <a:pt x="512" y="14986"/>
                    <a:pt x="1083" y="17660"/>
                  </a:cubicBezTo>
                  <a:cubicBezTo>
                    <a:pt x="3563" y="14100"/>
                    <a:pt x="6003" y="10355"/>
                    <a:pt x="6732" y="6077"/>
                  </a:cubicBezTo>
                  <a:cubicBezTo>
                    <a:pt x="6996" y="4542"/>
                    <a:pt x="7130" y="2929"/>
                    <a:pt x="6626" y="1455"/>
                  </a:cubicBezTo>
                  <a:cubicBezTo>
                    <a:pt x="6491" y="1064"/>
                    <a:pt x="6306" y="677"/>
                    <a:pt x="5995" y="404"/>
                  </a:cubicBezTo>
                  <a:cubicBezTo>
                    <a:pt x="5681" y="125"/>
                    <a:pt x="5268" y="0"/>
                    <a:pt x="4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3">
              <a:extLst>
                <a:ext uri="{FF2B5EF4-FFF2-40B4-BE49-F238E27FC236}">
                  <a16:creationId xmlns:a16="http://schemas.microsoft.com/office/drawing/2014/main" id="{7CD809B9-7305-522A-CC15-3C51CFBBAEA3}"/>
                </a:ext>
              </a:extLst>
            </p:cNvPr>
            <p:cNvSpPr/>
            <p:nvPr/>
          </p:nvSpPr>
          <p:spPr>
            <a:xfrm>
              <a:off x="7117875" y="3373475"/>
              <a:ext cx="111850" cy="292225"/>
            </a:xfrm>
            <a:custGeom>
              <a:avLst/>
              <a:gdLst/>
              <a:ahLst/>
              <a:cxnLst/>
              <a:rect l="l" t="t" r="r" b="b"/>
              <a:pathLst>
                <a:path w="4474" h="11689" extrusionOk="0">
                  <a:moveTo>
                    <a:pt x="2974" y="0"/>
                  </a:moveTo>
                  <a:cubicBezTo>
                    <a:pt x="2713" y="0"/>
                    <a:pt x="2444" y="76"/>
                    <a:pt x="2216" y="208"/>
                  </a:cubicBezTo>
                  <a:cubicBezTo>
                    <a:pt x="1782" y="459"/>
                    <a:pt x="1469" y="877"/>
                    <a:pt x="1217" y="1306"/>
                  </a:cubicBezTo>
                  <a:cubicBezTo>
                    <a:pt x="297" y="2864"/>
                    <a:pt x="0" y="4709"/>
                    <a:pt x="87" y="6484"/>
                  </a:cubicBezTo>
                  <a:cubicBezTo>
                    <a:pt x="176" y="8262"/>
                    <a:pt x="625" y="9988"/>
                    <a:pt x="1113" y="11689"/>
                  </a:cubicBezTo>
                  <a:cubicBezTo>
                    <a:pt x="2595" y="9229"/>
                    <a:pt x="4044" y="6654"/>
                    <a:pt x="4345" y="3833"/>
                  </a:cubicBezTo>
                  <a:cubicBezTo>
                    <a:pt x="4452" y="2822"/>
                    <a:pt x="4474" y="1767"/>
                    <a:pt x="4080" y="842"/>
                  </a:cubicBezTo>
                  <a:cubicBezTo>
                    <a:pt x="3976" y="597"/>
                    <a:pt x="3837" y="357"/>
                    <a:pt x="3622" y="198"/>
                  </a:cubicBezTo>
                  <a:cubicBezTo>
                    <a:pt x="3436" y="62"/>
                    <a:pt x="3208" y="0"/>
                    <a:pt x="2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3">
              <a:extLst>
                <a:ext uri="{FF2B5EF4-FFF2-40B4-BE49-F238E27FC236}">
                  <a16:creationId xmlns:a16="http://schemas.microsoft.com/office/drawing/2014/main" id="{2805B37C-AFD3-EA56-DFC4-3088AEF3C6EF}"/>
                </a:ext>
              </a:extLst>
            </p:cNvPr>
            <p:cNvSpPr/>
            <p:nvPr/>
          </p:nvSpPr>
          <p:spPr>
            <a:xfrm>
              <a:off x="7191800" y="3463125"/>
              <a:ext cx="408475" cy="168100"/>
            </a:xfrm>
            <a:custGeom>
              <a:avLst/>
              <a:gdLst/>
              <a:ahLst/>
              <a:cxnLst/>
              <a:rect l="l" t="t" r="r" b="b"/>
              <a:pathLst>
                <a:path w="16339" h="6724" extrusionOk="0">
                  <a:moveTo>
                    <a:pt x="12757" y="1"/>
                  </a:moveTo>
                  <a:cubicBezTo>
                    <a:pt x="12030" y="1"/>
                    <a:pt x="11285" y="112"/>
                    <a:pt x="10586" y="269"/>
                  </a:cubicBezTo>
                  <a:cubicBezTo>
                    <a:pt x="7411" y="977"/>
                    <a:pt x="2591" y="4310"/>
                    <a:pt x="1" y="6281"/>
                  </a:cubicBezTo>
                  <a:cubicBezTo>
                    <a:pt x="1553" y="6576"/>
                    <a:pt x="3132" y="6723"/>
                    <a:pt x="4712" y="6723"/>
                  </a:cubicBezTo>
                  <a:cubicBezTo>
                    <a:pt x="5918" y="6723"/>
                    <a:pt x="7123" y="6637"/>
                    <a:pt x="8317" y="6465"/>
                  </a:cubicBezTo>
                  <a:cubicBezTo>
                    <a:pt x="10874" y="6096"/>
                    <a:pt x="13446" y="5295"/>
                    <a:pt x="15424" y="3634"/>
                  </a:cubicBezTo>
                  <a:cubicBezTo>
                    <a:pt x="15859" y="3270"/>
                    <a:pt x="16289" y="2808"/>
                    <a:pt x="16315" y="2241"/>
                  </a:cubicBezTo>
                  <a:cubicBezTo>
                    <a:pt x="16338" y="1736"/>
                    <a:pt x="16026" y="1270"/>
                    <a:pt x="15646" y="936"/>
                  </a:cubicBezTo>
                  <a:cubicBezTo>
                    <a:pt x="14856" y="242"/>
                    <a:pt x="13825" y="1"/>
                    <a:pt x="12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3">
              <a:extLst>
                <a:ext uri="{FF2B5EF4-FFF2-40B4-BE49-F238E27FC236}">
                  <a16:creationId xmlns:a16="http://schemas.microsoft.com/office/drawing/2014/main" id="{A6F4B6E8-1BF7-6E15-92A6-F37D06228E93}"/>
                </a:ext>
              </a:extLst>
            </p:cNvPr>
            <p:cNvSpPr/>
            <p:nvPr/>
          </p:nvSpPr>
          <p:spPr>
            <a:xfrm>
              <a:off x="6830275" y="3908625"/>
              <a:ext cx="419550" cy="140850"/>
            </a:xfrm>
            <a:custGeom>
              <a:avLst/>
              <a:gdLst/>
              <a:ahLst/>
              <a:cxnLst/>
              <a:rect l="l" t="t" r="r" b="b"/>
              <a:pathLst>
                <a:path w="16782" h="5634" extrusionOk="0">
                  <a:moveTo>
                    <a:pt x="9832" y="0"/>
                  </a:moveTo>
                  <a:cubicBezTo>
                    <a:pt x="6636" y="0"/>
                    <a:pt x="2506" y="819"/>
                    <a:pt x="0" y="1419"/>
                  </a:cubicBezTo>
                  <a:cubicBezTo>
                    <a:pt x="2295" y="2999"/>
                    <a:pt x="4851" y="4194"/>
                    <a:pt x="7535" y="4942"/>
                  </a:cubicBezTo>
                  <a:cubicBezTo>
                    <a:pt x="9024" y="5358"/>
                    <a:pt x="10580" y="5633"/>
                    <a:pt x="12121" y="5633"/>
                  </a:cubicBezTo>
                  <a:cubicBezTo>
                    <a:pt x="13156" y="5633"/>
                    <a:pt x="14183" y="5509"/>
                    <a:pt x="15179" y="5220"/>
                  </a:cubicBezTo>
                  <a:cubicBezTo>
                    <a:pt x="15725" y="5062"/>
                    <a:pt x="16304" y="4814"/>
                    <a:pt x="16556" y="4305"/>
                  </a:cubicBezTo>
                  <a:cubicBezTo>
                    <a:pt x="16781" y="3851"/>
                    <a:pt x="16683" y="3301"/>
                    <a:pt x="16471" y="2841"/>
                  </a:cubicBezTo>
                  <a:cubicBezTo>
                    <a:pt x="15727" y="1238"/>
                    <a:pt x="13846" y="533"/>
                    <a:pt x="12111" y="189"/>
                  </a:cubicBezTo>
                  <a:cubicBezTo>
                    <a:pt x="11447" y="57"/>
                    <a:pt x="10672" y="0"/>
                    <a:pt x="98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3">
              <a:extLst>
                <a:ext uri="{FF2B5EF4-FFF2-40B4-BE49-F238E27FC236}">
                  <a16:creationId xmlns:a16="http://schemas.microsoft.com/office/drawing/2014/main" id="{11D0DA58-32B2-8150-22DD-56B0090B5018}"/>
                </a:ext>
              </a:extLst>
            </p:cNvPr>
            <p:cNvSpPr/>
            <p:nvPr/>
          </p:nvSpPr>
          <p:spPr>
            <a:xfrm>
              <a:off x="7048050" y="3694975"/>
              <a:ext cx="375975" cy="123125"/>
            </a:xfrm>
            <a:custGeom>
              <a:avLst/>
              <a:gdLst/>
              <a:ahLst/>
              <a:cxnLst/>
              <a:rect l="l" t="t" r="r" b="b"/>
              <a:pathLst>
                <a:path w="15039" h="4925" extrusionOk="0">
                  <a:moveTo>
                    <a:pt x="10156" y="0"/>
                  </a:moveTo>
                  <a:cubicBezTo>
                    <a:pt x="7245" y="0"/>
                    <a:pt x="2582" y="1670"/>
                    <a:pt x="1" y="2727"/>
                  </a:cubicBezTo>
                  <a:cubicBezTo>
                    <a:pt x="2225" y="3801"/>
                    <a:pt x="4629" y="4502"/>
                    <a:pt x="7082" y="4793"/>
                  </a:cubicBezTo>
                  <a:cubicBezTo>
                    <a:pt x="7775" y="4876"/>
                    <a:pt x="8479" y="4924"/>
                    <a:pt x="9182" y="4924"/>
                  </a:cubicBezTo>
                  <a:cubicBezTo>
                    <a:pt x="10783" y="4924"/>
                    <a:pt x="12377" y="4672"/>
                    <a:pt x="13820" y="3999"/>
                  </a:cubicBezTo>
                  <a:cubicBezTo>
                    <a:pt x="14277" y="3787"/>
                    <a:pt x="14750" y="3491"/>
                    <a:pt x="14902" y="3010"/>
                  </a:cubicBezTo>
                  <a:cubicBezTo>
                    <a:pt x="15038" y="2584"/>
                    <a:pt x="14877" y="2114"/>
                    <a:pt x="14629" y="1740"/>
                  </a:cubicBezTo>
                  <a:cubicBezTo>
                    <a:pt x="13759" y="435"/>
                    <a:pt x="12015" y="72"/>
                    <a:pt x="10448" y="6"/>
                  </a:cubicBezTo>
                  <a:cubicBezTo>
                    <a:pt x="10353" y="2"/>
                    <a:pt x="10256" y="0"/>
                    <a:pt x="10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3">
              <a:extLst>
                <a:ext uri="{FF2B5EF4-FFF2-40B4-BE49-F238E27FC236}">
                  <a16:creationId xmlns:a16="http://schemas.microsoft.com/office/drawing/2014/main" id="{260365B7-FD04-ECE0-FA97-C4129DC6B539}"/>
                </a:ext>
              </a:extLst>
            </p:cNvPr>
            <p:cNvSpPr/>
            <p:nvPr/>
          </p:nvSpPr>
          <p:spPr>
            <a:xfrm>
              <a:off x="4299775" y="3319975"/>
              <a:ext cx="545000" cy="454975"/>
            </a:xfrm>
            <a:custGeom>
              <a:avLst/>
              <a:gdLst/>
              <a:ahLst/>
              <a:cxnLst/>
              <a:rect l="l" t="t" r="r" b="b"/>
              <a:pathLst>
                <a:path w="21800" h="18199" extrusionOk="0">
                  <a:moveTo>
                    <a:pt x="314" y="0"/>
                  </a:moveTo>
                  <a:cubicBezTo>
                    <a:pt x="229" y="0"/>
                    <a:pt x="146" y="35"/>
                    <a:pt x="88" y="113"/>
                  </a:cubicBezTo>
                  <a:cubicBezTo>
                    <a:pt x="1" y="231"/>
                    <a:pt x="9" y="444"/>
                    <a:pt x="147" y="526"/>
                  </a:cubicBezTo>
                  <a:cubicBezTo>
                    <a:pt x="3225" y="2369"/>
                    <a:pt x="6189" y="4399"/>
                    <a:pt x="9016" y="6605"/>
                  </a:cubicBezTo>
                  <a:cubicBezTo>
                    <a:pt x="11824" y="8794"/>
                    <a:pt x="14501" y="11153"/>
                    <a:pt x="17020" y="13670"/>
                  </a:cubicBezTo>
                  <a:cubicBezTo>
                    <a:pt x="18448" y="15097"/>
                    <a:pt x="19826" y="16574"/>
                    <a:pt x="21152" y="18095"/>
                  </a:cubicBezTo>
                  <a:cubicBezTo>
                    <a:pt x="21215" y="18168"/>
                    <a:pt x="21293" y="18199"/>
                    <a:pt x="21369" y="18199"/>
                  </a:cubicBezTo>
                  <a:cubicBezTo>
                    <a:pt x="21591" y="18199"/>
                    <a:pt x="21800" y="17942"/>
                    <a:pt x="21613" y="17728"/>
                  </a:cubicBezTo>
                  <a:cubicBezTo>
                    <a:pt x="19242" y="15005"/>
                    <a:pt x="16700" y="12429"/>
                    <a:pt x="14013" y="10017"/>
                  </a:cubicBezTo>
                  <a:cubicBezTo>
                    <a:pt x="11344" y="7621"/>
                    <a:pt x="8528" y="5392"/>
                    <a:pt x="5586" y="3341"/>
                  </a:cubicBezTo>
                  <a:cubicBezTo>
                    <a:pt x="3930" y="2188"/>
                    <a:pt x="2233" y="1092"/>
                    <a:pt x="500" y="54"/>
                  </a:cubicBezTo>
                  <a:cubicBezTo>
                    <a:pt x="442" y="19"/>
                    <a:pt x="377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3">
              <a:extLst>
                <a:ext uri="{FF2B5EF4-FFF2-40B4-BE49-F238E27FC236}">
                  <a16:creationId xmlns:a16="http://schemas.microsoft.com/office/drawing/2014/main" id="{755D85C8-55CE-E0B8-3B0C-8DA97BBD8593}"/>
                </a:ext>
              </a:extLst>
            </p:cNvPr>
            <p:cNvSpPr/>
            <p:nvPr/>
          </p:nvSpPr>
          <p:spPr>
            <a:xfrm>
              <a:off x="4013425" y="3114500"/>
              <a:ext cx="320050" cy="228450"/>
            </a:xfrm>
            <a:custGeom>
              <a:avLst/>
              <a:gdLst/>
              <a:ahLst/>
              <a:cxnLst/>
              <a:rect l="l" t="t" r="r" b="b"/>
              <a:pathLst>
                <a:path w="12802" h="9138" extrusionOk="0">
                  <a:moveTo>
                    <a:pt x="1703" y="0"/>
                  </a:moveTo>
                  <a:cubicBezTo>
                    <a:pt x="1399" y="0"/>
                    <a:pt x="1091" y="40"/>
                    <a:pt x="824" y="180"/>
                  </a:cubicBezTo>
                  <a:cubicBezTo>
                    <a:pt x="268" y="472"/>
                    <a:pt x="1" y="1155"/>
                    <a:pt x="51" y="1781"/>
                  </a:cubicBezTo>
                  <a:cubicBezTo>
                    <a:pt x="100" y="2407"/>
                    <a:pt x="411" y="2982"/>
                    <a:pt x="770" y="3498"/>
                  </a:cubicBezTo>
                  <a:cubicBezTo>
                    <a:pt x="2070" y="5370"/>
                    <a:pt x="4054" y="6687"/>
                    <a:pt x="6170" y="7532"/>
                  </a:cubicBezTo>
                  <a:cubicBezTo>
                    <a:pt x="8288" y="8377"/>
                    <a:pt x="10550" y="8786"/>
                    <a:pt x="12802" y="9137"/>
                  </a:cubicBezTo>
                  <a:cubicBezTo>
                    <a:pt x="10766" y="6147"/>
                    <a:pt x="8575" y="3135"/>
                    <a:pt x="5461" y="1293"/>
                  </a:cubicBezTo>
                  <a:cubicBezTo>
                    <a:pt x="4342" y="633"/>
                    <a:pt x="3127" y="48"/>
                    <a:pt x="1829" y="2"/>
                  </a:cubicBezTo>
                  <a:cubicBezTo>
                    <a:pt x="1787" y="1"/>
                    <a:pt x="1746" y="0"/>
                    <a:pt x="1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3">
              <a:extLst>
                <a:ext uri="{FF2B5EF4-FFF2-40B4-BE49-F238E27FC236}">
                  <a16:creationId xmlns:a16="http://schemas.microsoft.com/office/drawing/2014/main" id="{1CAB39C3-F99B-3FA5-1BDC-47FE9CC15C63}"/>
                </a:ext>
              </a:extLst>
            </p:cNvPr>
            <p:cNvSpPr/>
            <p:nvPr/>
          </p:nvSpPr>
          <p:spPr>
            <a:xfrm>
              <a:off x="4315725" y="3541625"/>
              <a:ext cx="379150" cy="131075"/>
            </a:xfrm>
            <a:custGeom>
              <a:avLst/>
              <a:gdLst/>
              <a:ahLst/>
              <a:cxnLst/>
              <a:rect l="l" t="t" r="r" b="b"/>
              <a:pathLst>
                <a:path w="15166" h="5243" extrusionOk="0">
                  <a:moveTo>
                    <a:pt x="4440" y="1"/>
                  </a:moveTo>
                  <a:cubicBezTo>
                    <a:pt x="3301" y="1"/>
                    <a:pt x="2148" y="127"/>
                    <a:pt x="1139" y="641"/>
                  </a:cubicBezTo>
                  <a:cubicBezTo>
                    <a:pt x="832" y="798"/>
                    <a:pt x="535" y="996"/>
                    <a:pt x="345" y="1285"/>
                  </a:cubicBezTo>
                  <a:cubicBezTo>
                    <a:pt x="0" y="1809"/>
                    <a:pt x="100" y="2536"/>
                    <a:pt x="446" y="3059"/>
                  </a:cubicBezTo>
                  <a:cubicBezTo>
                    <a:pt x="793" y="3583"/>
                    <a:pt x="1345" y="3936"/>
                    <a:pt x="1908" y="4212"/>
                  </a:cubicBezTo>
                  <a:cubicBezTo>
                    <a:pt x="3392" y="4942"/>
                    <a:pt x="5049" y="5242"/>
                    <a:pt x="6710" y="5242"/>
                  </a:cubicBezTo>
                  <a:cubicBezTo>
                    <a:pt x="7338" y="5242"/>
                    <a:pt x="7967" y="5199"/>
                    <a:pt x="8587" y="5120"/>
                  </a:cubicBezTo>
                  <a:cubicBezTo>
                    <a:pt x="10849" y="4833"/>
                    <a:pt x="13026" y="4093"/>
                    <a:pt x="15165" y="3307"/>
                  </a:cubicBezTo>
                  <a:cubicBezTo>
                    <a:pt x="11934" y="1680"/>
                    <a:pt x="8557" y="108"/>
                    <a:pt x="4940" y="8"/>
                  </a:cubicBezTo>
                  <a:cubicBezTo>
                    <a:pt x="4774" y="4"/>
                    <a:pt x="4607" y="1"/>
                    <a:pt x="4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3">
              <a:extLst>
                <a:ext uri="{FF2B5EF4-FFF2-40B4-BE49-F238E27FC236}">
                  <a16:creationId xmlns:a16="http://schemas.microsoft.com/office/drawing/2014/main" id="{DCD7707F-27BA-1DFB-796C-83E7397A2165}"/>
                </a:ext>
              </a:extLst>
            </p:cNvPr>
            <p:cNvSpPr/>
            <p:nvPr/>
          </p:nvSpPr>
          <p:spPr>
            <a:xfrm>
              <a:off x="4234275" y="3401925"/>
              <a:ext cx="249225" cy="84550"/>
            </a:xfrm>
            <a:custGeom>
              <a:avLst/>
              <a:gdLst/>
              <a:ahLst/>
              <a:cxnLst/>
              <a:rect l="l" t="t" r="r" b="b"/>
              <a:pathLst>
                <a:path w="9969" h="3382" extrusionOk="0">
                  <a:moveTo>
                    <a:pt x="3415" y="1"/>
                  </a:moveTo>
                  <a:cubicBezTo>
                    <a:pt x="3312" y="1"/>
                    <a:pt x="3210" y="2"/>
                    <a:pt x="3107" y="6"/>
                  </a:cubicBezTo>
                  <a:cubicBezTo>
                    <a:pt x="2259" y="37"/>
                    <a:pt x="1387" y="143"/>
                    <a:pt x="669" y="577"/>
                  </a:cubicBezTo>
                  <a:cubicBezTo>
                    <a:pt x="479" y="692"/>
                    <a:pt x="297" y="834"/>
                    <a:pt x="192" y="1031"/>
                  </a:cubicBezTo>
                  <a:cubicBezTo>
                    <a:pt x="0" y="1389"/>
                    <a:pt x="108" y="1861"/>
                    <a:pt x="366" y="2190"/>
                  </a:cubicBezTo>
                  <a:cubicBezTo>
                    <a:pt x="625" y="2519"/>
                    <a:pt x="1004" y="2728"/>
                    <a:pt x="1388" y="2887"/>
                  </a:cubicBezTo>
                  <a:cubicBezTo>
                    <a:pt x="2232" y="3234"/>
                    <a:pt x="3135" y="3381"/>
                    <a:pt x="4040" y="3381"/>
                  </a:cubicBezTo>
                  <a:cubicBezTo>
                    <a:pt x="4630" y="3381"/>
                    <a:pt x="5221" y="3318"/>
                    <a:pt x="5795" y="3208"/>
                  </a:cubicBezTo>
                  <a:cubicBezTo>
                    <a:pt x="7250" y="2928"/>
                    <a:pt x="8622" y="2353"/>
                    <a:pt x="9969" y="1750"/>
                  </a:cubicBezTo>
                  <a:cubicBezTo>
                    <a:pt x="7861" y="855"/>
                    <a:pt x="5669" y="1"/>
                    <a:pt x="34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3">
              <a:extLst>
                <a:ext uri="{FF2B5EF4-FFF2-40B4-BE49-F238E27FC236}">
                  <a16:creationId xmlns:a16="http://schemas.microsoft.com/office/drawing/2014/main" id="{BF3E696B-11C5-78F9-A0D1-C944D051C272}"/>
                </a:ext>
              </a:extLst>
            </p:cNvPr>
            <p:cNvSpPr/>
            <p:nvPr/>
          </p:nvSpPr>
          <p:spPr>
            <a:xfrm>
              <a:off x="4264025" y="3088200"/>
              <a:ext cx="179150" cy="324775"/>
            </a:xfrm>
            <a:custGeom>
              <a:avLst/>
              <a:gdLst/>
              <a:ahLst/>
              <a:cxnLst/>
              <a:rect l="l" t="t" r="r" b="b"/>
              <a:pathLst>
                <a:path w="7166" h="12991" extrusionOk="0">
                  <a:moveTo>
                    <a:pt x="1903" y="0"/>
                  </a:moveTo>
                  <a:cubicBezTo>
                    <a:pt x="1871" y="0"/>
                    <a:pt x="1839" y="2"/>
                    <a:pt x="1806" y="5"/>
                  </a:cubicBezTo>
                  <a:cubicBezTo>
                    <a:pt x="1387" y="45"/>
                    <a:pt x="1039" y="357"/>
                    <a:pt x="808" y="710"/>
                  </a:cubicBezTo>
                  <a:cubicBezTo>
                    <a:pt x="1" y="1943"/>
                    <a:pt x="331" y="3585"/>
                    <a:pt x="852" y="4964"/>
                  </a:cubicBezTo>
                  <a:cubicBezTo>
                    <a:pt x="1811" y="7500"/>
                    <a:pt x="5128" y="11085"/>
                    <a:pt x="7059" y="12990"/>
                  </a:cubicBezTo>
                  <a:cubicBezTo>
                    <a:pt x="7165" y="10671"/>
                    <a:pt x="6885" y="8335"/>
                    <a:pt x="6233" y="6107"/>
                  </a:cubicBezTo>
                  <a:cubicBezTo>
                    <a:pt x="5628" y="4041"/>
                    <a:pt x="4663" y="2014"/>
                    <a:pt x="3060" y="576"/>
                  </a:cubicBezTo>
                  <a:cubicBezTo>
                    <a:pt x="2732" y="281"/>
                    <a:pt x="2336" y="0"/>
                    <a:pt x="1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3">
              <a:extLst>
                <a:ext uri="{FF2B5EF4-FFF2-40B4-BE49-F238E27FC236}">
                  <a16:creationId xmlns:a16="http://schemas.microsoft.com/office/drawing/2014/main" id="{32373F9A-2B82-92C1-3E80-4DA6CF565EAC}"/>
                </a:ext>
              </a:extLst>
            </p:cNvPr>
            <p:cNvSpPr/>
            <p:nvPr/>
          </p:nvSpPr>
          <p:spPr>
            <a:xfrm>
              <a:off x="4685700" y="3321875"/>
              <a:ext cx="122225" cy="351300"/>
            </a:xfrm>
            <a:custGeom>
              <a:avLst/>
              <a:gdLst/>
              <a:ahLst/>
              <a:cxnLst/>
              <a:rect l="l" t="t" r="r" b="b"/>
              <a:pathLst>
                <a:path w="4889" h="14052" extrusionOk="0">
                  <a:moveTo>
                    <a:pt x="2700" y="0"/>
                  </a:moveTo>
                  <a:cubicBezTo>
                    <a:pt x="2394" y="0"/>
                    <a:pt x="2083" y="124"/>
                    <a:pt x="1822" y="294"/>
                  </a:cubicBezTo>
                  <a:cubicBezTo>
                    <a:pt x="586" y="1095"/>
                    <a:pt x="225" y="2731"/>
                    <a:pt x="146" y="4202"/>
                  </a:cubicBezTo>
                  <a:cubicBezTo>
                    <a:pt x="1" y="6910"/>
                    <a:pt x="1589" y="11529"/>
                    <a:pt x="2587" y="14052"/>
                  </a:cubicBezTo>
                  <a:cubicBezTo>
                    <a:pt x="3620" y="11973"/>
                    <a:pt x="4306" y="9723"/>
                    <a:pt x="4608" y="7420"/>
                  </a:cubicBezTo>
                  <a:cubicBezTo>
                    <a:pt x="4889" y="5285"/>
                    <a:pt x="4824" y="3041"/>
                    <a:pt x="3938" y="1079"/>
                  </a:cubicBezTo>
                  <a:cubicBezTo>
                    <a:pt x="3743" y="648"/>
                    <a:pt x="3469" y="198"/>
                    <a:pt x="3020" y="50"/>
                  </a:cubicBezTo>
                  <a:cubicBezTo>
                    <a:pt x="2916" y="16"/>
                    <a:pt x="2808" y="0"/>
                    <a:pt x="2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3">
              <a:extLst>
                <a:ext uri="{FF2B5EF4-FFF2-40B4-BE49-F238E27FC236}">
                  <a16:creationId xmlns:a16="http://schemas.microsoft.com/office/drawing/2014/main" id="{45007927-18D8-F8B5-E2C4-E50438B1EE97}"/>
                </a:ext>
              </a:extLst>
            </p:cNvPr>
            <p:cNvSpPr/>
            <p:nvPr/>
          </p:nvSpPr>
          <p:spPr>
            <a:xfrm>
              <a:off x="4485300" y="3206225"/>
              <a:ext cx="113100" cy="308550"/>
            </a:xfrm>
            <a:custGeom>
              <a:avLst/>
              <a:gdLst/>
              <a:ahLst/>
              <a:cxnLst/>
              <a:rect l="l" t="t" r="r" b="b"/>
              <a:pathLst>
                <a:path w="4524" h="12342" extrusionOk="0">
                  <a:moveTo>
                    <a:pt x="1942" y="0"/>
                  </a:moveTo>
                  <a:cubicBezTo>
                    <a:pt x="1622" y="0"/>
                    <a:pt x="1312" y="170"/>
                    <a:pt x="1069" y="387"/>
                  </a:cubicBezTo>
                  <a:cubicBezTo>
                    <a:pt x="94" y="1257"/>
                    <a:pt x="0" y="2740"/>
                    <a:pt x="130" y="4040"/>
                  </a:cubicBezTo>
                  <a:cubicBezTo>
                    <a:pt x="368" y="6433"/>
                    <a:pt x="2387" y="10265"/>
                    <a:pt x="3604" y="12341"/>
                  </a:cubicBezTo>
                  <a:cubicBezTo>
                    <a:pt x="4229" y="10379"/>
                    <a:pt x="4524" y="8313"/>
                    <a:pt x="4477" y="6256"/>
                  </a:cubicBezTo>
                  <a:cubicBezTo>
                    <a:pt x="4433" y="4346"/>
                    <a:pt x="4072" y="2388"/>
                    <a:pt x="3029" y="789"/>
                  </a:cubicBezTo>
                  <a:cubicBezTo>
                    <a:pt x="2800" y="437"/>
                    <a:pt x="2501" y="81"/>
                    <a:pt x="2087" y="12"/>
                  </a:cubicBezTo>
                  <a:cubicBezTo>
                    <a:pt x="2038" y="4"/>
                    <a:pt x="1990" y="0"/>
                    <a:pt x="1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3">
              <a:extLst>
                <a:ext uri="{FF2B5EF4-FFF2-40B4-BE49-F238E27FC236}">
                  <a16:creationId xmlns:a16="http://schemas.microsoft.com/office/drawing/2014/main" id="{DE33E222-1090-C9DE-BA38-E75162280F9E}"/>
                </a:ext>
              </a:extLst>
            </p:cNvPr>
            <p:cNvSpPr/>
            <p:nvPr/>
          </p:nvSpPr>
          <p:spPr>
            <a:xfrm>
              <a:off x="6871125" y="2226050"/>
              <a:ext cx="399450" cy="489075"/>
            </a:xfrm>
            <a:custGeom>
              <a:avLst/>
              <a:gdLst/>
              <a:ahLst/>
              <a:cxnLst/>
              <a:rect l="l" t="t" r="r" b="b"/>
              <a:pathLst>
                <a:path w="15978" h="19563" extrusionOk="0">
                  <a:moveTo>
                    <a:pt x="15568" y="0"/>
                  </a:moveTo>
                  <a:cubicBezTo>
                    <a:pt x="15520" y="0"/>
                    <a:pt x="15468" y="15"/>
                    <a:pt x="15416" y="50"/>
                  </a:cubicBezTo>
                  <a:cubicBezTo>
                    <a:pt x="12698" y="1839"/>
                    <a:pt x="10201" y="3964"/>
                    <a:pt x="8000" y="6360"/>
                  </a:cubicBezTo>
                  <a:cubicBezTo>
                    <a:pt x="5812" y="8741"/>
                    <a:pt x="3907" y="11386"/>
                    <a:pt x="2351" y="14220"/>
                  </a:cubicBezTo>
                  <a:cubicBezTo>
                    <a:pt x="1471" y="15820"/>
                    <a:pt x="707" y="17482"/>
                    <a:pt x="57" y="19188"/>
                  </a:cubicBezTo>
                  <a:cubicBezTo>
                    <a:pt x="0" y="19337"/>
                    <a:pt x="119" y="19513"/>
                    <a:pt x="262" y="19552"/>
                  </a:cubicBezTo>
                  <a:cubicBezTo>
                    <a:pt x="290" y="19559"/>
                    <a:pt x="316" y="19563"/>
                    <a:pt x="342" y="19563"/>
                  </a:cubicBezTo>
                  <a:cubicBezTo>
                    <a:pt x="473" y="19563"/>
                    <a:pt x="578" y="19471"/>
                    <a:pt x="625" y="19346"/>
                  </a:cubicBezTo>
                  <a:cubicBezTo>
                    <a:pt x="1758" y="16371"/>
                    <a:pt x="3268" y="13542"/>
                    <a:pt x="5088" y="10929"/>
                  </a:cubicBezTo>
                  <a:cubicBezTo>
                    <a:pt x="6907" y="8316"/>
                    <a:pt x="9045" y="5926"/>
                    <a:pt x="11437" y="3822"/>
                  </a:cubicBezTo>
                  <a:cubicBezTo>
                    <a:pt x="12785" y="2636"/>
                    <a:pt x="14214" y="1547"/>
                    <a:pt x="15713" y="560"/>
                  </a:cubicBezTo>
                  <a:cubicBezTo>
                    <a:pt x="15978" y="386"/>
                    <a:pt x="15815" y="0"/>
                    <a:pt x="15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3">
              <a:extLst>
                <a:ext uri="{FF2B5EF4-FFF2-40B4-BE49-F238E27FC236}">
                  <a16:creationId xmlns:a16="http://schemas.microsoft.com/office/drawing/2014/main" id="{5AE98B21-747E-09E6-ED73-A669BE2EBB78}"/>
                </a:ext>
              </a:extLst>
            </p:cNvPr>
            <p:cNvSpPr/>
            <p:nvPr/>
          </p:nvSpPr>
          <p:spPr>
            <a:xfrm>
              <a:off x="6923775" y="2447925"/>
              <a:ext cx="291850" cy="149975"/>
            </a:xfrm>
            <a:custGeom>
              <a:avLst/>
              <a:gdLst/>
              <a:ahLst/>
              <a:cxnLst/>
              <a:rect l="l" t="t" r="r" b="b"/>
              <a:pathLst>
                <a:path w="11674" h="5999" extrusionOk="0">
                  <a:moveTo>
                    <a:pt x="11252" y="1"/>
                  </a:moveTo>
                  <a:cubicBezTo>
                    <a:pt x="11227" y="1"/>
                    <a:pt x="11202" y="4"/>
                    <a:pt x="11175" y="10"/>
                  </a:cubicBezTo>
                  <a:cubicBezTo>
                    <a:pt x="8060" y="770"/>
                    <a:pt x="5077" y="2083"/>
                    <a:pt x="2418" y="3873"/>
                  </a:cubicBezTo>
                  <a:cubicBezTo>
                    <a:pt x="1662" y="4381"/>
                    <a:pt x="934" y="4929"/>
                    <a:pt x="232" y="5509"/>
                  </a:cubicBezTo>
                  <a:cubicBezTo>
                    <a:pt x="1" y="5700"/>
                    <a:pt x="213" y="5998"/>
                    <a:pt x="455" y="5998"/>
                  </a:cubicBezTo>
                  <a:cubicBezTo>
                    <a:pt x="520" y="5998"/>
                    <a:pt x="587" y="5977"/>
                    <a:pt x="649" y="5926"/>
                  </a:cubicBezTo>
                  <a:cubicBezTo>
                    <a:pt x="3061" y="3933"/>
                    <a:pt x="5834" y="2368"/>
                    <a:pt x="8787" y="1334"/>
                  </a:cubicBezTo>
                  <a:cubicBezTo>
                    <a:pt x="9622" y="1041"/>
                    <a:pt x="10472" y="790"/>
                    <a:pt x="11332" y="580"/>
                  </a:cubicBezTo>
                  <a:cubicBezTo>
                    <a:pt x="11674" y="497"/>
                    <a:pt x="11565" y="1"/>
                    <a:pt x="1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3">
              <a:extLst>
                <a:ext uri="{FF2B5EF4-FFF2-40B4-BE49-F238E27FC236}">
                  <a16:creationId xmlns:a16="http://schemas.microsoft.com/office/drawing/2014/main" id="{8A21F079-7053-CD39-ECFA-85EBF91B624B}"/>
                </a:ext>
              </a:extLst>
            </p:cNvPr>
            <p:cNvSpPr/>
            <p:nvPr/>
          </p:nvSpPr>
          <p:spPr>
            <a:xfrm>
              <a:off x="7143050" y="1967425"/>
              <a:ext cx="444675" cy="361600"/>
            </a:xfrm>
            <a:custGeom>
              <a:avLst/>
              <a:gdLst/>
              <a:ahLst/>
              <a:cxnLst/>
              <a:rect l="l" t="t" r="r" b="b"/>
              <a:pathLst>
                <a:path w="17787" h="14464" extrusionOk="0">
                  <a:moveTo>
                    <a:pt x="17507" y="0"/>
                  </a:moveTo>
                  <a:cubicBezTo>
                    <a:pt x="17463" y="0"/>
                    <a:pt x="17419" y="6"/>
                    <a:pt x="17376" y="12"/>
                  </a:cubicBezTo>
                  <a:cubicBezTo>
                    <a:pt x="16226" y="180"/>
                    <a:pt x="15074" y="347"/>
                    <a:pt x="13923" y="515"/>
                  </a:cubicBezTo>
                  <a:cubicBezTo>
                    <a:pt x="12593" y="708"/>
                    <a:pt x="11260" y="901"/>
                    <a:pt x="9960" y="1240"/>
                  </a:cubicBezTo>
                  <a:cubicBezTo>
                    <a:pt x="7948" y="1764"/>
                    <a:pt x="6009" y="2646"/>
                    <a:pt x="4418" y="3983"/>
                  </a:cubicBezTo>
                  <a:cubicBezTo>
                    <a:pt x="1546" y="6398"/>
                    <a:pt x="1" y="10303"/>
                    <a:pt x="444" y="14029"/>
                  </a:cubicBezTo>
                  <a:cubicBezTo>
                    <a:pt x="1476" y="14322"/>
                    <a:pt x="2568" y="14464"/>
                    <a:pt x="3671" y="14464"/>
                  </a:cubicBezTo>
                  <a:cubicBezTo>
                    <a:pt x="6476" y="14464"/>
                    <a:pt x="9356" y="13550"/>
                    <a:pt x="11526" y="11895"/>
                  </a:cubicBezTo>
                  <a:cubicBezTo>
                    <a:pt x="14302" y="9781"/>
                    <a:pt x="16066" y="6553"/>
                    <a:pt x="17043" y="3202"/>
                  </a:cubicBezTo>
                  <a:cubicBezTo>
                    <a:pt x="17309" y="2287"/>
                    <a:pt x="17522" y="1359"/>
                    <a:pt x="17736" y="429"/>
                  </a:cubicBezTo>
                  <a:cubicBezTo>
                    <a:pt x="17765" y="302"/>
                    <a:pt x="17787" y="147"/>
                    <a:pt x="17690" y="58"/>
                  </a:cubicBezTo>
                  <a:cubicBezTo>
                    <a:pt x="17640" y="13"/>
                    <a:pt x="17575" y="0"/>
                    <a:pt x="17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3">
              <a:extLst>
                <a:ext uri="{FF2B5EF4-FFF2-40B4-BE49-F238E27FC236}">
                  <a16:creationId xmlns:a16="http://schemas.microsoft.com/office/drawing/2014/main" id="{21A30926-B456-ADA5-DEA5-ECFE02BC2B22}"/>
                </a:ext>
              </a:extLst>
            </p:cNvPr>
            <p:cNvSpPr/>
            <p:nvPr/>
          </p:nvSpPr>
          <p:spPr>
            <a:xfrm>
              <a:off x="7127650" y="2346225"/>
              <a:ext cx="453450" cy="218100"/>
            </a:xfrm>
            <a:custGeom>
              <a:avLst/>
              <a:gdLst/>
              <a:ahLst/>
              <a:cxnLst/>
              <a:rect l="l" t="t" r="r" b="b"/>
              <a:pathLst>
                <a:path w="18138" h="8724" extrusionOk="0">
                  <a:moveTo>
                    <a:pt x="8438" y="1"/>
                  </a:moveTo>
                  <a:cubicBezTo>
                    <a:pt x="8027" y="1"/>
                    <a:pt x="7616" y="26"/>
                    <a:pt x="7208" y="77"/>
                  </a:cubicBezTo>
                  <a:cubicBezTo>
                    <a:pt x="4153" y="466"/>
                    <a:pt x="1352" y="2473"/>
                    <a:pt x="0" y="5240"/>
                  </a:cubicBezTo>
                  <a:cubicBezTo>
                    <a:pt x="1900" y="7401"/>
                    <a:pt x="4960" y="8723"/>
                    <a:pt x="7864" y="8723"/>
                  </a:cubicBezTo>
                  <a:cubicBezTo>
                    <a:pt x="8109" y="8723"/>
                    <a:pt x="8353" y="8714"/>
                    <a:pt x="8595" y="8695"/>
                  </a:cubicBezTo>
                  <a:cubicBezTo>
                    <a:pt x="11452" y="8471"/>
                    <a:pt x="14102" y="7029"/>
                    <a:pt x="16265" y="5151"/>
                  </a:cubicBezTo>
                  <a:cubicBezTo>
                    <a:pt x="16856" y="4638"/>
                    <a:pt x="17416" y="4091"/>
                    <a:pt x="17977" y="3546"/>
                  </a:cubicBezTo>
                  <a:cubicBezTo>
                    <a:pt x="18054" y="3472"/>
                    <a:pt x="18138" y="3373"/>
                    <a:pt x="18110" y="3269"/>
                  </a:cubicBezTo>
                  <a:cubicBezTo>
                    <a:pt x="18087" y="3182"/>
                    <a:pt x="17996" y="3135"/>
                    <a:pt x="17915" y="3098"/>
                  </a:cubicBezTo>
                  <a:cubicBezTo>
                    <a:pt x="17045" y="2701"/>
                    <a:pt x="16176" y="2306"/>
                    <a:pt x="15307" y="1910"/>
                  </a:cubicBezTo>
                  <a:cubicBezTo>
                    <a:pt x="14304" y="1452"/>
                    <a:pt x="13299" y="993"/>
                    <a:pt x="12251" y="649"/>
                  </a:cubicBezTo>
                  <a:cubicBezTo>
                    <a:pt x="11021" y="244"/>
                    <a:pt x="9729" y="1"/>
                    <a:pt x="8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3">
              <a:extLst>
                <a:ext uri="{FF2B5EF4-FFF2-40B4-BE49-F238E27FC236}">
                  <a16:creationId xmlns:a16="http://schemas.microsoft.com/office/drawing/2014/main" id="{73D1DDE4-B073-929F-5125-32396B72AF3C}"/>
                </a:ext>
              </a:extLst>
            </p:cNvPr>
            <p:cNvSpPr/>
            <p:nvPr/>
          </p:nvSpPr>
          <p:spPr>
            <a:xfrm>
              <a:off x="4468275" y="3765225"/>
              <a:ext cx="438175" cy="455325"/>
            </a:xfrm>
            <a:custGeom>
              <a:avLst/>
              <a:gdLst/>
              <a:ahLst/>
              <a:cxnLst/>
              <a:rect l="l" t="t" r="r" b="b"/>
              <a:pathLst>
                <a:path w="17527" h="18213" extrusionOk="0">
                  <a:moveTo>
                    <a:pt x="17183" y="0"/>
                  </a:moveTo>
                  <a:cubicBezTo>
                    <a:pt x="17062" y="0"/>
                    <a:pt x="16957" y="81"/>
                    <a:pt x="16903" y="194"/>
                  </a:cubicBezTo>
                  <a:cubicBezTo>
                    <a:pt x="15522" y="3064"/>
                    <a:pt x="13781" y="5756"/>
                    <a:pt x="11748" y="8205"/>
                  </a:cubicBezTo>
                  <a:cubicBezTo>
                    <a:pt x="9714" y="10656"/>
                    <a:pt x="7382" y="12858"/>
                    <a:pt x="4823" y="14752"/>
                  </a:cubicBezTo>
                  <a:cubicBezTo>
                    <a:pt x="3380" y="15820"/>
                    <a:pt x="1865" y="16786"/>
                    <a:pt x="286" y="17643"/>
                  </a:cubicBezTo>
                  <a:cubicBezTo>
                    <a:pt x="1" y="17797"/>
                    <a:pt x="146" y="18213"/>
                    <a:pt x="404" y="18213"/>
                  </a:cubicBezTo>
                  <a:cubicBezTo>
                    <a:pt x="446" y="18213"/>
                    <a:pt x="492" y="18201"/>
                    <a:pt x="540" y="18175"/>
                  </a:cubicBezTo>
                  <a:cubicBezTo>
                    <a:pt x="3400" y="16622"/>
                    <a:pt x="6065" y="14714"/>
                    <a:pt x="8460" y="12512"/>
                  </a:cubicBezTo>
                  <a:cubicBezTo>
                    <a:pt x="10840" y="10323"/>
                    <a:pt x="12962" y="7847"/>
                    <a:pt x="14753" y="5154"/>
                  </a:cubicBezTo>
                  <a:cubicBezTo>
                    <a:pt x="15763" y="3633"/>
                    <a:pt x="16665" y="2042"/>
                    <a:pt x="17457" y="397"/>
                  </a:cubicBezTo>
                  <a:cubicBezTo>
                    <a:pt x="17527" y="254"/>
                    <a:pt x="17421" y="69"/>
                    <a:pt x="17282" y="18"/>
                  </a:cubicBezTo>
                  <a:cubicBezTo>
                    <a:pt x="17248" y="6"/>
                    <a:pt x="17215" y="0"/>
                    <a:pt x="17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3">
              <a:extLst>
                <a:ext uri="{FF2B5EF4-FFF2-40B4-BE49-F238E27FC236}">
                  <a16:creationId xmlns:a16="http://schemas.microsoft.com/office/drawing/2014/main" id="{FB185A15-805A-35AD-E157-58C971878358}"/>
                </a:ext>
              </a:extLst>
            </p:cNvPr>
            <p:cNvSpPr/>
            <p:nvPr/>
          </p:nvSpPr>
          <p:spPr>
            <a:xfrm>
              <a:off x="4541925" y="3877425"/>
              <a:ext cx="302200" cy="126700"/>
            </a:xfrm>
            <a:custGeom>
              <a:avLst/>
              <a:gdLst/>
              <a:ahLst/>
              <a:cxnLst/>
              <a:rect l="l" t="t" r="r" b="b"/>
              <a:pathLst>
                <a:path w="12088" h="5068" extrusionOk="0">
                  <a:moveTo>
                    <a:pt x="11626" y="0"/>
                  </a:moveTo>
                  <a:cubicBezTo>
                    <a:pt x="11569" y="0"/>
                    <a:pt x="11509" y="17"/>
                    <a:pt x="11451" y="57"/>
                  </a:cubicBezTo>
                  <a:cubicBezTo>
                    <a:pt x="8880" y="1841"/>
                    <a:pt x="5985" y="3165"/>
                    <a:pt x="2957" y="3948"/>
                  </a:cubicBezTo>
                  <a:cubicBezTo>
                    <a:pt x="2099" y="4170"/>
                    <a:pt x="1232" y="4347"/>
                    <a:pt x="358" y="4484"/>
                  </a:cubicBezTo>
                  <a:cubicBezTo>
                    <a:pt x="0" y="4541"/>
                    <a:pt x="81" y="5068"/>
                    <a:pt x="414" y="5068"/>
                  </a:cubicBezTo>
                  <a:cubicBezTo>
                    <a:pt x="431" y="5068"/>
                    <a:pt x="448" y="5066"/>
                    <a:pt x="466" y="5064"/>
                  </a:cubicBezTo>
                  <a:cubicBezTo>
                    <a:pt x="3635" y="4570"/>
                    <a:pt x="6716" y="3512"/>
                    <a:pt x="9518" y="1952"/>
                  </a:cubicBezTo>
                  <a:cubicBezTo>
                    <a:pt x="10313" y="1509"/>
                    <a:pt x="11086" y="1025"/>
                    <a:pt x="11833" y="507"/>
                  </a:cubicBezTo>
                  <a:cubicBezTo>
                    <a:pt x="12088" y="331"/>
                    <a:pt x="11880" y="0"/>
                    <a:pt x="11626" y="0"/>
                  </a:cubicBezTo>
                  <a:close/>
                </a:path>
              </a:pathLst>
            </a:custGeom>
            <a:solidFill>
              <a:srgbClr val="005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3">
              <a:extLst>
                <a:ext uri="{FF2B5EF4-FFF2-40B4-BE49-F238E27FC236}">
                  <a16:creationId xmlns:a16="http://schemas.microsoft.com/office/drawing/2014/main" id="{F91901C5-B835-A830-56BA-43B8ECDED936}"/>
                </a:ext>
              </a:extLst>
            </p:cNvPr>
            <p:cNvSpPr/>
            <p:nvPr/>
          </p:nvSpPr>
          <p:spPr>
            <a:xfrm>
              <a:off x="4107775" y="4132050"/>
              <a:ext cx="464475" cy="332400"/>
            </a:xfrm>
            <a:custGeom>
              <a:avLst/>
              <a:gdLst/>
              <a:ahLst/>
              <a:cxnLst/>
              <a:rect l="l" t="t" r="r" b="b"/>
              <a:pathLst>
                <a:path w="18579" h="13296" extrusionOk="0">
                  <a:moveTo>
                    <a:pt x="14164" y="1"/>
                  </a:moveTo>
                  <a:cubicBezTo>
                    <a:pt x="11714" y="1"/>
                    <a:pt x="9229" y="672"/>
                    <a:pt x="7230" y="1943"/>
                  </a:cubicBezTo>
                  <a:cubicBezTo>
                    <a:pt x="4284" y="3818"/>
                    <a:pt x="2256" y="6884"/>
                    <a:pt x="1001" y="10141"/>
                  </a:cubicBezTo>
                  <a:cubicBezTo>
                    <a:pt x="658" y="11031"/>
                    <a:pt x="367" y="11940"/>
                    <a:pt x="76" y="12847"/>
                  </a:cubicBezTo>
                  <a:cubicBezTo>
                    <a:pt x="35" y="12971"/>
                    <a:pt x="0" y="13124"/>
                    <a:pt x="90" y="13221"/>
                  </a:cubicBezTo>
                  <a:cubicBezTo>
                    <a:pt x="147" y="13283"/>
                    <a:pt x="234" y="13296"/>
                    <a:pt x="321" y="13296"/>
                  </a:cubicBezTo>
                  <a:cubicBezTo>
                    <a:pt x="347" y="13296"/>
                    <a:pt x="373" y="13295"/>
                    <a:pt x="398" y="13293"/>
                  </a:cubicBezTo>
                  <a:cubicBezTo>
                    <a:pt x="1560" y="13223"/>
                    <a:pt x="2721" y="13154"/>
                    <a:pt x="3883" y="13083"/>
                  </a:cubicBezTo>
                  <a:cubicBezTo>
                    <a:pt x="5225" y="13002"/>
                    <a:pt x="6568" y="12921"/>
                    <a:pt x="7893" y="12693"/>
                  </a:cubicBezTo>
                  <a:cubicBezTo>
                    <a:pt x="9941" y="12341"/>
                    <a:pt x="11947" y="11626"/>
                    <a:pt x="13646" y="10427"/>
                  </a:cubicBezTo>
                  <a:cubicBezTo>
                    <a:pt x="16710" y="8263"/>
                    <a:pt x="18579" y="4503"/>
                    <a:pt x="18452" y="752"/>
                  </a:cubicBezTo>
                  <a:cubicBezTo>
                    <a:pt x="17113" y="246"/>
                    <a:pt x="15645" y="1"/>
                    <a:pt x="14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3">
              <a:extLst>
                <a:ext uri="{FF2B5EF4-FFF2-40B4-BE49-F238E27FC236}">
                  <a16:creationId xmlns:a16="http://schemas.microsoft.com/office/drawing/2014/main" id="{B83C90A6-1CFC-859C-B268-4B69CEA33C62}"/>
                </a:ext>
              </a:extLst>
            </p:cNvPr>
            <p:cNvSpPr/>
            <p:nvPr/>
          </p:nvSpPr>
          <p:spPr>
            <a:xfrm>
              <a:off x="4175475" y="3877225"/>
              <a:ext cx="455775" cy="217925"/>
            </a:xfrm>
            <a:custGeom>
              <a:avLst/>
              <a:gdLst/>
              <a:ahLst/>
              <a:cxnLst/>
              <a:rect l="l" t="t" r="r" b="b"/>
              <a:pathLst>
                <a:path w="18231" h="8717" extrusionOk="0">
                  <a:moveTo>
                    <a:pt x="9902" y="0"/>
                  </a:moveTo>
                  <a:cubicBezTo>
                    <a:pt x="7057" y="0"/>
                    <a:pt x="4315" y="1209"/>
                    <a:pt x="2016" y="2887"/>
                  </a:cubicBezTo>
                  <a:cubicBezTo>
                    <a:pt x="1386" y="3350"/>
                    <a:pt x="780" y="3846"/>
                    <a:pt x="176" y="4343"/>
                  </a:cubicBezTo>
                  <a:cubicBezTo>
                    <a:pt x="93" y="4411"/>
                    <a:pt x="1" y="4501"/>
                    <a:pt x="20" y="4608"/>
                  </a:cubicBezTo>
                  <a:cubicBezTo>
                    <a:pt x="36" y="4697"/>
                    <a:pt x="123" y="4752"/>
                    <a:pt x="200" y="4795"/>
                  </a:cubicBezTo>
                  <a:cubicBezTo>
                    <a:pt x="1033" y="5263"/>
                    <a:pt x="1865" y="5731"/>
                    <a:pt x="2697" y="6200"/>
                  </a:cubicBezTo>
                  <a:cubicBezTo>
                    <a:pt x="3658" y="6739"/>
                    <a:pt x="4622" y="7282"/>
                    <a:pt x="5636" y="7713"/>
                  </a:cubicBezTo>
                  <a:cubicBezTo>
                    <a:pt x="7082" y="8329"/>
                    <a:pt x="8642" y="8716"/>
                    <a:pt x="10212" y="8716"/>
                  </a:cubicBezTo>
                  <a:cubicBezTo>
                    <a:pt x="10345" y="8716"/>
                    <a:pt x="10479" y="8713"/>
                    <a:pt x="10612" y="8708"/>
                  </a:cubicBezTo>
                  <a:cubicBezTo>
                    <a:pt x="13690" y="8577"/>
                    <a:pt x="16650" y="6812"/>
                    <a:pt x="18230" y="4169"/>
                  </a:cubicBezTo>
                  <a:cubicBezTo>
                    <a:pt x="16374" y="1662"/>
                    <a:pt x="13077" y="20"/>
                    <a:pt x="9959" y="0"/>
                  </a:cubicBezTo>
                  <a:cubicBezTo>
                    <a:pt x="9940" y="0"/>
                    <a:pt x="9921" y="0"/>
                    <a:pt x="9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3">
              <a:extLst>
                <a:ext uri="{FF2B5EF4-FFF2-40B4-BE49-F238E27FC236}">
                  <a16:creationId xmlns:a16="http://schemas.microsoft.com/office/drawing/2014/main" id="{6A7665B8-1B03-AA37-DAA8-EFA6C0CC7702}"/>
                </a:ext>
              </a:extLst>
            </p:cNvPr>
            <p:cNvSpPr/>
            <p:nvPr/>
          </p:nvSpPr>
          <p:spPr>
            <a:xfrm>
              <a:off x="4413100" y="2245575"/>
              <a:ext cx="646575" cy="756500"/>
            </a:xfrm>
            <a:custGeom>
              <a:avLst/>
              <a:gdLst/>
              <a:ahLst/>
              <a:cxnLst/>
              <a:rect l="l" t="t" r="r" b="b"/>
              <a:pathLst>
                <a:path w="25863" h="30260" extrusionOk="0">
                  <a:moveTo>
                    <a:pt x="2768" y="0"/>
                  </a:moveTo>
                  <a:cubicBezTo>
                    <a:pt x="2567" y="0"/>
                    <a:pt x="2356" y="160"/>
                    <a:pt x="2408" y="416"/>
                  </a:cubicBezTo>
                  <a:cubicBezTo>
                    <a:pt x="2921" y="2968"/>
                    <a:pt x="3775" y="5436"/>
                    <a:pt x="4779" y="7833"/>
                  </a:cubicBezTo>
                  <a:cubicBezTo>
                    <a:pt x="5784" y="10232"/>
                    <a:pt x="6938" y="12579"/>
                    <a:pt x="8347" y="14768"/>
                  </a:cubicBezTo>
                  <a:cubicBezTo>
                    <a:pt x="9677" y="16833"/>
                    <a:pt x="11232" y="18745"/>
                    <a:pt x="12938" y="20510"/>
                  </a:cubicBezTo>
                  <a:cubicBezTo>
                    <a:pt x="12967" y="20540"/>
                    <a:pt x="12998" y="20570"/>
                    <a:pt x="13027" y="20601"/>
                  </a:cubicBezTo>
                  <a:cubicBezTo>
                    <a:pt x="11413" y="19968"/>
                    <a:pt x="9861" y="19188"/>
                    <a:pt x="8389" y="18267"/>
                  </a:cubicBezTo>
                  <a:cubicBezTo>
                    <a:pt x="6472" y="17066"/>
                    <a:pt x="4698" y="15640"/>
                    <a:pt x="3121" y="14018"/>
                  </a:cubicBezTo>
                  <a:cubicBezTo>
                    <a:pt x="2227" y="13098"/>
                    <a:pt x="1397" y="12119"/>
                    <a:pt x="638" y="11087"/>
                  </a:cubicBezTo>
                  <a:cubicBezTo>
                    <a:pt x="582" y="11011"/>
                    <a:pt x="491" y="10978"/>
                    <a:pt x="397" y="10978"/>
                  </a:cubicBezTo>
                  <a:cubicBezTo>
                    <a:pt x="306" y="10978"/>
                    <a:pt x="213" y="11010"/>
                    <a:pt x="151" y="11066"/>
                  </a:cubicBezTo>
                  <a:cubicBezTo>
                    <a:pt x="1" y="11205"/>
                    <a:pt x="20" y="11403"/>
                    <a:pt x="131" y="11554"/>
                  </a:cubicBezTo>
                  <a:cubicBezTo>
                    <a:pt x="1503" y="13420"/>
                    <a:pt x="3106" y="15103"/>
                    <a:pt x="4887" y="16583"/>
                  </a:cubicBezTo>
                  <a:cubicBezTo>
                    <a:pt x="6656" y="18053"/>
                    <a:pt x="8601" y="19312"/>
                    <a:pt x="10669" y="20318"/>
                  </a:cubicBezTo>
                  <a:cubicBezTo>
                    <a:pt x="11808" y="20872"/>
                    <a:pt x="12984" y="21352"/>
                    <a:pt x="14186" y="21752"/>
                  </a:cubicBezTo>
                  <a:cubicBezTo>
                    <a:pt x="15537" y="23044"/>
                    <a:pt x="16961" y="24257"/>
                    <a:pt x="18430" y="25412"/>
                  </a:cubicBezTo>
                  <a:cubicBezTo>
                    <a:pt x="20366" y="26933"/>
                    <a:pt x="22386" y="28350"/>
                    <a:pt x="24438" y="29711"/>
                  </a:cubicBezTo>
                  <a:cubicBezTo>
                    <a:pt x="24685" y="29875"/>
                    <a:pt x="24934" y="30039"/>
                    <a:pt x="25183" y="30202"/>
                  </a:cubicBezTo>
                  <a:cubicBezTo>
                    <a:pt x="25245" y="30242"/>
                    <a:pt x="25307" y="30260"/>
                    <a:pt x="25365" y="30260"/>
                  </a:cubicBezTo>
                  <a:cubicBezTo>
                    <a:pt x="25658" y="30260"/>
                    <a:pt x="25862" y="29822"/>
                    <a:pt x="25553" y="29619"/>
                  </a:cubicBezTo>
                  <a:cubicBezTo>
                    <a:pt x="23514" y="28284"/>
                    <a:pt x="21506" y="26904"/>
                    <a:pt x="19570" y="25426"/>
                  </a:cubicBezTo>
                  <a:cubicBezTo>
                    <a:pt x="19452" y="25336"/>
                    <a:pt x="19338" y="25243"/>
                    <a:pt x="19222" y="25153"/>
                  </a:cubicBezTo>
                  <a:cubicBezTo>
                    <a:pt x="19218" y="25147"/>
                    <a:pt x="19219" y="25140"/>
                    <a:pt x="19215" y="25133"/>
                  </a:cubicBezTo>
                  <a:cubicBezTo>
                    <a:pt x="18164" y="23438"/>
                    <a:pt x="17325" y="21630"/>
                    <a:pt x="16654" y="19756"/>
                  </a:cubicBezTo>
                  <a:cubicBezTo>
                    <a:pt x="16668" y="19735"/>
                    <a:pt x="16683" y="19716"/>
                    <a:pt x="16690" y="19689"/>
                  </a:cubicBezTo>
                  <a:cubicBezTo>
                    <a:pt x="17323" y="17549"/>
                    <a:pt x="17584" y="15303"/>
                    <a:pt x="17448" y="13077"/>
                  </a:cubicBezTo>
                  <a:cubicBezTo>
                    <a:pt x="17437" y="12892"/>
                    <a:pt x="17311" y="12729"/>
                    <a:pt x="17113" y="12723"/>
                  </a:cubicBezTo>
                  <a:cubicBezTo>
                    <a:pt x="17110" y="12723"/>
                    <a:pt x="17107" y="12723"/>
                    <a:pt x="17105" y="12723"/>
                  </a:cubicBezTo>
                  <a:cubicBezTo>
                    <a:pt x="16933" y="12723"/>
                    <a:pt x="16747" y="12874"/>
                    <a:pt x="16758" y="13057"/>
                  </a:cubicBezTo>
                  <a:cubicBezTo>
                    <a:pt x="16873" y="14924"/>
                    <a:pt x="16706" y="16795"/>
                    <a:pt x="16265" y="18610"/>
                  </a:cubicBezTo>
                  <a:cubicBezTo>
                    <a:pt x="16131" y="18186"/>
                    <a:pt x="16002" y="17761"/>
                    <a:pt x="15883" y="17332"/>
                  </a:cubicBezTo>
                  <a:cubicBezTo>
                    <a:pt x="15082" y="14439"/>
                    <a:pt x="14633" y="11457"/>
                    <a:pt x="14368" y="8471"/>
                  </a:cubicBezTo>
                  <a:cubicBezTo>
                    <a:pt x="14213" y="6727"/>
                    <a:pt x="14117" y="4980"/>
                    <a:pt x="14044" y="3230"/>
                  </a:cubicBezTo>
                  <a:cubicBezTo>
                    <a:pt x="14034" y="3041"/>
                    <a:pt x="13902" y="2878"/>
                    <a:pt x="13707" y="2873"/>
                  </a:cubicBezTo>
                  <a:cubicBezTo>
                    <a:pt x="13705" y="2873"/>
                    <a:pt x="13702" y="2873"/>
                    <a:pt x="13699" y="2873"/>
                  </a:cubicBezTo>
                  <a:cubicBezTo>
                    <a:pt x="13525" y="2873"/>
                    <a:pt x="13346" y="3025"/>
                    <a:pt x="13353" y="3209"/>
                  </a:cubicBezTo>
                  <a:cubicBezTo>
                    <a:pt x="13485" y="6356"/>
                    <a:pt x="13691" y="9505"/>
                    <a:pt x="14177" y="12618"/>
                  </a:cubicBezTo>
                  <a:cubicBezTo>
                    <a:pt x="14632" y="15528"/>
                    <a:pt x="15342" y="18397"/>
                    <a:pt x="16437" y="21134"/>
                  </a:cubicBezTo>
                  <a:cubicBezTo>
                    <a:pt x="16829" y="22113"/>
                    <a:pt x="17278" y="23070"/>
                    <a:pt x="17775" y="23999"/>
                  </a:cubicBezTo>
                  <a:cubicBezTo>
                    <a:pt x="16711" y="23126"/>
                    <a:pt x="15678" y="22216"/>
                    <a:pt x="14685" y="21265"/>
                  </a:cubicBezTo>
                  <a:cubicBezTo>
                    <a:pt x="14663" y="21234"/>
                    <a:pt x="14636" y="21207"/>
                    <a:pt x="14601" y="21184"/>
                  </a:cubicBezTo>
                  <a:cubicBezTo>
                    <a:pt x="14429" y="21020"/>
                    <a:pt x="14254" y="20859"/>
                    <a:pt x="14085" y="20692"/>
                  </a:cubicBezTo>
                  <a:cubicBezTo>
                    <a:pt x="12381" y="19000"/>
                    <a:pt x="10802" y="17171"/>
                    <a:pt x="9447" y="15185"/>
                  </a:cubicBezTo>
                  <a:cubicBezTo>
                    <a:pt x="9329" y="15012"/>
                    <a:pt x="9216" y="14837"/>
                    <a:pt x="9101" y="14663"/>
                  </a:cubicBezTo>
                  <a:cubicBezTo>
                    <a:pt x="9380" y="11583"/>
                    <a:pt x="9259" y="8471"/>
                    <a:pt x="8747" y="5424"/>
                  </a:cubicBezTo>
                  <a:cubicBezTo>
                    <a:pt x="8603" y="4570"/>
                    <a:pt x="8428" y="3722"/>
                    <a:pt x="8225" y="2881"/>
                  </a:cubicBezTo>
                  <a:cubicBezTo>
                    <a:pt x="8182" y="2704"/>
                    <a:pt x="8043" y="2626"/>
                    <a:pt x="7902" y="2626"/>
                  </a:cubicBezTo>
                  <a:cubicBezTo>
                    <a:pt x="7700" y="2626"/>
                    <a:pt x="7493" y="2785"/>
                    <a:pt x="7554" y="3040"/>
                  </a:cubicBezTo>
                  <a:cubicBezTo>
                    <a:pt x="8276" y="6005"/>
                    <a:pt x="8614" y="9058"/>
                    <a:pt x="8553" y="12111"/>
                  </a:cubicBezTo>
                  <a:cubicBezTo>
                    <a:pt x="8543" y="12637"/>
                    <a:pt x="8517" y="13161"/>
                    <a:pt x="8484" y="13686"/>
                  </a:cubicBezTo>
                  <a:cubicBezTo>
                    <a:pt x="7460" y="12001"/>
                    <a:pt x="6572" y="10233"/>
                    <a:pt x="5781" y="8428"/>
                  </a:cubicBezTo>
                  <a:cubicBezTo>
                    <a:pt x="4752" y="6085"/>
                    <a:pt x="3862" y="3674"/>
                    <a:pt x="3278" y="1179"/>
                  </a:cubicBezTo>
                  <a:cubicBezTo>
                    <a:pt x="3207" y="874"/>
                    <a:pt x="3140" y="567"/>
                    <a:pt x="3079" y="258"/>
                  </a:cubicBezTo>
                  <a:cubicBezTo>
                    <a:pt x="3043" y="78"/>
                    <a:pt x="2908" y="0"/>
                    <a:pt x="2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3">
              <a:extLst>
                <a:ext uri="{FF2B5EF4-FFF2-40B4-BE49-F238E27FC236}">
                  <a16:creationId xmlns:a16="http://schemas.microsoft.com/office/drawing/2014/main" id="{47570DF9-E7C6-094D-4543-E7AD7BE1CA16}"/>
                </a:ext>
              </a:extLst>
            </p:cNvPr>
            <p:cNvSpPr/>
            <p:nvPr/>
          </p:nvSpPr>
          <p:spPr>
            <a:xfrm>
              <a:off x="4360450" y="2470275"/>
              <a:ext cx="101425" cy="90775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2028" y="0"/>
                  </a:moveTo>
                  <a:cubicBezTo>
                    <a:pt x="1251" y="0"/>
                    <a:pt x="532" y="503"/>
                    <a:pt x="294" y="1284"/>
                  </a:cubicBezTo>
                  <a:cubicBezTo>
                    <a:pt x="1" y="2242"/>
                    <a:pt x="539" y="3257"/>
                    <a:pt x="1497" y="3550"/>
                  </a:cubicBezTo>
                  <a:cubicBezTo>
                    <a:pt x="1674" y="3604"/>
                    <a:pt x="1853" y="3630"/>
                    <a:pt x="2029" y="3630"/>
                  </a:cubicBezTo>
                  <a:cubicBezTo>
                    <a:pt x="2806" y="3630"/>
                    <a:pt x="3525" y="3128"/>
                    <a:pt x="3764" y="2346"/>
                  </a:cubicBezTo>
                  <a:cubicBezTo>
                    <a:pt x="4057" y="1387"/>
                    <a:pt x="3518" y="373"/>
                    <a:pt x="2560" y="80"/>
                  </a:cubicBezTo>
                  <a:cubicBezTo>
                    <a:pt x="2383" y="26"/>
                    <a:pt x="2204" y="0"/>
                    <a:pt x="20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3">
              <a:extLst>
                <a:ext uri="{FF2B5EF4-FFF2-40B4-BE49-F238E27FC236}">
                  <a16:creationId xmlns:a16="http://schemas.microsoft.com/office/drawing/2014/main" id="{2CC43340-326E-ABC5-C1F1-7A641DCED7BF}"/>
                </a:ext>
              </a:extLst>
            </p:cNvPr>
            <p:cNvSpPr/>
            <p:nvPr/>
          </p:nvSpPr>
          <p:spPr>
            <a:xfrm>
              <a:off x="4423475" y="2203850"/>
              <a:ext cx="101425" cy="90775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2026" y="0"/>
                  </a:moveTo>
                  <a:cubicBezTo>
                    <a:pt x="1250" y="0"/>
                    <a:pt x="531" y="504"/>
                    <a:pt x="293" y="1285"/>
                  </a:cubicBezTo>
                  <a:cubicBezTo>
                    <a:pt x="0" y="2243"/>
                    <a:pt x="540" y="3257"/>
                    <a:pt x="1498" y="3551"/>
                  </a:cubicBezTo>
                  <a:cubicBezTo>
                    <a:pt x="1675" y="3605"/>
                    <a:pt x="1853" y="3631"/>
                    <a:pt x="2029" y="3631"/>
                  </a:cubicBezTo>
                  <a:cubicBezTo>
                    <a:pt x="2806" y="3631"/>
                    <a:pt x="3525" y="3128"/>
                    <a:pt x="3764" y="2346"/>
                  </a:cubicBezTo>
                  <a:cubicBezTo>
                    <a:pt x="4057" y="1388"/>
                    <a:pt x="3517" y="374"/>
                    <a:pt x="2559" y="81"/>
                  </a:cubicBezTo>
                  <a:cubicBezTo>
                    <a:pt x="2382" y="26"/>
                    <a:pt x="2203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3">
              <a:extLst>
                <a:ext uri="{FF2B5EF4-FFF2-40B4-BE49-F238E27FC236}">
                  <a16:creationId xmlns:a16="http://schemas.microsoft.com/office/drawing/2014/main" id="{95283DB0-54BB-6FF4-1535-DB1CDF431549}"/>
                </a:ext>
              </a:extLst>
            </p:cNvPr>
            <p:cNvSpPr/>
            <p:nvPr/>
          </p:nvSpPr>
          <p:spPr>
            <a:xfrm>
              <a:off x="4556225" y="2266175"/>
              <a:ext cx="101425" cy="90775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2028" y="0"/>
                  </a:moveTo>
                  <a:cubicBezTo>
                    <a:pt x="1251" y="0"/>
                    <a:pt x="532" y="503"/>
                    <a:pt x="294" y="1284"/>
                  </a:cubicBezTo>
                  <a:cubicBezTo>
                    <a:pt x="1" y="2243"/>
                    <a:pt x="539" y="3257"/>
                    <a:pt x="1497" y="3551"/>
                  </a:cubicBezTo>
                  <a:cubicBezTo>
                    <a:pt x="1674" y="3605"/>
                    <a:pt x="1853" y="3631"/>
                    <a:pt x="2029" y="3631"/>
                  </a:cubicBezTo>
                  <a:cubicBezTo>
                    <a:pt x="2806" y="3631"/>
                    <a:pt x="3525" y="3128"/>
                    <a:pt x="3764" y="2346"/>
                  </a:cubicBezTo>
                  <a:cubicBezTo>
                    <a:pt x="4057" y="1388"/>
                    <a:pt x="3518" y="373"/>
                    <a:pt x="2560" y="81"/>
                  </a:cubicBezTo>
                  <a:cubicBezTo>
                    <a:pt x="2383" y="26"/>
                    <a:pt x="2204" y="0"/>
                    <a:pt x="20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3">
              <a:extLst>
                <a:ext uri="{FF2B5EF4-FFF2-40B4-BE49-F238E27FC236}">
                  <a16:creationId xmlns:a16="http://schemas.microsoft.com/office/drawing/2014/main" id="{4EE70906-1F43-16EC-55A2-D2B3A01067DF}"/>
                </a:ext>
              </a:extLst>
            </p:cNvPr>
            <p:cNvSpPr/>
            <p:nvPr/>
          </p:nvSpPr>
          <p:spPr>
            <a:xfrm>
              <a:off x="4705800" y="2426275"/>
              <a:ext cx="101400" cy="90775"/>
            </a:xfrm>
            <a:custGeom>
              <a:avLst/>
              <a:gdLst/>
              <a:ahLst/>
              <a:cxnLst/>
              <a:rect l="l" t="t" r="r" b="b"/>
              <a:pathLst>
                <a:path w="4056" h="3631" extrusionOk="0">
                  <a:moveTo>
                    <a:pt x="2026" y="0"/>
                  </a:moveTo>
                  <a:cubicBezTo>
                    <a:pt x="1249" y="0"/>
                    <a:pt x="532" y="504"/>
                    <a:pt x="293" y="1284"/>
                  </a:cubicBezTo>
                  <a:cubicBezTo>
                    <a:pt x="0" y="2243"/>
                    <a:pt x="539" y="3258"/>
                    <a:pt x="1497" y="3551"/>
                  </a:cubicBezTo>
                  <a:cubicBezTo>
                    <a:pt x="1674" y="3605"/>
                    <a:pt x="1852" y="3631"/>
                    <a:pt x="2028" y="3631"/>
                  </a:cubicBezTo>
                  <a:cubicBezTo>
                    <a:pt x="2805" y="3631"/>
                    <a:pt x="3524" y="3128"/>
                    <a:pt x="3763" y="2347"/>
                  </a:cubicBezTo>
                  <a:cubicBezTo>
                    <a:pt x="4056" y="1388"/>
                    <a:pt x="3517" y="373"/>
                    <a:pt x="2559" y="81"/>
                  </a:cubicBezTo>
                  <a:cubicBezTo>
                    <a:pt x="2382" y="26"/>
                    <a:pt x="2202" y="0"/>
                    <a:pt x="2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3">
              <a:extLst>
                <a:ext uri="{FF2B5EF4-FFF2-40B4-BE49-F238E27FC236}">
                  <a16:creationId xmlns:a16="http://schemas.microsoft.com/office/drawing/2014/main" id="{7FAC4D7E-5D73-7B04-E51D-DDF8AD113D2B}"/>
                </a:ext>
              </a:extLst>
            </p:cNvPr>
            <p:cNvSpPr/>
            <p:nvPr/>
          </p:nvSpPr>
          <p:spPr>
            <a:xfrm>
              <a:off x="4504900" y="2637775"/>
              <a:ext cx="101425" cy="90775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2027" y="0"/>
                  </a:moveTo>
                  <a:cubicBezTo>
                    <a:pt x="1250" y="0"/>
                    <a:pt x="532" y="503"/>
                    <a:pt x="293" y="1284"/>
                  </a:cubicBezTo>
                  <a:cubicBezTo>
                    <a:pt x="0" y="2242"/>
                    <a:pt x="539" y="3257"/>
                    <a:pt x="1497" y="3550"/>
                  </a:cubicBezTo>
                  <a:cubicBezTo>
                    <a:pt x="1674" y="3604"/>
                    <a:pt x="1853" y="3630"/>
                    <a:pt x="2028" y="3630"/>
                  </a:cubicBezTo>
                  <a:cubicBezTo>
                    <a:pt x="2805" y="3630"/>
                    <a:pt x="3525" y="3128"/>
                    <a:pt x="3763" y="2345"/>
                  </a:cubicBezTo>
                  <a:cubicBezTo>
                    <a:pt x="4056" y="1387"/>
                    <a:pt x="3518" y="373"/>
                    <a:pt x="2560" y="80"/>
                  </a:cubicBezTo>
                  <a:cubicBezTo>
                    <a:pt x="2382" y="26"/>
                    <a:pt x="2203" y="0"/>
                    <a:pt x="2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3">
              <a:extLst>
                <a:ext uri="{FF2B5EF4-FFF2-40B4-BE49-F238E27FC236}">
                  <a16:creationId xmlns:a16="http://schemas.microsoft.com/office/drawing/2014/main" id="{7771099E-C944-1B38-9A5B-01F651A2CC73}"/>
                </a:ext>
              </a:extLst>
            </p:cNvPr>
            <p:cNvSpPr/>
            <p:nvPr/>
          </p:nvSpPr>
          <p:spPr>
            <a:xfrm>
              <a:off x="4799850" y="2523500"/>
              <a:ext cx="101400" cy="90775"/>
            </a:xfrm>
            <a:custGeom>
              <a:avLst/>
              <a:gdLst/>
              <a:ahLst/>
              <a:cxnLst/>
              <a:rect l="l" t="t" r="r" b="b"/>
              <a:pathLst>
                <a:path w="4056" h="3631" extrusionOk="0">
                  <a:moveTo>
                    <a:pt x="2027" y="0"/>
                  </a:moveTo>
                  <a:cubicBezTo>
                    <a:pt x="1250" y="0"/>
                    <a:pt x="532" y="503"/>
                    <a:pt x="293" y="1284"/>
                  </a:cubicBezTo>
                  <a:cubicBezTo>
                    <a:pt x="0" y="2242"/>
                    <a:pt x="539" y="3257"/>
                    <a:pt x="1497" y="3551"/>
                  </a:cubicBezTo>
                  <a:cubicBezTo>
                    <a:pt x="1674" y="3605"/>
                    <a:pt x="1852" y="3630"/>
                    <a:pt x="2028" y="3630"/>
                  </a:cubicBezTo>
                  <a:cubicBezTo>
                    <a:pt x="2805" y="3630"/>
                    <a:pt x="3524" y="3128"/>
                    <a:pt x="3763" y="2346"/>
                  </a:cubicBezTo>
                  <a:cubicBezTo>
                    <a:pt x="4056" y="1388"/>
                    <a:pt x="3517" y="373"/>
                    <a:pt x="2559" y="80"/>
                  </a:cubicBezTo>
                  <a:cubicBezTo>
                    <a:pt x="2382" y="26"/>
                    <a:pt x="2203" y="0"/>
                    <a:pt x="2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3">
              <a:extLst>
                <a:ext uri="{FF2B5EF4-FFF2-40B4-BE49-F238E27FC236}">
                  <a16:creationId xmlns:a16="http://schemas.microsoft.com/office/drawing/2014/main" id="{256C1CAB-C170-A1D6-9F31-9AF116CD7B42}"/>
                </a:ext>
              </a:extLst>
            </p:cNvPr>
            <p:cNvSpPr/>
            <p:nvPr/>
          </p:nvSpPr>
          <p:spPr>
            <a:xfrm>
              <a:off x="4696450" y="2269050"/>
              <a:ext cx="101425" cy="90775"/>
            </a:xfrm>
            <a:custGeom>
              <a:avLst/>
              <a:gdLst/>
              <a:ahLst/>
              <a:cxnLst/>
              <a:rect l="l" t="t" r="r" b="b"/>
              <a:pathLst>
                <a:path w="4057" h="3631" extrusionOk="0">
                  <a:moveTo>
                    <a:pt x="2027" y="0"/>
                  </a:moveTo>
                  <a:cubicBezTo>
                    <a:pt x="1250" y="0"/>
                    <a:pt x="532" y="503"/>
                    <a:pt x="293" y="1284"/>
                  </a:cubicBezTo>
                  <a:cubicBezTo>
                    <a:pt x="1" y="2243"/>
                    <a:pt x="539" y="3258"/>
                    <a:pt x="1497" y="3550"/>
                  </a:cubicBezTo>
                  <a:cubicBezTo>
                    <a:pt x="1674" y="3604"/>
                    <a:pt x="1853" y="3630"/>
                    <a:pt x="2029" y="3630"/>
                  </a:cubicBezTo>
                  <a:cubicBezTo>
                    <a:pt x="2805" y="3630"/>
                    <a:pt x="3525" y="3128"/>
                    <a:pt x="3764" y="2347"/>
                  </a:cubicBezTo>
                  <a:cubicBezTo>
                    <a:pt x="4056" y="1388"/>
                    <a:pt x="3518" y="373"/>
                    <a:pt x="2560" y="80"/>
                  </a:cubicBezTo>
                  <a:cubicBezTo>
                    <a:pt x="2382" y="26"/>
                    <a:pt x="2203" y="0"/>
                    <a:pt x="2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3">
              <a:extLst>
                <a:ext uri="{FF2B5EF4-FFF2-40B4-BE49-F238E27FC236}">
                  <a16:creationId xmlns:a16="http://schemas.microsoft.com/office/drawing/2014/main" id="{246DF7AD-EC37-F815-CB74-6536D353CE51}"/>
                </a:ext>
              </a:extLst>
            </p:cNvPr>
            <p:cNvSpPr/>
            <p:nvPr/>
          </p:nvSpPr>
          <p:spPr>
            <a:xfrm>
              <a:off x="6785725" y="2883550"/>
              <a:ext cx="514625" cy="480825"/>
            </a:xfrm>
            <a:custGeom>
              <a:avLst/>
              <a:gdLst/>
              <a:ahLst/>
              <a:cxnLst/>
              <a:rect l="l" t="t" r="r" b="b"/>
              <a:pathLst>
                <a:path w="20585" h="19233" extrusionOk="0">
                  <a:moveTo>
                    <a:pt x="12297" y="0"/>
                  </a:moveTo>
                  <a:cubicBezTo>
                    <a:pt x="12231" y="0"/>
                    <a:pt x="12164" y="29"/>
                    <a:pt x="12108" y="75"/>
                  </a:cubicBezTo>
                  <a:cubicBezTo>
                    <a:pt x="10849" y="1149"/>
                    <a:pt x="9733" y="2377"/>
                    <a:pt x="8770" y="3722"/>
                  </a:cubicBezTo>
                  <a:cubicBezTo>
                    <a:pt x="7813" y="5055"/>
                    <a:pt x="7015" y="6506"/>
                    <a:pt x="6404" y="8031"/>
                  </a:cubicBezTo>
                  <a:cubicBezTo>
                    <a:pt x="6068" y="8872"/>
                    <a:pt x="5786" y="9733"/>
                    <a:pt x="5562" y="10609"/>
                  </a:cubicBezTo>
                  <a:cubicBezTo>
                    <a:pt x="4711" y="11637"/>
                    <a:pt x="3919" y="12712"/>
                    <a:pt x="3172" y="13818"/>
                  </a:cubicBezTo>
                  <a:cubicBezTo>
                    <a:pt x="2187" y="15276"/>
                    <a:pt x="1282" y="16787"/>
                    <a:pt x="417" y="18319"/>
                  </a:cubicBezTo>
                  <a:cubicBezTo>
                    <a:pt x="311" y="18503"/>
                    <a:pt x="208" y="18689"/>
                    <a:pt x="106" y="18874"/>
                  </a:cubicBezTo>
                  <a:cubicBezTo>
                    <a:pt x="0" y="19063"/>
                    <a:pt x="169" y="19232"/>
                    <a:pt x="336" y="19232"/>
                  </a:cubicBezTo>
                  <a:cubicBezTo>
                    <a:pt x="414" y="19232"/>
                    <a:pt x="491" y="19196"/>
                    <a:pt x="540" y="19108"/>
                  </a:cubicBezTo>
                  <a:cubicBezTo>
                    <a:pt x="1385" y="17588"/>
                    <a:pt x="2267" y="16087"/>
                    <a:pt x="3222" y="14631"/>
                  </a:cubicBezTo>
                  <a:cubicBezTo>
                    <a:pt x="3279" y="14543"/>
                    <a:pt x="3339" y="14457"/>
                    <a:pt x="3398" y="14369"/>
                  </a:cubicBezTo>
                  <a:cubicBezTo>
                    <a:pt x="3403" y="14366"/>
                    <a:pt x="3408" y="14366"/>
                    <a:pt x="3412" y="14363"/>
                  </a:cubicBezTo>
                  <a:cubicBezTo>
                    <a:pt x="4565" y="13528"/>
                    <a:pt x="5812" y="12837"/>
                    <a:pt x="7112" y="12264"/>
                  </a:cubicBezTo>
                  <a:cubicBezTo>
                    <a:pt x="7128" y="12271"/>
                    <a:pt x="7141" y="12281"/>
                    <a:pt x="7162" y="12286"/>
                  </a:cubicBezTo>
                  <a:cubicBezTo>
                    <a:pt x="8130" y="12498"/>
                    <a:pt x="9120" y="12606"/>
                    <a:pt x="10110" y="12606"/>
                  </a:cubicBezTo>
                  <a:cubicBezTo>
                    <a:pt x="10711" y="12606"/>
                    <a:pt x="11313" y="12566"/>
                    <a:pt x="11910" y="12486"/>
                  </a:cubicBezTo>
                  <a:cubicBezTo>
                    <a:pt x="12042" y="12469"/>
                    <a:pt x="12152" y="12372"/>
                    <a:pt x="12145" y="12229"/>
                  </a:cubicBezTo>
                  <a:cubicBezTo>
                    <a:pt x="12140" y="12113"/>
                    <a:pt x="12036" y="11992"/>
                    <a:pt x="11914" y="11992"/>
                  </a:cubicBezTo>
                  <a:cubicBezTo>
                    <a:pt x="11905" y="11992"/>
                    <a:pt x="11897" y="11993"/>
                    <a:pt x="11888" y="11994"/>
                  </a:cubicBezTo>
                  <a:cubicBezTo>
                    <a:pt x="11302" y="12072"/>
                    <a:pt x="10711" y="12111"/>
                    <a:pt x="10122" y="12111"/>
                  </a:cubicBezTo>
                  <a:cubicBezTo>
                    <a:pt x="9381" y="12111"/>
                    <a:pt x="8640" y="12049"/>
                    <a:pt x="7909" y="11926"/>
                  </a:cubicBezTo>
                  <a:cubicBezTo>
                    <a:pt x="8203" y="11809"/>
                    <a:pt x="8500" y="11694"/>
                    <a:pt x="8800" y="11588"/>
                  </a:cubicBezTo>
                  <a:cubicBezTo>
                    <a:pt x="10819" y="10870"/>
                    <a:pt x="12920" y="10398"/>
                    <a:pt x="15034" y="10055"/>
                  </a:cubicBezTo>
                  <a:cubicBezTo>
                    <a:pt x="16268" y="9855"/>
                    <a:pt x="17508" y="9698"/>
                    <a:pt x="18751" y="9556"/>
                  </a:cubicBezTo>
                  <a:cubicBezTo>
                    <a:pt x="18883" y="9547"/>
                    <a:pt x="18991" y="9445"/>
                    <a:pt x="18985" y="9306"/>
                  </a:cubicBezTo>
                  <a:cubicBezTo>
                    <a:pt x="18980" y="9187"/>
                    <a:pt x="18873" y="9069"/>
                    <a:pt x="18750" y="9069"/>
                  </a:cubicBezTo>
                  <a:cubicBezTo>
                    <a:pt x="18742" y="9069"/>
                    <a:pt x="18735" y="9069"/>
                    <a:pt x="18727" y="9070"/>
                  </a:cubicBezTo>
                  <a:cubicBezTo>
                    <a:pt x="16494" y="9325"/>
                    <a:pt x="14259" y="9632"/>
                    <a:pt x="12066" y="10137"/>
                  </a:cubicBezTo>
                  <a:cubicBezTo>
                    <a:pt x="10018" y="10610"/>
                    <a:pt x="8008" y="11262"/>
                    <a:pt x="6116" y="12182"/>
                  </a:cubicBezTo>
                  <a:cubicBezTo>
                    <a:pt x="5438" y="12511"/>
                    <a:pt x="4780" y="12879"/>
                    <a:pt x="4143" y="13281"/>
                  </a:cubicBezTo>
                  <a:cubicBezTo>
                    <a:pt x="4709" y="12479"/>
                    <a:pt x="5306" y="11697"/>
                    <a:pt x="5932" y="10939"/>
                  </a:cubicBezTo>
                  <a:cubicBezTo>
                    <a:pt x="5954" y="10923"/>
                    <a:pt x="5971" y="10901"/>
                    <a:pt x="5986" y="10875"/>
                  </a:cubicBezTo>
                  <a:cubicBezTo>
                    <a:pt x="6094" y="10745"/>
                    <a:pt x="6200" y="10612"/>
                    <a:pt x="6309" y="10483"/>
                  </a:cubicBezTo>
                  <a:cubicBezTo>
                    <a:pt x="7427" y="9181"/>
                    <a:pt x="8650" y="7965"/>
                    <a:pt x="9995" y="6897"/>
                  </a:cubicBezTo>
                  <a:cubicBezTo>
                    <a:pt x="10112" y="6805"/>
                    <a:pt x="10231" y="6716"/>
                    <a:pt x="10351" y="6625"/>
                  </a:cubicBezTo>
                  <a:cubicBezTo>
                    <a:pt x="10508" y="6628"/>
                    <a:pt x="10666" y="6629"/>
                    <a:pt x="10824" y="6629"/>
                  </a:cubicBezTo>
                  <a:cubicBezTo>
                    <a:pt x="12874" y="6629"/>
                    <a:pt x="14922" y="6383"/>
                    <a:pt x="16913" y="5900"/>
                  </a:cubicBezTo>
                  <a:cubicBezTo>
                    <a:pt x="17513" y="5755"/>
                    <a:pt x="18108" y="5587"/>
                    <a:pt x="18696" y="5398"/>
                  </a:cubicBezTo>
                  <a:cubicBezTo>
                    <a:pt x="18970" y="5310"/>
                    <a:pt x="18876" y="4916"/>
                    <a:pt x="18630" y="4916"/>
                  </a:cubicBezTo>
                  <a:cubicBezTo>
                    <a:pt x="18604" y="4916"/>
                    <a:pt x="18577" y="4920"/>
                    <a:pt x="18549" y="4929"/>
                  </a:cubicBezTo>
                  <a:cubicBezTo>
                    <a:pt x="16473" y="5595"/>
                    <a:pt x="14317" y="5991"/>
                    <a:pt x="12139" y="6105"/>
                  </a:cubicBezTo>
                  <a:cubicBezTo>
                    <a:pt x="11764" y="6124"/>
                    <a:pt x="11389" y="6133"/>
                    <a:pt x="11014" y="6135"/>
                  </a:cubicBezTo>
                  <a:cubicBezTo>
                    <a:pt x="12162" y="5321"/>
                    <a:pt x="13376" y="4599"/>
                    <a:pt x="14621" y="3943"/>
                  </a:cubicBezTo>
                  <a:cubicBezTo>
                    <a:pt x="16238" y="3090"/>
                    <a:pt x="17909" y="2331"/>
                    <a:pt x="19658" y="1789"/>
                  </a:cubicBezTo>
                  <a:cubicBezTo>
                    <a:pt x="19873" y="1722"/>
                    <a:pt x="20088" y="1660"/>
                    <a:pt x="20304" y="1600"/>
                  </a:cubicBezTo>
                  <a:cubicBezTo>
                    <a:pt x="20585" y="1522"/>
                    <a:pt x="20483" y="1120"/>
                    <a:pt x="20228" y="1120"/>
                  </a:cubicBezTo>
                  <a:cubicBezTo>
                    <a:pt x="20206" y="1120"/>
                    <a:pt x="20182" y="1123"/>
                    <a:pt x="20157" y="1130"/>
                  </a:cubicBezTo>
                  <a:cubicBezTo>
                    <a:pt x="18366" y="1626"/>
                    <a:pt x="16651" y="2360"/>
                    <a:pt x="14995" y="3197"/>
                  </a:cubicBezTo>
                  <a:cubicBezTo>
                    <a:pt x="13337" y="4037"/>
                    <a:pt x="11724" y="4978"/>
                    <a:pt x="10238" y="6094"/>
                  </a:cubicBezTo>
                  <a:cubicBezTo>
                    <a:pt x="8836" y="7148"/>
                    <a:pt x="7552" y="8352"/>
                    <a:pt x="6382" y="9657"/>
                  </a:cubicBezTo>
                  <a:cubicBezTo>
                    <a:pt x="6361" y="9680"/>
                    <a:pt x="6343" y="9703"/>
                    <a:pt x="6322" y="9725"/>
                  </a:cubicBezTo>
                  <a:cubicBezTo>
                    <a:pt x="6689" y="8543"/>
                    <a:pt x="7167" y="7398"/>
                    <a:pt x="7747" y="6302"/>
                  </a:cubicBezTo>
                  <a:cubicBezTo>
                    <a:pt x="8505" y="4874"/>
                    <a:pt x="9430" y="3538"/>
                    <a:pt x="10506" y="2331"/>
                  </a:cubicBezTo>
                  <a:cubicBezTo>
                    <a:pt x="11115" y="1649"/>
                    <a:pt x="11770" y="1007"/>
                    <a:pt x="12466" y="413"/>
                  </a:cubicBezTo>
                  <a:cubicBezTo>
                    <a:pt x="12568" y="328"/>
                    <a:pt x="12544" y="150"/>
                    <a:pt x="12456" y="65"/>
                  </a:cubicBezTo>
                  <a:cubicBezTo>
                    <a:pt x="12408" y="20"/>
                    <a:pt x="12353" y="0"/>
                    <a:pt x="12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3">
              <a:extLst>
                <a:ext uri="{FF2B5EF4-FFF2-40B4-BE49-F238E27FC236}">
                  <a16:creationId xmlns:a16="http://schemas.microsoft.com/office/drawing/2014/main" id="{1AE10A3F-C856-8E3B-BD88-AE77B3C86F85}"/>
                </a:ext>
              </a:extLst>
            </p:cNvPr>
            <p:cNvSpPr/>
            <p:nvPr/>
          </p:nvSpPr>
          <p:spPr>
            <a:xfrm>
              <a:off x="7065900" y="2848425"/>
              <a:ext cx="71200" cy="64875"/>
            </a:xfrm>
            <a:custGeom>
              <a:avLst/>
              <a:gdLst/>
              <a:ahLst/>
              <a:cxnLst/>
              <a:rect l="l" t="t" r="r" b="b"/>
              <a:pathLst>
                <a:path w="2848" h="2595" extrusionOk="0">
                  <a:moveTo>
                    <a:pt x="1424" y="1"/>
                  </a:moveTo>
                  <a:cubicBezTo>
                    <a:pt x="833" y="1"/>
                    <a:pt x="298" y="407"/>
                    <a:pt x="160" y="1007"/>
                  </a:cubicBezTo>
                  <a:cubicBezTo>
                    <a:pt x="0" y="1704"/>
                    <a:pt x="436" y="2401"/>
                    <a:pt x="1135" y="2561"/>
                  </a:cubicBezTo>
                  <a:cubicBezTo>
                    <a:pt x="1232" y="2584"/>
                    <a:pt x="1329" y="2594"/>
                    <a:pt x="1425" y="2594"/>
                  </a:cubicBezTo>
                  <a:cubicBezTo>
                    <a:pt x="2015" y="2594"/>
                    <a:pt x="2550" y="2188"/>
                    <a:pt x="2687" y="1587"/>
                  </a:cubicBezTo>
                  <a:cubicBezTo>
                    <a:pt x="2847" y="889"/>
                    <a:pt x="2412" y="194"/>
                    <a:pt x="1714" y="34"/>
                  </a:cubicBezTo>
                  <a:cubicBezTo>
                    <a:pt x="1617" y="12"/>
                    <a:pt x="1520" y="1"/>
                    <a:pt x="14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3">
              <a:extLst>
                <a:ext uri="{FF2B5EF4-FFF2-40B4-BE49-F238E27FC236}">
                  <a16:creationId xmlns:a16="http://schemas.microsoft.com/office/drawing/2014/main" id="{AE3FEB67-F436-3C51-E80E-0531F0A717DB}"/>
                </a:ext>
              </a:extLst>
            </p:cNvPr>
            <p:cNvSpPr/>
            <p:nvPr/>
          </p:nvSpPr>
          <p:spPr>
            <a:xfrm>
              <a:off x="7258925" y="2879675"/>
              <a:ext cx="71200" cy="64875"/>
            </a:xfrm>
            <a:custGeom>
              <a:avLst/>
              <a:gdLst/>
              <a:ahLst/>
              <a:cxnLst/>
              <a:rect l="l" t="t" r="r" b="b"/>
              <a:pathLst>
                <a:path w="2848" h="2595" extrusionOk="0">
                  <a:moveTo>
                    <a:pt x="1423" y="1"/>
                  </a:moveTo>
                  <a:cubicBezTo>
                    <a:pt x="833" y="1"/>
                    <a:pt x="298" y="407"/>
                    <a:pt x="161" y="1007"/>
                  </a:cubicBezTo>
                  <a:cubicBezTo>
                    <a:pt x="1" y="1705"/>
                    <a:pt x="437" y="2401"/>
                    <a:pt x="1134" y="2561"/>
                  </a:cubicBezTo>
                  <a:cubicBezTo>
                    <a:pt x="1232" y="2583"/>
                    <a:pt x="1329" y="2594"/>
                    <a:pt x="1425" y="2594"/>
                  </a:cubicBezTo>
                  <a:cubicBezTo>
                    <a:pt x="2016" y="2594"/>
                    <a:pt x="2550" y="2188"/>
                    <a:pt x="2688" y="1588"/>
                  </a:cubicBezTo>
                  <a:cubicBezTo>
                    <a:pt x="2848" y="890"/>
                    <a:pt x="2412" y="193"/>
                    <a:pt x="1713" y="34"/>
                  </a:cubicBezTo>
                  <a:cubicBezTo>
                    <a:pt x="1616" y="11"/>
                    <a:pt x="1519" y="1"/>
                    <a:pt x="1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3">
              <a:extLst>
                <a:ext uri="{FF2B5EF4-FFF2-40B4-BE49-F238E27FC236}">
                  <a16:creationId xmlns:a16="http://schemas.microsoft.com/office/drawing/2014/main" id="{0B55A9E2-2F18-076B-D50A-83C0D4C175F6}"/>
                </a:ext>
              </a:extLst>
            </p:cNvPr>
            <p:cNvSpPr/>
            <p:nvPr/>
          </p:nvSpPr>
          <p:spPr>
            <a:xfrm>
              <a:off x="7221325" y="2977450"/>
              <a:ext cx="71175" cy="64850"/>
            </a:xfrm>
            <a:custGeom>
              <a:avLst/>
              <a:gdLst/>
              <a:ahLst/>
              <a:cxnLst/>
              <a:rect l="l" t="t" r="r" b="b"/>
              <a:pathLst>
                <a:path w="2847" h="2594" extrusionOk="0">
                  <a:moveTo>
                    <a:pt x="1422" y="0"/>
                  </a:moveTo>
                  <a:cubicBezTo>
                    <a:pt x="832" y="0"/>
                    <a:pt x="297" y="407"/>
                    <a:pt x="160" y="1007"/>
                  </a:cubicBezTo>
                  <a:cubicBezTo>
                    <a:pt x="0" y="1705"/>
                    <a:pt x="436" y="2401"/>
                    <a:pt x="1133" y="2561"/>
                  </a:cubicBezTo>
                  <a:cubicBezTo>
                    <a:pt x="1231" y="2583"/>
                    <a:pt x="1328" y="2594"/>
                    <a:pt x="1424" y="2594"/>
                  </a:cubicBezTo>
                  <a:cubicBezTo>
                    <a:pt x="2016" y="2594"/>
                    <a:pt x="2549" y="2187"/>
                    <a:pt x="2687" y="1587"/>
                  </a:cubicBezTo>
                  <a:cubicBezTo>
                    <a:pt x="2847" y="889"/>
                    <a:pt x="2411" y="193"/>
                    <a:pt x="1713" y="33"/>
                  </a:cubicBezTo>
                  <a:cubicBezTo>
                    <a:pt x="1615" y="11"/>
                    <a:pt x="1518" y="0"/>
                    <a:pt x="1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3">
              <a:extLst>
                <a:ext uri="{FF2B5EF4-FFF2-40B4-BE49-F238E27FC236}">
                  <a16:creationId xmlns:a16="http://schemas.microsoft.com/office/drawing/2014/main" id="{D1D8A3B4-3BC4-545F-D82E-AD1B79484C23}"/>
                </a:ext>
              </a:extLst>
            </p:cNvPr>
            <p:cNvSpPr/>
            <p:nvPr/>
          </p:nvSpPr>
          <p:spPr>
            <a:xfrm>
              <a:off x="7114900" y="3092150"/>
              <a:ext cx="71200" cy="64850"/>
            </a:xfrm>
            <a:custGeom>
              <a:avLst/>
              <a:gdLst/>
              <a:ahLst/>
              <a:cxnLst/>
              <a:rect l="l" t="t" r="r" b="b"/>
              <a:pathLst>
                <a:path w="2848" h="2594" extrusionOk="0">
                  <a:moveTo>
                    <a:pt x="1423" y="1"/>
                  </a:moveTo>
                  <a:cubicBezTo>
                    <a:pt x="833" y="1"/>
                    <a:pt x="299" y="408"/>
                    <a:pt x="160" y="1008"/>
                  </a:cubicBezTo>
                  <a:cubicBezTo>
                    <a:pt x="1" y="1706"/>
                    <a:pt x="437" y="2401"/>
                    <a:pt x="1135" y="2561"/>
                  </a:cubicBezTo>
                  <a:cubicBezTo>
                    <a:pt x="1232" y="2583"/>
                    <a:pt x="1330" y="2594"/>
                    <a:pt x="1426" y="2594"/>
                  </a:cubicBezTo>
                  <a:cubicBezTo>
                    <a:pt x="2016" y="2594"/>
                    <a:pt x="2550" y="2187"/>
                    <a:pt x="2688" y="1587"/>
                  </a:cubicBezTo>
                  <a:cubicBezTo>
                    <a:pt x="2847" y="890"/>
                    <a:pt x="2411" y="194"/>
                    <a:pt x="1714" y="34"/>
                  </a:cubicBezTo>
                  <a:cubicBezTo>
                    <a:pt x="1617" y="12"/>
                    <a:pt x="1519" y="1"/>
                    <a:pt x="1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3">
              <a:extLst>
                <a:ext uri="{FF2B5EF4-FFF2-40B4-BE49-F238E27FC236}">
                  <a16:creationId xmlns:a16="http://schemas.microsoft.com/office/drawing/2014/main" id="{4BE3FF5A-ED24-C6A7-34AB-A0836E56F8FA}"/>
                </a:ext>
              </a:extLst>
            </p:cNvPr>
            <p:cNvSpPr/>
            <p:nvPr/>
          </p:nvSpPr>
          <p:spPr>
            <a:xfrm>
              <a:off x="6953950" y="2959850"/>
              <a:ext cx="71225" cy="64850"/>
            </a:xfrm>
            <a:custGeom>
              <a:avLst/>
              <a:gdLst/>
              <a:ahLst/>
              <a:cxnLst/>
              <a:rect l="l" t="t" r="r" b="b"/>
              <a:pathLst>
                <a:path w="2849" h="2594" extrusionOk="0">
                  <a:moveTo>
                    <a:pt x="1423" y="1"/>
                  </a:moveTo>
                  <a:cubicBezTo>
                    <a:pt x="833" y="1"/>
                    <a:pt x="299" y="408"/>
                    <a:pt x="162" y="1007"/>
                  </a:cubicBezTo>
                  <a:cubicBezTo>
                    <a:pt x="1" y="1704"/>
                    <a:pt x="438" y="2401"/>
                    <a:pt x="1135" y="2560"/>
                  </a:cubicBezTo>
                  <a:cubicBezTo>
                    <a:pt x="1233" y="2583"/>
                    <a:pt x="1330" y="2594"/>
                    <a:pt x="1426" y="2594"/>
                  </a:cubicBezTo>
                  <a:cubicBezTo>
                    <a:pt x="2017" y="2594"/>
                    <a:pt x="2551" y="2186"/>
                    <a:pt x="2688" y="1587"/>
                  </a:cubicBezTo>
                  <a:cubicBezTo>
                    <a:pt x="2849" y="890"/>
                    <a:pt x="2412" y="195"/>
                    <a:pt x="1714" y="34"/>
                  </a:cubicBezTo>
                  <a:cubicBezTo>
                    <a:pt x="1617" y="11"/>
                    <a:pt x="1519" y="1"/>
                    <a:pt x="1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3">
              <a:extLst>
                <a:ext uri="{FF2B5EF4-FFF2-40B4-BE49-F238E27FC236}">
                  <a16:creationId xmlns:a16="http://schemas.microsoft.com/office/drawing/2014/main" id="{DE7321D5-EF74-7769-6C66-84A0CD3C56FD}"/>
                </a:ext>
              </a:extLst>
            </p:cNvPr>
            <p:cNvSpPr/>
            <p:nvPr/>
          </p:nvSpPr>
          <p:spPr>
            <a:xfrm>
              <a:off x="7050450" y="3164125"/>
              <a:ext cx="71200" cy="64875"/>
            </a:xfrm>
            <a:custGeom>
              <a:avLst/>
              <a:gdLst/>
              <a:ahLst/>
              <a:cxnLst/>
              <a:rect l="l" t="t" r="r" b="b"/>
              <a:pathLst>
                <a:path w="2848" h="2595" extrusionOk="0">
                  <a:moveTo>
                    <a:pt x="1423" y="1"/>
                  </a:moveTo>
                  <a:cubicBezTo>
                    <a:pt x="833" y="1"/>
                    <a:pt x="298" y="407"/>
                    <a:pt x="161" y="1007"/>
                  </a:cubicBezTo>
                  <a:cubicBezTo>
                    <a:pt x="0" y="1705"/>
                    <a:pt x="437" y="2401"/>
                    <a:pt x="1134" y="2561"/>
                  </a:cubicBezTo>
                  <a:cubicBezTo>
                    <a:pt x="1232" y="2583"/>
                    <a:pt x="1329" y="2594"/>
                    <a:pt x="1424" y="2594"/>
                  </a:cubicBezTo>
                  <a:cubicBezTo>
                    <a:pt x="2015" y="2594"/>
                    <a:pt x="2550" y="2188"/>
                    <a:pt x="2687" y="1588"/>
                  </a:cubicBezTo>
                  <a:cubicBezTo>
                    <a:pt x="2848" y="890"/>
                    <a:pt x="2411" y="193"/>
                    <a:pt x="1714" y="34"/>
                  </a:cubicBezTo>
                  <a:cubicBezTo>
                    <a:pt x="1616" y="11"/>
                    <a:pt x="1519" y="1"/>
                    <a:pt x="1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3">
              <a:extLst>
                <a:ext uri="{FF2B5EF4-FFF2-40B4-BE49-F238E27FC236}">
                  <a16:creationId xmlns:a16="http://schemas.microsoft.com/office/drawing/2014/main" id="{CFDFB547-18DE-5843-66B3-74B11A3FFB83}"/>
                </a:ext>
              </a:extLst>
            </p:cNvPr>
            <p:cNvSpPr/>
            <p:nvPr/>
          </p:nvSpPr>
          <p:spPr>
            <a:xfrm>
              <a:off x="7226425" y="3077475"/>
              <a:ext cx="71200" cy="64850"/>
            </a:xfrm>
            <a:custGeom>
              <a:avLst/>
              <a:gdLst/>
              <a:ahLst/>
              <a:cxnLst/>
              <a:rect l="l" t="t" r="r" b="b"/>
              <a:pathLst>
                <a:path w="2848" h="2594" extrusionOk="0">
                  <a:moveTo>
                    <a:pt x="1423" y="1"/>
                  </a:moveTo>
                  <a:cubicBezTo>
                    <a:pt x="833" y="1"/>
                    <a:pt x="298" y="407"/>
                    <a:pt x="160" y="1007"/>
                  </a:cubicBezTo>
                  <a:cubicBezTo>
                    <a:pt x="1" y="1704"/>
                    <a:pt x="437" y="2400"/>
                    <a:pt x="1134" y="2561"/>
                  </a:cubicBezTo>
                  <a:cubicBezTo>
                    <a:pt x="1231" y="2583"/>
                    <a:pt x="1328" y="2594"/>
                    <a:pt x="1424" y="2594"/>
                  </a:cubicBezTo>
                  <a:cubicBezTo>
                    <a:pt x="2015" y="2594"/>
                    <a:pt x="2550" y="2187"/>
                    <a:pt x="2688" y="1587"/>
                  </a:cubicBezTo>
                  <a:cubicBezTo>
                    <a:pt x="2848" y="889"/>
                    <a:pt x="2412" y="193"/>
                    <a:pt x="1713" y="34"/>
                  </a:cubicBezTo>
                  <a:cubicBezTo>
                    <a:pt x="1616" y="11"/>
                    <a:pt x="1519" y="1"/>
                    <a:pt x="1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3">
              <a:extLst>
                <a:ext uri="{FF2B5EF4-FFF2-40B4-BE49-F238E27FC236}">
                  <a16:creationId xmlns:a16="http://schemas.microsoft.com/office/drawing/2014/main" id="{17D04A56-5651-81A2-43FD-F87B2784EA00}"/>
                </a:ext>
              </a:extLst>
            </p:cNvPr>
            <p:cNvSpPr/>
            <p:nvPr/>
          </p:nvSpPr>
          <p:spPr>
            <a:xfrm>
              <a:off x="4295625" y="2773850"/>
              <a:ext cx="48225" cy="50650"/>
            </a:xfrm>
            <a:custGeom>
              <a:avLst/>
              <a:gdLst/>
              <a:ahLst/>
              <a:cxnLst/>
              <a:rect l="l" t="t" r="r" b="b"/>
              <a:pathLst>
                <a:path w="1929" h="2026" extrusionOk="0">
                  <a:moveTo>
                    <a:pt x="1448" y="1"/>
                  </a:moveTo>
                  <a:cubicBezTo>
                    <a:pt x="1321" y="1"/>
                    <a:pt x="1195" y="43"/>
                    <a:pt x="1084" y="106"/>
                  </a:cubicBezTo>
                  <a:cubicBezTo>
                    <a:pt x="866" y="226"/>
                    <a:pt x="694" y="416"/>
                    <a:pt x="549" y="618"/>
                  </a:cubicBezTo>
                  <a:cubicBezTo>
                    <a:pt x="270" y="1011"/>
                    <a:pt x="82" y="1467"/>
                    <a:pt x="1" y="1942"/>
                  </a:cubicBezTo>
                  <a:lnTo>
                    <a:pt x="70" y="2026"/>
                  </a:lnTo>
                  <a:cubicBezTo>
                    <a:pt x="371" y="1840"/>
                    <a:pt x="694" y="1688"/>
                    <a:pt x="994" y="1502"/>
                  </a:cubicBezTo>
                  <a:cubicBezTo>
                    <a:pt x="1295" y="1313"/>
                    <a:pt x="1579" y="1083"/>
                    <a:pt x="1759" y="777"/>
                  </a:cubicBezTo>
                  <a:cubicBezTo>
                    <a:pt x="1864" y="596"/>
                    <a:pt x="1928" y="357"/>
                    <a:pt x="1813" y="182"/>
                  </a:cubicBezTo>
                  <a:cubicBezTo>
                    <a:pt x="1740" y="70"/>
                    <a:pt x="1603" y="7"/>
                    <a:pt x="1469" y="1"/>
                  </a:cubicBezTo>
                  <a:cubicBezTo>
                    <a:pt x="1462" y="1"/>
                    <a:pt x="1455" y="1"/>
                    <a:pt x="1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3">
              <a:extLst>
                <a:ext uri="{FF2B5EF4-FFF2-40B4-BE49-F238E27FC236}">
                  <a16:creationId xmlns:a16="http://schemas.microsoft.com/office/drawing/2014/main" id="{79DC4130-D4A0-EE0F-8473-AA51E8C51375}"/>
                </a:ext>
              </a:extLst>
            </p:cNvPr>
            <p:cNvSpPr/>
            <p:nvPr/>
          </p:nvSpPr>
          <p:spPr>
            <a:xfrm>
              <a:off x="4296775" y="2808850"/>
              <a:ext cx="64325" cy="26375"/>
            </a:xfrm>
            <a:custGeom>
              <a:avLst/>
              <a:gdLst/>
              <a:ahLst/>
              <a:cxnLst/>
              <a:rect l="l" t="t" r="r" b="b"/>
              <a:pathLst>
                <a:path w="2573" h="1055" extrusionOk="0">
                  <a:moveTo>
                    <a:pt x="1649" y="1"/>
                  </a:moveTo>
                  <a:cubicBezTo>
                    <a:pt x="1554" y="1"/>
                    <a:pt x="1458" y="8"/>
                    <a:pt x="1365" y="19"/>
                  </a:cubicBezTo>
                  <a:cubicBezTo>
                    <a:pt x="885" y="76"/>
                    <a:pt x="421" y="244"/>
                    <a:pt x="16" y="503"/>
                  </a:cubicBezTo>
                  <a:lnTo>
                    <a:pt x="1" y="613"/>
                  </a:lnTo>
                  <a:cubicBezTo>
                    <a:pt x="342" y="708"/>
                    <a:pt x="670" y="846"/>
                    <a:pt x="1011" y="942"/>
                  </a:cubicBezTo>
                  <a:cubicBezTo>
                    <a:pt x="1242" y="1008"/>
                    <a:pt x="1482" y="1054"/>
                    <a:pt x="1721" y="1054"/>
                  </a:cubicBezTo>
                  <a:cubicBezTo>
                    <a:pt x="1835" y="1054"/>
                    <a:pt x="1949" y="1044"/>
                    <a:pt x="2061" y="1020"/>
                  </a:cubicBezTo>
                  <a:cubicBezTo>
                    <a:pt x="2266" y="977"/>
                    <a:pt x="2485" y="864"/>
                    <a:pt x="2538" y="661"/>
                  </a:cubicBezTo>
                  <a:cubicBezTo>
                    <a:pt x="2572" y="531"/>
                    <a:pt x="2526" y="387"/>
                    <a:pt x="2440" y="283"/>
                  </a:cubicBezTo>
                  <a:cubicBezTo>
                    <a:pt x="2354" y="180"/>
                    <a:pt x="2232" y="112"/>
                    <a:pt x="2104" y="68"/>
                  </a:cubicBezTo>
                  <a:cubicBezTo>
                    <a:pt x="1958" y="19"/>
                    <a:pt x="1804" y="1"/>
                    <a:pt x="1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3">
              <a:extLst>
                <a:ext uri="{FF2B5EF4-FFF2-40B4-BE49-F238E27FC236}">
                  <a16:creationId xmlns:a16="http://schemas.microsoft.com/office/drawing/2014/main" id="{0EE6F8FA-EF86-133F-09B8-DC6A87C453D3}"/>
                </a:ext>
              </a:extLst>
            </p:cNvPr>
            <p:cNvSpPr/>
            <p:nvPr/>
          </p:nvSpPr>
          <p:spPr>
            <a:xfrm>
              <a:off x="4235725" y="2804225"/>
              <a:ext cx="64300" cy="26500"/>
            </a:xfrm>
            <a:custGeom>
              <a:avLst/>
              <a:gdLst/>
              <a:ahLst/>
              <a:cxnLst/>
              <a:rect l="l" t="t" r="r" b="b"/>
              <a:pathLst>
                <a:path w="2572" h="1060" extrusionOk="0">
                  <a:moveTo>
                    <a:pt x="792" y="0"/>
                  </a:moveTo>
                  <a:cubicBezTo>
                    <a:pt x="705" y="0"/>
                    <a:pt x="619" y="7"/>
                    <a:pt x="533" y="21"/>
                  </a:cubicBezTo>
                  <a:cubicBezTo>
                    <a:pt x="326" y="53"/>
                    <a:pt x="102" y="158"/>
                    <a:pt x="40" y="358"/>
                  </a:cubicBezTo>
                  <a:cubicBezTo>
                    <a:pt x="1" y="487"/>
                    <a:pt x="39" y="632"/>
                    <a:pt x="121" y="739"/>
                  </a:cubicBezTo>
                  <a:cubicBezTo>
                    <a:pt x="201" y="847"/>
                    <a:pt x="322" y="920"/>
                    <a:pt x="447" y="969"/>
                  </a:cubicBezTo>
                  <a:cubicBezTo>
                    <a:pt x="619" y="1036"/>
                    <a:pt x="804" y="1060"/>
                    <a:pt x="988" y="1060"/>
                  </a:cubicBezTo>
                  <a:cubicBezTo>
                    <a:pt x="1054" y="1060"/>
                    <a:pt x="1119" y="1057"/>
                    <a:pt x="1184" y="1051"/>
                  </a:cubicBezTo>
                  <a:cubicBezTo>
                    <a:pt x="1664" y="1016"/>
                    <a:pt x="2136" y="870"/>
                    <a:pt x="2553" y="629"/>
                  </a:cubicBezTo>
                  <a:lnTo>
                    <a:pt x="2572" y="521"/>
                  </a:lnTo>
                  <a:cubicBezTo>
                    <a:pt x="2236" y="409"/>
                    <a:pt x="1915" y="256"/>
                    <a:pt x="1578" y="145"/>
                  </a:cubicBezTo>
                  <a:cubicBezTo>
                    <a:pt x="1325" y="60"/>
                    <a:pt x="1058" y="0"/>
                    <a:pt x="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3">
              <a:extLst>
                <a:ext uri="{FF2B5EF4-FFF2-40B4-BE49-F238E27FC236}">
                  <a16:creationId xmlns:a16="http://schemas.microsoft.com/office/drawing/2014/main" id="{262FFFDB-58E3-91F0-6D94-154E3F60F5DE}"/>
                </a:ext>
              </a:extLst>
            </p:cNvPr>
            <p:cNvSpPr/>
            <p:nvPr/>
          </p:nvSpPr>
          <p:spPr>
            <a:xfrm>
              <a:off x="4268975" y="2764775"/>
              <a:ext cx="33000" cy="59725"/>
            </a:xfrm>
            <a:custGeom>
              <a:avLst/>
              <a:gdLst/>
              <a:ahLst/>
              <a:cxnLst/>
              <a:rect l="l" t="t" r="r" b="b"/>
              <a:pathLst>
                <a:path w="1320" h="2389" extrusionOk="0">
                  <a:moveTo>
                    <a:pt x="436" y="0"/>
                  </a:moveTo>
                  <a:cubicBezTo>
                    <a:pt x="419" y="0"/>
                    <a:pt x="403" y="1"/>
                    <a:pt x="386" y="4"/>
                  </a:cubicBezTo>
                  <a:cubicBezTo>
                    <a:pt x="253" y="23"/>
                    <a:pt x="139" y="120"/>
                    <a:pt x="77" y="239"/>
                  </a:cubicBezTo>
                  <a:cubicBezTo>
                    <a:pt x="16" y="359"/>
                    <a:pt x="0" y="498"/>
                    <a:pt x="9" y="632"/>
                  </a:cubicBezTo>
                  <a:cubicBezTo>
                    <a:pt x="27" y="881"/>
                    <a:pt x="125" y="1118"/>
                    <a:pt x="248" y="1334"/>
                  </a:cubicBezTo>
                  <a:cubicBezTo>
                    <a:pt x="487" y="1752"/>
                    <a:pt x="819" y="2116"/>
                    <a:pt x="1215" y="2389"/>
                  </a:cubicBezTo>
                  <a:lnTo>
                    <a:pt x="1320" y="2362"/>
                  </a:lnTo>
                  <a:cubicBezTo>
                    <a:pt x="1277" y="2010"/>
                    <a:pt x="1277" y="1655"/>
                    <a:pt x="1235" y="1303"/>
                  </a:cubicBezTo>
                  <a:cubicBezTo>
                    <a:pt x="1193" y="951"/>
                    <a:pt x="1103" y="596"/>
                    <a:pt x="902" y="305"/>
                  </a:cubicBezTo>
                  <a:cubicBezTo>
                    <a:pt x="793" y="146"/>
                    <a:pt x="624" y="0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3">
              <a:extLst>
                <a:ext uri="{FF2B5EF4-FFF2-40B4-BE49-F238E27FC236}">
                  <a16:creationId xmlns:a16="http://schemas.microsoft.com/office/drawing/2014/main" id="{09245861-B0CC-EB72-247A-E89713A7EB7F}"/>
                </a:ext>
              </a:extLst>
            </p:cNvPr>
            <p:cNvSpPr/>
            <p:nvPr/>
          </p:nvSpPr>
          <p:spPr>
            <a:xfrm>
              <a:off x="4281800" y="2825575"/>
              <a:ext cx="27725" cy="63575"/>
            </a:xfrm>
            <a:custGeom>
              <a:avLst/>
              <a:gdLst/>
              <a:ahLst/>
              <a:cxnLst/>
              <a:rect l="l" t="t" r="r" b="b"/>
              <a:pathLst>
                <a:path w="1109" h="2543" extrusionOk="0">
                  <a:moveTo>
                    <a:pt x="638" y="1"/>
                  </a:moveTo>
                  <a:cubicBezTo>
                    <a:pt x="510" y="331"/>
                    <a:pt x="343" y="646"/>
                    <a:pt x="215" y="975"/>
                  </a:cubicBezTo>
                  <a:cubicBezTo>
                    <a:pt x="88" y="1306"/>
                    <a:pt x="0" y="1661"/>
                    <a:pt x="41" y="2013"/>
                  </a:cubicBezTo>
                  <a:cubicBezTo>
                    <a:pt x="66" y="2222"/>
                    <a:pt x="159" y="2450"/>
                    <a:pt x="356" y="2521"/>
                  </a:cubicBezTo>
                  <a:cubicBezTo>
                    <a:pt x="396" y="2535"/>
                    <a:pt x="438" y="2542"/>
                    <a:pt x="480" y="2542"/>
                  </a:cubicBezTo>
                  <a:cubicBezTo>
                    <a:pt x="572" y="2542"/>
                    <a:pt x="664" y="2511"/>
                    <a:pt x="740" y="2459"/>
                  </a:cubicBezTo>
                  <a:cubicBezTo>
                    <a:pt x="851" y="2383"/>
                    <a:pt x="930" y="2267"/>
                    <a:pt x="984" y="2145"/>
                  </a:cubicBezTo>
                  <a:cubicBezTo>
                    <a:pt x="1085" y="1916"/>
                    <a:pt x="1109" y="1661"/>
                    <a:pt x="1102" y="1413"/>
                  </a:cubicBezTo>
                  <a:cubicBezTo>
                    <a:pt x="1089" y="931"/>
                    <a:pt x="965" y="453"/>
                    <a:pt x="743" y="27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3">
              <a:extLst>
                <a:ext uri="{FF2B5EF4-FFF2-40B4-BE49-F238E27FC236}">
                  <a16:creationId xmlns:a16="http://schemas.microsoft.com/office/drawing/2014/main" id="{C2801222-DC66-3012-A536-2C98F8974705}"/>
                </a:ext>
              </a:extLst>
            </p:cNvPr>
            <p:cNvSpPr/>
            <p:nvPr/>
          </p:nvSpPr>
          <p:spPr>
            <a:xfrm>
              <a:off x="4243625" y="2822000"/>
              <a:ext cx="52375" cy="46500"/>
            </a:xfrm>
            <a:custGeom>
              <a:avLst/>
              <a:gdLst/>
              <a:ahLst/>
              <a:cxnLst/>
              <a:rect l="l" t="t" r="r" b="b"/>
              <a:pathLst>
                <a:path w="2095" h="1860" extrusionOk="0">
                  <a:moveTo>
                    <a:pt x="2034" y="1"/>
                  </a:moveTo>
                  <a:cubicBezTo>
                    <a:pt x="1714" y="151"/>
                    <a:pt x="1377" y="266"/>
                    <a:pt x="1056" y="416"/>
                  </a:cubicBezTo>
                  <a:cubicBezTo>
                    <a:pt x="737" y="568"/>
                    <a:pt x="428" y="765"/>
                    <a:pt x="216" y="1049"/>
                  </a:cubicBezTo>
                  <a:cubicBezTo>
                    <a:pt x="90" y="1216"/>
                    <a:pt x="1" y="1445"/>
                    <a:pt x="94" y="1633"/>
                  </a:cubicBezTo>
                  <a:cubicBezTo>
                    <a:pt x="154" y="1755"/>
                    <a:pt x="282" y="1832"/>
                    <a:pt x="415" y="1853"/>
                  </a:cubicBezTo>
                  <a:cubicBezTo>
                    <a:pt x="444" y="1858"/>
                    <a:pt x="474" y="1860"/>
                    <a:pt x="503" y="1860"/>
                  </a:cubicBezTo>
                  <a:cubicBezTo>
                    <a:pt x="608" y="1860"/>
                    <a:pt x="713" y="1833"/>
                    <a:pt x="810" y="1793"/>
                  </a:cubicBezTo>
                  <a:cubicBezTo>
                    <a:pt x="1040" y="1699"/>
                    <a:pt x="1233" y="1530"/>
                    <a:pt x="1399" y="1344"/>
                  </a:cubicBezTo>
                  <a:cubicBezTo>
                    <a:pt x="1722" y="987"/>
                    <a:pt x="1961" y="554"/>
                    <a:pt x="2094" y="93"/>
                  </a:cubicBezTo>
                  <a:lnTo>
                    <a:pt x="2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3">
              <a:extLst>
                <a:ext uri="{FF2B5EF4-FFF2-40B4-BE49-F238E27FC236}">
                  <a16:creationId xmlns:a16="http://schemas.microsoft.com/office/drawing/2014/main" id="{B2A5906E-F1A2-2BCE-1934-B1A1EDF49212}"/>
                </a:ext>
              </a:extLst>
            </p:cNvPr>
            <p:cNvSpPr/>
            <p:nvPr/>
          </p:nvSpPr>
          <p:spPr>
            <a:xfrm>
              <a:off x="4299150" y="2825325"/>
              <a:ext cx="51075" cy="46475"/>
            </a:xfrm>
            <a:custGeom>
              <a:avLst/>
              <a:gdLst/>
              <a:ahLst/>
              <a:cxnLst/>
              <a:rect l="l" t="t" r="r" b="b"/>
              <a:pathLst>
                <a:path w="2043" h="1859" extrusionOk="0">
                  <a:moveTo>
                    <a:pt x="84" y="1"/>
                  </a:moveTo>
                  <a:lnTo>
                    <a:pt x="0" y="68"/>
                  </a:lnTo>
                  <a:cubicBezTo>
                    <a:pt x="190" y="368"/>
                    <a:pt x="343" y="689"/>
                    <a:pt x="532" y="989"/>
                  </a:cubicBezTo>
                  <a:cubicBezTo>
                    <a:pt x="722" y="1287"/>
                    <a:pt x="955" y="1569"/>
                    <a:pt x="1262" y="1746"/>
                  </a:cubicBezTo>
                  <a:cubicBezTo>
                    <a:pt x="1375" y="1810"/>
                    <a:pt x="1508" y="1858"/>
                    <a:pt x="1635" y="1858"/>
                  </a:cubicBezTo>
                  <a:cubicBezTo>
                    <a:pt x="1714" y="1858"/>
                    <a:pt x="1791" y="1840"/>
                    <a:pt x="1858" y="1795"/>
                  </a:cubicBezTo>
                  <a:cubicBezTo>
                    <a:pt x="1971" y="1721"/>
                    <a:pt x="2032" y="1584"/>
                    <a:pt x="2037" y="1450"/>
                  </a:cubicBezTo>
                  <a:cubicBezTo>
                    <a:pt x="2042" y="1316"/>
                    <a:pt x="1996" y="1184"/>
                    <a:pt x="1930" y="1066"/>
                  </a:cubicBezTo>
                  <a:cubicBezTo>
                    <a:pt x="1807" y="850"/>
                    <a:pt x="1615" y="679"/>
                    <a:pt x="1411" y="536"/>
                  </a:cubicBezTo>
                  <a:cubicBezTo>
                    <a:pt x="1017" y="262"/>
                    <a:pt x="559" y="75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3">
              <a:extLst>
                <a:ext uri="{FF2B5EF4-FFF2-40B4-BE49-F238E27FC236}">
                  <a16:creationId xmlns:a16="http://schemas.microsoft.com/office/drawing/2014/main" id="{AD8AD3DA-A1F2-A5F8-5133-2DCDBBFBCEFB}"/>
                </a:ext>
              </a:extLst>
            </p:cNvPr>
            <p:cNvSpPr/>
            <p:nvPr/>
          </p:nvSpPr>
          <p:spPr>
            <a:xfrm>
              <a:off x="4278175" y="2812950"/>
              <a:ext cx="39575" cy="30700"/>
            </a:xfrm>
            <a:custGeom>
              <a:avLst/>
              <a:gdLst/>
              <a:ahLst/>
              <a:cxnLst/>
              <a:rect l="l" t="t" r="r" b="b"/>
              <a:pathLst>
                <a:path w="1583" h="1228" extrusionOk="0">
                  <a:moveTo>
                    <a:pt x="791" y="0"/>
                  </a:moveTo>
                  <a:cubicBezTo>
                    <a:pt x="3" y="0"/>
                    <a:pt x="1" y="1228"/>
                    <a:pt x="791" y="1228"/>
                  </a:cubicBezTo>
                  <a:cubicBezTo>
                    <a:pt x="1581" y="1228"/>
                    <a:pt x="1582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3">
              <a:extLst>
                <a:ext uri="{FF2B5EF4-FFF2-40B4-BE49-F238E27FC236}">
                  <a16:creationId xmlns:a16="http://schemas.microsoft.com/office/drawing/2014/main" id="{0F797229-891A-990E-E8E4-709EFED003A5}"/>
                </a:ext>
              </a:extLst>
            </p:cNvPr>
            <p:cNvSpPr/>
            <p:nvPr/>
          </p:nvSpPr>
          <p:spPr>
            <a:xfrm>
              <a:off x="4010250" y="3532900"/>
              <a:ext cx="137025" cy="143975"/>
            </a:xfrm>
            <a:custGeom>
              <a:avLst/>
              <a:gdLst/>
              <a:ahLst/>
              <a:cxnLst/>
              <a:rect l="l" t="t" r="r" b="b"/>
              <a:pathLst>
                <a:path w="5481" h="5759" extrusionOk="0">
                  <a:moveTo>
                    <a:pt x="4108" y="1"/>
                  </a:moveTo>
                  <a:cubicBezTo>
                    <a:pt x="3749" y="1"/>
                    <a:pt x="3395" y="123"/>
                    <a:pt x="3080" y="299"/>
                  </a:cubicBezTo>
                  <a:cubicBezTo>
                    <a:pt x="2461" y="643"/>
                    <a:pt x="1970" y="1181"/>
                    <a:pt x="1558" y="1759"/>
                  </a:cubicBezTo>
                  <a:cubicBezTo>
                    <a:pt x="765" y="2873"/>
                    <a:pt x="227" y="4169"/>
                    <a:pt x="0" y="5520"/>
                  </a:cubicBezTo>
                  <a:lnTo>
                    <a:pt x="197" y="5758"/>
                  </a:lnTo>
                  <a:cubicBezTo>
                    <a:pt x="1053" y="5228"/>
                    <a:pt x="1971" y="4800"/>
                    <a:pt x="2825" y="4268"/>
                  </a:cubicBezTo>
                  <a:cubicBezTo>
                    <a:pt x="3680" y="3735"/>
                    <a:pt x="4489" y="3079"/>
                    <a:pt x="4998" y="2210"/>
                  </a:cubicBezTo>
                  <a:cubicBezTo>
                    <a:pt x="5300" y="1694"/>
                    <a:pt x="5481" y="1020"/>
                    <a:pt x="5154" y="519"/>
                  </a:cubicBezTo>
                  <a:cubicBezTo>
                    <a:pt x="4944" y="198"/>
                    <a:pt x="4557" y="18"/>
                    <a:pt x="4176" y="2"/>
                  </a:cubicBezTo>
                  <a:cubicBezTo>
                    <a:pt x="4153" y="1"/>
                    <a:pt x="4131" y="1"/>
                    <a:pt x="4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3">
              <a:extLst>
                <a:ext uri="{FF2B5EF4-FFF2-40B4-BE49-F238E27FC236}">
                  <a16:creationId xmlns:a16="http://schemas.microsoft.com/office/drawing/2014/main" id="{62079B8C-43BB-417F-FCA0-70F49A2AF6ED}"/>
                </a:ext>
              </a:extLst>
            </p:cNvPr>
            <p:cNvSpPr/>
            <p:nvPr/>
          </p:nvSpPr>
          <p:spPr>
            <a:xfrm>
              <a:off x="4013475" y="3632325"/>
              <a:ext cx="182725" cy="74925"/>
            </a:xfrm>
            <a:custGeom>
              <a:avLst/>
              <a:gdLst/>
              <a:ahLst/>
              <a:cxnLst/>
              <a:rect l="l" t="t" r="r" b="b"/>
              <a:pathLst>
                <a:path w="7309" h="2997" extrusionOk="0">
                  <a:moveTo>
                    <a:pt x="4682" y="1"/>
                  </a:moveTo>
                  <a:cubicBezTo>
                    <a:pt x="4412" y="1"/>
                    <a:pt x="4142" y="21"/>
                    <a:pt x="3875" y="53"/>
                  </a:cubicBezTo>
                  <a:cubicBezTo>
                    <a:pt x="2516" y="217"/>
                    <a:pt x="1197" y="693"/>
                    <a:pt x="45" y="1432"/>
                  </a:cubicBezTo>
                  <a:lnTo>
                    <a:pt x="0" y="1738"/>
                  </a:lnTo>
                  <a:cubicBezTo>
                    <a:pt x="968" y="2013"/>
                    <a:pt x="1902" y="2404"/>
                    <a:pt x="2871" y="2679"/>
                  </a:cubicBezTo>
                  <a:cubicBezTo>
                    <a:pt x="3529" y="2864"/>
                    <a:pt x="4216" y="2996"/>
                    <a:pt x="4897" y="2996"/>
                  </a:cubicBezTo>
                  <a:cubicBezTo>
                    <a:pt x="5219" y="2996"/>
                    <a:pt x="5540" y="2967"/>
                    <a:pt x="5855" y="2900"/>
                  </a:cubicBezTo>
                  <a:cubicBezTo>
                    <a:pt x="6440" y="2776"/>
                    <a:pt x="7061" y="2454"/>
                    <a:pt x="7212" y="1876"/>
                  </a:cubicBezTo>
                  <a:cubicBezTo>
                    <a:pt x="7309" y="1507"/>
                    <a:pt x="7180" y="1099"/>
                    <a:pt x="6935" y="806"/>
                  </a:cubicBezTo>
                  <a:cubicBezTo>
                    <a:pt x="6690" y="511"/>
                    <a:pt x="6342" y="318"/>
                    <a:pt x="5978" y="195"/>
                  </a:cubicBezTo>
                  <a:cubicBezTo>
                    <a:pt x="5561" y="54"/>
                    <a:pt x="5123" y="1"/>
                    <a:pt x="4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3">
              <a:extLst>
                <a:ext uri="{FF2B5EF4-FFF2-40B4-BE49-F238E27FC236}">
                  <a16:creationId xmlns:a16="http://schemas.microsoft.com/office/drawing/2014/main" id="{A690DD3A-424F-CF66-7B85-BA4B37190889}"/>
                </a:ext>
              </a:extLst>
            </p:cNvPr>
            <p:cNvSpPr/>
            <p:nvPr/>
          </p:nvSpPr>
          <p:spPr>
            <a:xfrm>
              <a:off x="3839850" y="3619225"/>
              <a:ext cx="182800" cy="75350"/>
            </a:xfrm>
            <a:custGeom>
              <a:avLst/>
              <a:gdLst/>
              <a:ahLst/>
              <a:cxnLst/>
              <a:rect l="l" t="t" r="r" b="b"/>
              <a:pathLst>
                <a:path w="7312" h="3014" extrusionOk="0">
                  <a:moveTo>
                    <a:pt x="2245" y="0"/>
                  </a:moveTo>
                  <a:cubicBezTo>
                    <a:pt x="2001" y="0"/>
                    <a:pt x="1756" y="18"/>
                    <a:pt x="1513" y="58"/>
                  </a:cubicBezTo>
                  <a:cubicBezTo>
                    <a:pt x="925" y="155"/>
                    <a:pt x="290" y="450"/>
                    <a:pt x="113" y="1021"/>
                  </a:cubicBezTo>
                  <a:cubicBezTo>
                    <a:pt x="0" y="1387"/>
                    <a:pt x="111" y="1797"/>
                    <a:pt x="342" y="2103"/>
                  </a:cubicBezTo>
                  <a:cubicBezTo>
                    <a:pt x="574" y="2409"/>
                    <a:pt x="915" y="2618"/>
                    <a:pt x="1272" y="2757"/>
                  </a:cubicBezTo>
                  <a:cubicBezTo>
                    <a:pt x="1763" y="2947"/>
                    <a:pt x="2290" y="3014"/>
                    <a:pt x="2819" y="3014"/>
                  </a:cubicBezTo>
                  <a:cubicBezTo>
                    <a:pt x="3002" y="3014"/>
                    <a:pt x="3185" y="3006"/>
                    <a:pt x="3366" y="2992"/>
                  </a:cubicBezTo>
                  <a:cubicBezTo>
                    <a:pt x="4732" y="2888"/>
                    <a:pt x="6071" y="2472"/>
                    <a:pt x="7255" y="1785"/>
                  </a:cubicBezTo>
                  <a:lnTo>
                    <a:pt x="7311" y="1482"/>
                  </a:lnTo>
                  <a:cubicBezTo>
                    <a:pt x="6355" y="1163"/>
                    <a:pt x="5440" y="731"/>
                    <a:pt x="4484" y="413"/>
                  </a:cubicBezTo>
                  <a:cubicBezTo>
                    <a:pt x="3762" y="173"/>
                    <a:pt x="3002" y="0"/>
                    <a:pt x="2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3">
              <a:extLst>
                <a:ext uri="{FF2B5EF4-FFF2-40B4-BE49-F238E27FC236}">
                  <a16:creationId xmlns:a16="http://schemas.microsoft.com/office/drawing/2014/main" id="{027DAA41-0B12-209E-2708-4706A93021C3}"/>
                </a:ext>
              </a:extLst>
            </p:cNvPr>
            <p:cNvSpPr/>
            <p:nvPr/>
          </p:nvSpPr>
          <p:spPr>
            <a:xfrm>
              <a:off x="3934325" y="3506950"/>
              <a:ext cx="93900" cy="169925"/>
            </a:xfrm>
            <a:custGeom>
              <a:avLst/>
              <a:gdLst/>
              <a:ahLst/>
              <a:cxnLst/>
              <a:rect l="l" t="t" r="r" b="b"/>
              <a:pathLst>
                <a:path w="3756" h="6797" extrusionOk="0">
                  <a:moveTo>
                    <a:pt x="1249" y="1"/>
                  </a:moveTo>
                  <a:cubicBezTo>
                    <a:pt x="1201" y="1"/>
                    <a:pt x="1152" y="4"/>
                    <a:pt x="1103" y="11"/>
                  </a:cubicBezTo>
                  <a:cubicBezTo>
                    <a:pt x="725" y="64"/>
                    <a:pt x="400" y="340"/>
                    <a:pt x="222" y="679"/>
                  </a:cubicBezTo>
                  <a:cubicBezTo>
                    <a:pt x="44" y="1020"/>
                    <a:pt x="1" y="1415"/>
                    <a:pt x="27" y="1798"/>
                  </a:cubicBezTo>
                  <a:cubicBezTo>
                    <a:pt x="79" y="2505"/>
                    <a:pt x="358" y="3176"/>
                    <a:pt x="708" y="3794"/>
                  </a:cubicBezTo>
                  <a:cubicBezTo>
                    <a:pt x="1383" y="4984"/>
                    <a:pt x="2331" y="6020"/>
                    <a:pt x="3457" y="6796"/>
                  </a:cubicBezTo>
                  <a:lnTo>
                    <a:pt x="3756" y="6718"/>
                  </a:lnTo>
                  <a:cubicBezTo>
                    <a:pt x="3637" y="5718"/>
                    <a:pt x="3637" y="4707"/>
                    <a:pt x="3517" y="3707"/>
                  </a:cubicBezTo>
                  <a:cubicBezTo>
                    <a:pt x="3395" y="2706"/>
                    <a:pt x="3141" y="1696"/>
                    <a:pt x="2570" y="867"/>
                  </a:cubicBezTo>
                  <a:cubicBezTo>
                    <a:pt x="2260" y="416"/>
                    <a:pt x="1782" y="1"/>
                    <a:pt x="1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3">
              <a:extLst>
                <a:ext uri="{FF2B5EF4-FFF2-40B4-BE49-F238E27FC236}">
                  <a16:creationId xmlns:a16="http://schemas.microsoft.com/office/drawing/2014/main" id="{E5D82173-3E13-2984-F28A-89AE8E1BE28D}"/>
                </a:ext>
              </a:extLst>
            </p:cNvPr>
            <p:cNvSpPr/>
            <p:nvPr/>
          </p:nvSpPr>
          <p:spPr>
            <a:xfrm>
              <a:off x="3970825" y="3679925"/>
              <a:ext cx="78875" cy="180750"/>
            </a:xfrm>
            <a:custGeom>
              <a:avLst/>
              <a:gdLst/>
              <a:ahLst/>
              <a:cxnLst/>
              <a:rect l="l" t="t" r="r" b="b"/>
              <a:pathLst>
                <a:path w="3155" h="7230" extrusionOk="0">
                  <a:moveTo>
                    <a:pt x="1814" y="1"/>
                  </a:moveTo>
                  <a:cubicBezTo>
                    <a:pt x="1450" y="940"/>
                    <a:pt x="974" y="1833"/>
                    <a:pt x="612" y="2773"/>
                  </a:cubicBezTo>
                  <a:cubicBezTo>
                    <a:pt x="250" y="3713"/>
                    <a:pt x="1" y="4723"/>
                    <a:pt x="117" y="5724"/>
                  </a:cubicBezTo>
                  <a:cubicBezTo>
                    <a:pt x="186" y="6318"/>
                    <a:pt x="450" y="6965"/>
                    <a:pt x="1011" y="7169"/>
                  </a:cubicBezTo>
                  <a:cubicBezTo>
                    <a:pt x="1125" y="7210"/>
                    <a:pt x="1245" y="7229"/>
                    <a:pt x="1366" y="7229"/>
                  </a:cubicBezTo>
                  <a:cubicBezTo>
                    <a:pt x="1626" y="7229"/>
                    <a:pt x="1888" y="7140"/>
                    <a:pt x="2104" y="6993"/>
                  </a:cubicBezTo>
                  <a:cubicBezTo>
                    <a:pt x="2421" y="6776"/>
                    <a:pt x="2646" y="6447"/>
                    <a:pt x="2800" y="6097"/>
                  </a:cubicBezTo>
                  <a:cubicBezTo>
                    <a:pt x="3088" y="5448"/>
                    <a:pt x="3154" y="4723"/>
                    <a:pt x="3135" y="4015"/>
                  </a:cubicBezTo>
                  <a:cubicBezTo>
                    <a:pt x="3097" y="2647"/>
                    <a:pt x="2746" y="1288"/>
                    <a:pt x="2115" y="74"/>
                  </a:cubicBezTo>
                  <a:lnTo>
                    <a:pt x="18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3">
              <a:extLst>
                <a:ext uri="{FF2B5EF4-FFF2-40B4-BE49-F238E27FC236}">
                  <a16:creationId xmlns:a16="http://schemas.microsoft.com/office/drawing/2014/main" id="{3527A0FD-2CC9-C9F8-272A-DCDA520133CC}"/>
                </a:ext>
              </a:extLst>
            </p:cNvPr>
            <p:cNvSpPr/>
            <p:nvPr/>
          </p:nvSpPr>
          <p:spPr>
            <a:xfrm>
              <a:off x="3862275" y="3669725"/>
              <a:ext cx="148875" cy="132300"/>
            </a:xfrm>
            <a:custGeom>
              <a:avLst/>
              <a:gdLst/>
              <a:ahLst/>
              <a:cxnLst/>
              <a:rect l="l" t="t" r="r" b="b"/>
              <a:pathLst>
                <a:path w="5955" h="5292" extrusionOk="0">
                  <a:moveTo>
                    <a:pt x="5787" y="0"/>
                  </a:moveTo>
                  <a:cubicBezTo>
                    <a:pt x="4876" y="431"/>
                    <a:pt x="3917" y="751"/>
                    <a:pt x="3007" y="1184"/>
                  </a:cubicBezTo>
                  <a:cubicBezTo>
                    <a:pt x="2097" y="1617"/>
                    <a:pt x="1220" y="2177"/>
                    <a:pt x="614" y="2983"/>
                  </a:cubicBezTo>
                  <a:cubicBezTo>
                    <a:pt x="256" y="3460"/>
                    <a:pt x="0" y="4113"/>
                    <a:pt x="268" y="4647"/>
                  </a:cubicBezTo>
                  <a:cubicBezTo>
                    <a:pt x="439" y="4990"/>
                    <a:pt x="803" y="5211"/>
                    <a:pt x="1182" y="5271"/>
                  </a:cubicBezTo>
                  <a:cubicBezTo>
                    <a:pt x="1266" y="5285"/>
                    <a:pt x="1352" y="5292"/>
                    <a:pt x="1438" y="5292"/>
                  </a:cubicBezTo>
                  <a:cubicBezTo>
                    <a:pt x="1734" y="5292"/>
                    <a:pt x="2030" y="5215"/>
                    <a:pt x="2303" y="5100"/>
                  </a:cubicBezTo>
                  <a:cubicBezTo>
                    <a:pt x="2958" y="4829"/>
                    <a:pt x="3506" y="4350"/>
                    <a:pt x="3980" y="3823"/>
                  </a:cubicBezTo>
                  <a:cubicBezTo>
                    <a:pt x="4895" y="2805"/>
                    <a:pt x="5576" y="1578"/>
                    <a:pt x="5955" y="263"/>
                  </a:cubicBezTo>
                  <a:lnTo>
                    <a:pt x="57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3">
              <a:extLst>
                <a:ext uri="{FF2B5EF4-FFF2-40B4-BE49-F238E27FC236}">
                  <a16:creationId xmlns:a16="http://schemas.microsoft.com/office/drawing/2014/main" id="{46F98096-17B6-8DFB-A1EA-50802ED0DAD0}"/>
                </a:ext>
              </a:extLst>
            </p:cNvPr>
            <p:cNvSpPr/>
            <p:nvPr/>
          </p:nvSpPr>
          <p:spPr>
            <a:xfrm>
              <a:off x="4020225" y="3679250"/>
              <a:ext cx="145175" cy="132225"/>
            </a:xfrm>
            <a:custGeom>
              <a:avLst/>
              <a:gdLst/>
              <a:ahLst/>
              <a:cxnLst/>
              <a:rect l="l" t="t" r="r" b="b"/>
              <a:pathLst>
                <a:path w="5807" h="5289" extrusionOk="0">
                  <a:moveTo>
                    <a:pt x="238" y="0"/>
                  </a:moveTo>
                  <a:lnTo>
                    <a:pt x="0" y="200"/>
                  </a:lnTo>
                  <a:cubicBezTo>
                    <a:pt x="539" y="1052"/>
                    <a:pt x="974" y="1965"/>
                    <a:pt x="1514" y="2815"/>
                  </a:cubicBezTo>
                  <a:cubicBezTo>
                    <a:pt x="2054" y="3665"/>
                    <a:pt x="2718" y="4468"/>
                    <a:pt x="3592" y="4969"/>
                  </a:cubicBezTo>
                  <a:cubicBezTo>
                    <a:pt x="3912" y="5152"/>
                    <a:pt x="4292" y="5289"/>
                    <a:pt x="4653" y="5289"/>
                  </a:cubicBezTo>
                  <a:cubicBezTo>
                    <a:pt x="4877" y="5289"/>
                    <a:pt x="5094" y="5236"/>
                    <a:pt x="5284" y="5109"/>
                  </a:cubicBezTo>
                  <a:cubicBezTo>
                    <a:pt x="5605" y="4897"/>
                    <a:pt x="5779" y="4509"/>
                    <a:pt x="5793" y="4126"/>
                  </a:cubicBezTo>
                  <a:cubicBezTo>
                    <a:pt x="5806" y="3743"/>
                    <a:pt x="5676" y="3366"/>
                    <a:pt x="5487" y="3033"/>
                  </a:cubicBezTo>
                  <a:cubicBezTo>
                    <a:pt x="5136" y="2418"/>
                    <a:pt x="4593" y="1932"/>
                    <a:pt x="4013" y="1526"/>
                  </a:cubicBezTo>
                  <a:cubicBezTo>
                    <a:pt x="2891" y="741"/>
                    <a:pt x="1589" y="215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3">
              <a:extLst>
                <a:ext uri="{FF2B5EF4-FFF2-40B4-BE49-F238E27FC236}">
                  <a16:creationId xmlns:a16="http://schemas.microsoft.com/office/drawing/2014/main" id="{A0167753-62DF-7317-7FB9-FC5F8436BB69}"/>
                </a:ext>
              </a:extLst>
            </p:cNvPr>
            <p:cNvSpPr/>
            <p:nvPr/>
          </p:nvSpPr>
          <p:spPr>
            <a:xfrm>
              <a:off x="3960600" y="3644000"/>
              <a:ext cx="112425" cy="87250"/>
            </a:xfrm>
            <a:custGeom>
              <a:avLst/>
              <a:gdLst/>
              <a:ahLst/>
              <a:cxnLst/>
              <a:rect l="l" t="t" r="r" b="b"/>
              <a:pathLst>
                <a:path w="4497" h="3490" extrusionOk="0">
                  <a:moveTo>
                    <a:pt x="2248" y="1"/>
                  </a:moveTo>
                  <a:cubicBezTo>
                    <a:pt x="4" y="2"/>
                    <a:pt x="0" y="3489"/>
                    <a:pt x="2248" y="3489"/>
                  </a:cubicBezTo>
                  <a:cubicBezTo>
                    <a:pt x="4494" y="3489"/>
                    <a:pt x="449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3">
              <a:extLst>
                <a:ext uri="{FF2B5EF4-FFF2-40B4-BE49-F238E27FC236}">
                  <a16:creationId xmlns:a16="http://schemas.microsoft.com/office/drawing/2014/main" id="{4AC8393A-6778-FD60-F322-DAF156B29DFF}"/>
                </a:ext>
              </a:extLst>
            </p:cNvPr>
            <p:cNvSpPr/>
            <p:nvPr/>
          </p:nvSpPr>
          <p:spPr>
            <a:xfrm>
              <a:off x="7547125" y="2643775"/>
              <a:ext cx="92925" cy="97650"/>
            </a:xfrm>
            <a:custGeom>
              <a:avLst/>
              <a:gdLst/>
              <a:ahLst/>
              <a:cxnLst/>
              <a:rect l="l" t="t" r="r" b="b"/>
              <a:pathLst>
                <a:path w="3717" h="3906" extrusionOk="0">
                  <a:moveTo>
                    <a:pt x="2785" y="1"/>
                  </a:moveTo>
                  <a:cubicBezTo>
                    <a:pt x="2542" y="1"/>
                    <a:pt x="2301" y="84"/>
                    <a:pt x="2089" y="204"/>
                  </a:cubicBezTo>
                  <a:cubicBezTo>
                    <a:pt x="1669" y="437"/>
                    <a:pt x="1336" y="802"/>
                    <a:pt x="1057" y="1193"/>
                  </a:cubicBezTo>
                  <a:cubicBezTo>
                    <a:pt x="518" y="1949"/>
                    <a:pt x="155" y="2827"/>
                    <a:pt x="0" y="3742"/>
                  </a:cubicBezTo>
                  <a:lnTo>
                    <a:pt x="133" y="3905"/>
                  </a:lnTo>
                  <a:cubicBezTo>
                    <a:pt x="714" y="3544"/>
                    <a:pt x="1336" y="3255"/>
                    <a:pt x="1916" y="2894"/>
                  </a:cubicBezTo>
                  <a:cubicBezTo>
                    <a:pt x="2495" y="2533"/>
                    <a:pt x="3043" y="2088"/>
                    <a:pt x="3389" y="1499"/>
                  </a:cubicBezTo>
                  <a:cubicBezTo>
                    <a:pt x="3593" y="1150"/>
                    <a:pt x="3716" y="692"/>
                    <a:pt x="3495" y="353"/>
                  </a:cubicBezTo>
                  <a:cubicBezTo>
                    <a:pt x="3353" y="135"/>
                    <a:pt x="3091" y="14"/>
                    <a:pt x="2831" y="2"/>
                  </a:cubicBezTo>
                  <a:cubicBezTo>
                    <a:pt x="2815" y="1"/>
                    <a:pt x="2800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3">
              <a:extLst>
                <a:ext uri="{FF2B5EF4-FFF2-40B4-BE49-F238E27FC236}">
                  <a16:creationId xmlns:a16="http://schemas.microsoft.com/office/drawing/2014/main" id="{4719DD7E-747E-58CB-CD78-FB14501E82FD}"/>
                </a:ext>
              </a:extLst>
            </p:cNvPr>
            <p:cNvSpPr/>
            <p:nvPr/>
          </p:nvSpPr>
          <p:spPr>
            <a:xfrm>
              <a:off x="7549325" y="2711200"/>
              <a:ext cx="123875" cy="50775"/>
            </a:xfrm>
            <a:custGeom>
              <a:avLst/>
              <a:gdLst/>
              <a:ahLst/>
              <a:cxnLst/>
              <a:rect l="l" t="t" r="r" b="b"/>
              <a:pathLst>
                <a:path w="4955" h="2031" extrusionOk="0">
                  <a:moveTo>
                    <a:pt x="3173" y="1"/>
                  </a:moveTo>
                  <a:cubicBezTo>
                    <a:pt x="2990" y="1"/>
                    <a:pt x="2807" y="14"/>
                    <a:pt x="2626" y="36"/>
                  </a:cubicBezTo>
                  <a:cubicBezTo>
                    <a:pt x="1705" y="148"/>
                    <a:pt x="810" y="470"/>
                    <a:pt x="30" y="972"/>
                  </a:cubicBezTo>
                  <a:lnTo>
                    <a:pt x="0" y="1178"/>
                  </a:lnTo>
                  <a:cubicBezTo>
                    <a:pt x="659" y="1366"/>
                    <a:pt x="1290" y="1630"/>
                    <a:pt x="1948" y="1816"/>
                  </a:cubicBezTo>
                  <a:cubicBezTo>
                    <a:pt x="2394" y="1942"/>
                    <a:pt x="2859" y="2030"/>
                    <a:pt x="3320" y="2030"/>
                  </a:cubicBezTo>
                  <a:cubicBezTo>
                    <a:pt x="3539" y="2030"/>
                    <a:pt x="3756" y="2011"/>
                    <a:pt x="3971" y="1966"/>
                  </a:cubicBezTo>
                  <a:cubicBezTo>
                    <a:pt x="4366" y="1883"/>
                    <a:pt x="4787" y="1664"/>
                    <a:pt x="4889" y="1272"/>
                  </a:cubicBezTo>
                  <a:cubicBezTo>
                    <a:pt x="4955" y="1020"/>
                    <a:pt x="4868" y="744"/>
                    <a:pt x="4702" y="545"/>
                  </a:cubicBezTo>
                  <a:cubicBezTo>
                    <a:pt x="4535" y="345"/>
                    <a:pt x="4299" y="215"/>
                    <a:pt x="4053" y="132"/>
                  </a:cubicBezTo>
                  <a:cubicBezTo>
                    <a:pt x="3770" y="37"/>
                    <a:pt x="3473" y="1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3">
              <a:extLst>
                <a:ext uri="{FF2B5EF4-FFF2-40B4-BE49-F238E27FC236}">
                  <a16:creationId xmlns:a16="http://schemas.microsoft.com/office/drawing/2014/main" id="{2F24EA3F-CBC1-794E-6BF7-7C40CC73CF8B}"/>
                </a:ext>
              </a:extLst>
            </p:cNvPr>
            <p:cNvSpPr/>
            <p:nvPr/>
          </p:nvSpPr>
          <p:spPr>
            <a:xfrm>
              <a:off x="7431600" y="2702275"/>
              <a:ext cx="123950" cy="51100"/>
            </a:xfrm>
            <a:custGeom>
              <a:avLst/>
              <a:gdLst/>
              <a:ahLst/>
              <a:cxnLst/>
              <a:rect l="l" t="t" r="r" b="b"/>
              <a:pathLst>
                <a:path w="4958" h="2044" extrusionOk="0">
                  <a:moveTo>
                    <a:pt x="1524" y="0"/>
                  </a:moveTo>
                  <a:cubicBezTo>
                    <a:pt x="1358" y="0"/>
                    <a:pt x="1192" y="13"/>
                    <a:pt x="1027" y="40"/>
                  </a:cubicBezTo>
                  <a:cubicBezTo>
                    <a:pt x="627" y="106"/>
                    <a:pt x="196" y="306"/>
                    <a:pt x="77" y="692"/>
                  </a:cubicBezTo>
                  <a:cubicBezTo>
                    <a:pt x="0" y="941"/>
                    <a:pt x="75" y="1219"/>
                    <a:pt x="232" y="1427"/>
                  </a:cubicBezTo>
                  <a:cubicBezTo>
                    <a:pt x="389" y="1634"/>
                    <a:pt x="620" y="1776"/>
                    <a:pt x="861" y="1869"/>
                  </a:cubicBezTo>
                  <a:cubicBezTo>
                    <a:pt x="1194" y="1998"/>
                    <a:pt x="1551" y="2044"/>
                    <a:pt x="1909" y="2044"/>
                  </a:cubicBezTo>
                  <a:cubicBezTo>
                    <a:pt x="2034" y="2044"/>
                    <a:pt x="2158" y="2038"/>
                    <a:pt x="2282" y="2029"/>
                  </a:cubicBezTo>
                  <a:cubicBezTo>
                    <a:pt x="3207" y="1960"/>
                    <a:pt x="4116" y="1678"/>
                    <a:pt x="4918" y="1212"/>
                  </a:cubicBezTo>
                  <a:lnTo>
                    <a:pt x="4957" y="1004"/>
                  </a:lnTo>
                  <a:cubicBezTo>
                    <a:pt x="4309" y="788"/>
                    <a:pt x="3690" y="495"/>
                    <a:pt x="3041" y="280"/>
                  </a:cubicBezTo>
                  <a:cubicBezTo>
                    <a:pt x="2551" y="118"/>
                    <a:pt x="2037" y="0"/>
                    <a:pt x="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3">
              <a:extLst>
                <a:ext uri="{FF2B5EF4-FFF2-40B4-BE49-F238E27FC236}">
                  <a16:creationId xmlns:a16="http://schemas.microsoft.com/office/drawing/2014/main" id="{1D483E07-85AA-F347-06F5-42F5A6E25BBC}"/>
                </a:ext>
              </a:extLst>
            </p:cNvPr>
            <p:cNvSpPr/>
            <p:nvPr/>
          </p:nvSpPr>
          <p:spPr>
            <a:xfrm>
              <a:off x="7495675" y="2626250"/>
              <a:ext cx="63650" cy="115175"/>
            </a:xfrm>
            <a:custGeom>
              <a:avLst/>
              <a:gdLst/>
              <a:ahLst/>
              <a:cxnLst/>
              <a:rect l="l" t="t" r="r" b="b"/>
              <a:pathLst>
                <a:path w="2546" h="4607" extrusionOk="0">
                  <a:moveTo>
                    <a:pt x="845" y="0"/>
                  </a:moveTo>
                  <a:cubicBezTo>
                    <a:pt x="813" y="0"/>
                    <a:pt x="780" y="2"/>
                    <a:pt x="748" y="7"/>
                  </a:cubicBezTo>
                  <a:cubicBezTo>
                    <a:pt x="490" y="43"/>
                    <a:pt x="270" y="230"/>
                    <a:pt x="150" y="460"/>
                  </a:cubicBezTo>
                  <a:cubicBezTo>
                    <a:pt x="29" y="691"/>
                    <a:pt x="1" y="958"/>
                    <a:pt x="18" y="1218"/>
                  </a:cubicBezTo>
                  <a:cubicBezTo>
                    <a:pt x="52" y="1696"/>
                    <a:pt x="242" y="2151"/>
                    <a:pt x="479" y="2570"/>
                  </a:cubicBezTo>
                  <a:cubicBezTo>
                    <a:pt x="936" y="3378"/>
                    <a:pt x="1578" y="4079"/>
                    <a:pt x="2342" y="4606"/>
                  </a:cubicBezTo>
                  <a:lnTo>
                    <a:pt x="2546" y="4555"/>
                  </a:lnTo>
                  <a:cubicBezTo>
                    <a:pt x="2465" y="3876"/>
                    <a:pt x="2465" y="3190"/>
                    <a:pt x="2383" y="2513"/>
                  </a:cubicBezTo>
                  <a:cubicBezTo>
                    <a:pt x="2301" y="1834"/>
                    <a:pt x="2130" y="1150"/>
                    <a:pt x="1742" y="588"/>
                  </a:cubicBezTo>
                  <a:cubicBezTo>
                    <a:pt x="1531" y="282"/>
                    <a:pt x="1207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3">
              <a:extLst>
                <a:ext uri="{FF2B5EF4-FFF2-40B4-BE49-F238E27FC236}">
                  <a16:creationId xmlns:a16="http://schemas.microsoft.com/office/drawing/2014/main" id="{82CEA5E4-7903-2F29-047B-6C904FC47A28}"/>
                </a:ext>
              </a:extLst>
            </p:cNvPr>
            <p:cNvSpPr/>
            <p:nvPr/>
          </p:nvSpPr>
          <p:spPr>
            <a:xfrm>
              <a:off x="7520350" y="2743500"/>
              <a:ext cx="53500" cy="122550"/>
            </a:xfrm>
            <a:custGeom>
              <a:avLst/>
              <a:gdLst/>
              <a:ahLst/>
              <a:cxnLst/>
              <a:rect l="l" t="t" r="r" b="b"/>
              <a:pathLst>
                <a:path w="2140" h="4902" extrusionOk="0">
                  <a:moveTo>
                    <a:pt x="1231" y="0"/>
                  </a:moveTo>
                  <a:cubicBezTo>
                    <a:pt x="984" y="638"/>
                    <a:pt x="662" y="1243"/>
                    <a:pt x="416" y="1881"/>
                  </a:cubicBezTo>
                  <a:cubicBezTo>
                    <a:pt x="170" y="2517"/>
                    <a:pt x="1" y="3203"/>
                    <a:pt x="79" y="3882"/>
                  </a:cubicBezTo>
                  <a:cubicBezTo>
                    <a:pt x="126" y="4283"/>
                    <a:pt x="306" y="4722"/>
                    <a:pt x="686" y="4860"/>
                  </a:cubicBezTo>
                  <a:cubicBezTo>
                    <a:pt x="763" y="4888"/>
                    <a:pt x="844" y="4901"/>
                    <a:pt x="926" y="4901"/>
                  </a:cubicBezTo>
                  <a:cubicBezTo>
                    <a:pt x="1102" y="4901"/>
                    <a:pt x="1281" y="4840"/>
                    <a:pt x="1427" y="4740"/>
                  </a:cubicBezTo>
                  <a:cubicBezTo>
                    <a:pt x="1641" y="4593"/>
                    <a:pt x="1794" y="4370"/>
                    <a:pt x="1899" y="4133"/>
                  </a:cubicBezTo>
                  <a:cubicBezTo>
                    <a:pt x="2095" y="3693"/>
                    <a:pt x="2140" y="3201"/>
                    <a:pt x="2127" y="2721"/>
                  </a:cubicBezTo>
                  <a:cubicBezTo>
                    <a:pt x="2101" y="1793"/>
                    <a:pt x="1864" y="873"/>
                    <a:pt x="1436" y="49"/>
                  </a:cubicBezTo>
                  <a:lnTo>
                    <a:pt x="12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3">
              <a:extLst>
                <a:ext uri="{FF2B5EF4-FFF2-40B4-BE49-F238E27FC236}">
                  <a16:creationId xmlns:a16="http://schemas.microsoft.com/office/drawing/2014/main" id="{26DB3FF6-5A9B-212F-5718-1ECF54CE401F}"/>
                </a:ext>
              </a:extLst>
            </p:cNvPr>
            <p:cNvSpPr/>
            <p:nvPr/>
          </p:nvSpPr>
          <p:spPr>
            <a:xfrm>
              <a:off x="7446825" y="2736550"/>
              <a:ext cx="100925" cy="89675"/>
            </a:xfrm>
            <a:custGeom>
              <a:avLst/>
              <a:gdLst/>
              <a:ahLst/>
              <a:cxnLst/>
              <a:rect l="l" t="t" r="r" b="b"/>
              <a:pathLst>
                <a:path w="4037" h="3587" extrusionOk="0">
                  <a:moveTo>
                    <a:pt x="3924" y="1"/>
                  </a:moveTo>
                  <a:cubicBezTo>
                    <a:pt x="3307" y="292"/>
                    <a:pt x="2656" y="509"/>
                    <a:pt x="2039" y="803"/>
                  </a:cubicBezTo>
                  <a:cubicBezTo>
                    <a:pt x="1422" y="1096"/>
                    <a:pt x="828" y="1476"/>
                    <a:pt x="418" y="2022"/>
                  </a:cubicBezTo>
                  <a:cubicBezTo>
                    <a:pt x="175" y="2346"/>
                    <a:pt x="1" y="2788"/>
                    <a:pt x="183" y="3149"/>
                  </a:cubicBezTo>
                  <a:cubicBezTo>
                    <a:pt x="298" y="3383"/>
                    <a:pt x="546" y="3532"/>
                    <a:pt x="802" y="3573"/>
                  </a:cubicBezTo>
                  <a:cubicBezTo>
                    <a:pt x="860" y="3582"/>
                    <a:pt x="917" y="3587"/>
                    <a:pt x="975" y="3587"/>
                  </a:cubicBezTo>
                  <a:cubicBezTo>
                    <a:pt x="1175" y="3587"/>
                    <a:pt x="1376" y="3536"/>
                    <a:pt x="1562" y="3459"/>
                  </a:cubicBezTo>
                  <a:cubicBezTo>
                    <a:pt x="2005" y="3274"/>
                    <a:pt x="2376" y="2949"/>
                    <a:pt x="2698" y="2592"/>
                  </a:cubicBezTo>
                  <a:cubicBezTo>
                    <a:pt x="3317" y="1903"/>
                    <a:pt x="3779" y="1070"/>
                    <a:pt x="4037" y="179"/>
                  </a:cubicBezTo>
                  <a:lnTo>
                    <a:pt x="39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3">
              <a:extLst>
                <a:ext uri="{FF2B5EF4-FFF2-40B4-BE49-F238E27FC236}">
                  <a16:creationId xmlns:a16="http://schemas.microsoft.com/office/drawing/2014/main" id="{BC34C9BE-0BD6-8BC0-DB5F-DB050D3BCA1F}"/>
                </a:ext>
              </a:extLst>
            </p:cNvPr>
            <p:cNvSpPr/>
            <p:nvPr/>
          </p:nvSpPr>
          <p:spPr>
            <a:xfrm>
              <a:off x="7553875" y="2743025"/>
              <a:ext cx="98450" cy="89650"/>
            </a:xfrm>
            <a:custGeom>
              <a:avLst/>
              <a:gdLst/>
              <a:ahLst/>
              <a:cxnLst/>
              <a:rect l="l" t="t" r="r" b="b"/>
              <a:pathLst>
                <a:path w="3938" h="3586" extrusionOk="0">
                  <a:moveTo>
                    <a:pt x="161" y="1"/>
                  </a:moveTo>
                  <a:lnTo>
                    <a:pt x="1" y="135"/>
                  </a:lnTo>
                  <a:cubicBezTo>
                    <a:pt x="365" y="712"/>
                    <a:pt x="661" y="1332"/>
                    <a:pt x="1026" y="1908"/>
                  </a:cubicBezTo>
                  <a:cubicBezTo>
                    <a:pt x="1393" y="2484"/>
                    <a:pt x="1843" y="3028"/>
                    <a:pt x="2435" y="3368"/>
                  </a:cubicBezTo>
                  <a:cubicBezTo>
                    <a:pt x="2651" y="3493"/>
                    <a:pt x="2910" y="3585"/>
                    <a:pt x="3155" y="3585"/>
                  </a:cubicBezTo>
                  <a:cubicBezTo>
                    <a:pt x="3307" y="3585"/>
                    <a:pt x="3454" y="3550"/>
                    <a:pt x="3583" y="3464"/>
                  </a:cubicBezTo>
                  <a:cubicBezTo>
                    <a:pt x="3799" y="3320"/>
                    <a:pt x="3918" y="3057"/>
                    <a:pt x="3927" y="2797"/>
                  </a:cubicBezTo>
                  <a:cubicBezTo>
                    <a:pt x="3938" y="2537"/>
                    <a:pt x="3847" y="2283"/>
                    <a:pt x="3720" y="2056"/>
                  </a:cubicBezTo>
                  <a:cubicBezTo>
                    <a:pt x="3482" y="1638"/>
                    <a:pt x="3115" y="1309"/>
                    <a:pt x="2720" y="1035"/>
                  </a:cubicBezTo>
                  <a:cubicBezTo>
                    <a:pt x="1959" y="503"/>
                    <a:pt x="1077" y="146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3">
              <a:extLst>
                <a:ext uri="{FF2B5EF4-FFF2-40B4-BE49-F238E27FC236}">
                  <a16:creationId xmlns:a16="http://schemas.microsoft.com/office/drawing/2014/main" id="{1F9B335A-7D7A-1054-704A-2A64F066DCD5}"/>
                </a:ext>
              </a:extLst>
            </p:cNvPr>
            <p:cNvSpPr/>
            <p:nvPr/>
          </p:nvSpPr>
          <p:spPr>
            <a:xfrm>
              <a:off x="7513450" y="2719150"/>
              <a:ext cx="76225" cy="59150"/>
            </a:xfrm>
            <a:custGeom>
              <a:avLst/>
              <a:gdLst/>
              <a:ahLst/>
              <a:cxnLst/>
              <a:rect l="l" t="t" r="r" b="b"/>
              <a:pathLst>
                <a:path w="3049" h="2366" extrusionOk="0">
                  <a:moveTo>
                    <a:pt x="1524" y="1"/>
                  </a:moveTo>
                  <a:cubicBezTo>
                    <a:pt x="2" y="1"/>
                    <a:pt x="0" y="2365"/>
                    <a:pt x="1525" y="2365"/>
                  </a:cubicBezTo>
                  <a:cubicBezTo>
                    <a:pt x="3048" y="2365"/>
                    <a:pt x="3049" y="1"/>
                    <a:pt x="1525" y="1"/>
                  </a:cubicBezTo>
                  <a:cubicBezTo>
                    <a:pt x="1525" y="1"/>
                    <a:pt x="1525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3">
              <a:extLst>
                <a:ext uri="{FF2B5EF4-FFF2-40B4-BE49-F238E27FC236}">
                  <a16:creationId xmlns:a16="http://schemas.microsoft.com/office/drawing/2014/main" id="{C44F6720-1424-2BA8-CFEE-0D006353FCDF}"/>
                </a:ext>
              </a:extLst>
            </p:cNvPr>
            <p:cNvSpPr/>
            <p:nvPr/>
          </p:nvSpPr>
          <p:spPr>
            <a:xfrm>
              <a:off x="7039575" y="1729400"/>
              <a:ext cx="91550" cy="96200"/>
            </a:xfrm>
            <a:custGeom>
              <a:avLst/>
              <a:gdLst/>
              <a:ahLst/>
              <a:cxnLst/>
              <a:rect l="l" t="t" r="r" b="b"/>
              <a:pathLst>
                <a:path w="3662" h="3848" extrusionOk="0">
                  <a:moveTo>
                    <a:pt x="2744" y="0"/>
                  </a:moveTo>
                  <a:cubicBezTo>
                    <a:pt x="2504" y="0"/>
                    <a:pt x="2269" y="83"/>
                    <a:pt x="2058" y="200"/>
                  </a:cubicBezTo>
                  <a:cubicBezTo>
                    <a:pt x="1643" y="430"/>
                    <a:pt x="1315" y="790"/>
                    <a:pt x="1042" y="1176"/>
                  </a:cubicBezTo>
                  <a:cubicBezTo>
                    <a:pt x="511" y="1920"/>
                    <a:pt x="153" y="2786"/>
                    <a:pt x="0" y="3687"/>
                  </a:cubicBezTo>
                  <a:lnTo>
                    <a:pt x="133" y="3847"/>
                  </a:lnTo>
                  <a:cubicBezTo>
                    <a:pt x="705" y="3492"/>
                    <a:pt x="1318" y="3207"/>
                    <a:pt x="1889" y="2851"/>
                  </a:cubicBezTo>
                  <a:cubicBezTo>
                    <a:pt x="2460" y="2496"/>
                    <a:pt x="2999" y="2058"/>
                    <a:pt x="3340" y="1478"/>
                  </a:cubicBezTo>
                  <a:cubicBezTo>
                    <a:pt x="3541" y="1133"/>
                    <a:pt x="3662" y="681"/>
                    <a:pt x="3444" y="347"/>
                  </a:cubicBezTo>
                  <a:cubicBezTo>
                    <a:pt x="3304" y="132"/>
                    <a:pt x="3045" y="14"/>
                    <a:pt x="2789" y="1"/>
                  </a:cubicBezTo>
                  <a:cubicBezTo>
                    <a:pt x="2774" y="1"/>
                    <a:pt x="2759" y="0"/>
                    <a:pt x="2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3">
              <a:extLst>
                <a:ext uri="{FF2B5EF4-FFF2-40B4-BE49-F238E27FC236}">
                  <a16:creationId xmlns:a16="http://schemas.microsoft.com/office/drawing/2014/main" id="{30585090-3272-4629-A3CC-C0E3679576C3}"/>
                </a:ext>
              </a:extLst>
            </p:cNvPr>
            <p:cNvSpPr/>
            <p:nvPr/>
          </p:nvSpPr>
          <p:spPr>
            <a:xfrm>
              <a:off x="7041675" y="1795800"/>
              <a:ext cx="122050" cy="50000"/>
            </a:xfrm>
            <a:custGeom>
              <a:avLst/>
              <a:gdLst/>
              <a:ahLst/>
              <a:cxnLst/>
              <a:rect l="l" t="t" r="r" b="b"/>
              <a:pathLst>
                <a:path w="4882" h="2000" extrusionOk="0">
                  <a:moveTo>
                    <a:pt x="3128" y="1"/>
                  </a:moveTo>
                  <a:cubicBezTo>
                    <a:pt x="2948" y="1"/>
                    <a:pt x="2768" y="14"/>
                    <a:pt x="2590" y="36"/>
                  </a:cubicBezTo>
                  <a:cubicBezTo>
                    <a:pt x="1682" y="145"/>
                    <a:pt x="800" y="462"/>
                    <a:pt x="32" y="957"/>
                  </a:cubicBezTo>
                  <a:lnTo>
                    <a:pt x="1" y="1160"/>
                  </a:lnTo>
                  <a:cubicBezTo>
                    <a:pt x="648" y="1344"/>
                    <a:pt x="1271" y="1605"/>
                    <a:pt x="1919" y="1788"/>
                  </a:cubicBezTo>
                  <a:cubicBezTo>
                    <a:pt x="2358" y="1912"/>
                    <a:pt x="2816" y="2000"/>
                    <a:pt x="3271" y="2000"/>
                  </a:cubicBezTo>
                  <a:cubicBezTo>
                    <a:pt x="3486" y="2000"/>
                    <a:pt x="3701" y="1980"/>
                    <a:pt x="3912" y="1935"/>
                  </a:cubicBezTo>
                  <a:cubicBezTo>
                    <a:pt x="4302" y="1854"/>
                    <a:pt x="4717" y="1638"/>
                    <a:pt x="4818" y="1252"/>
                  </a:cubicBezTo>
                  <a:cubicBezTo>
                    <a:pt x="4882" y="1005"/>
                    <a:pt x="4797" y="734"/>
                    <a:pt x="4633" y="537"/>
                  </a:cubicBezTo>
                  <a:cubicBezTo>
                    <a:pt x="4469" y="342"/>
                    <a:pt x="4238" y="212"/>
                    <a:pt x="3994" y="130"/>
                  </a:cubicBezTo>
                  <a:cubicBezTo>
                    <a:pt x="3715" y="36"/>
                    <a:pt x="3422" y="1"/>
                    <a:pt x="3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3">
              <a:extLst>
                <a:ext uri="{FF2B5EF4-FFF2-40B4-BE49-F238E27FC236}">
                  <a16:creationId xmlns:a16="http://schemas.microsoft.com/office/drawing/2014/main" id="{50ED67E0-9739-DBA9-8C14-E3492A3582D3}"/>
                </a:ext>
              </a:extLst>
            </p:cNvPr>
            <p:cNvSpPr/>
            <p:nvPr/>
          </p:nvSpPr>
          <p:spPr>
            <a:xfrm>
              <a:off x="6925800" y="1787025"/>
              <a:ext cx="122100" cy="50350"/>
            </a:xfrm>
            <a:custGeom>
              <a:avLst/>
              <a:gdLst/>
              <a:ahLst/>
              <a:cxnLst/>
              <a:rect l="l" t="t" r="r" b="b"/>
              <a:pathLst>
                <a:path w="4884" h="2014" extrusionOk="0">
                  <a:moveTo>
                    <a:pt x="1504" y="0"/>
                  </a:moveTo>
                  <a:cubicBezTo>
                    <a:pt x="1340" y="0"/>
                    <a:pt x="1175" y="12"/>
                    <a:pt x="1012" y="40"/>
                  </a:cubicBezTo>
                  <a:cubicBezTo>
                    <a:pt x="618" y="105"/>
                    <a:pt x="194" y="301"/>
                    <a:pt x="77" y="681"/>
                  </a:cubicBezTo>
                  <a:cubicBezTo>
                    <a:pt x="1" y="926"/>
                    <a:pt x="75" y="1201"/>
                    <a:pt x="229" y="1405"/>
                  </a:cubicBezTo>
                  <a:cubicBezTo>
                    <a:pt x="384" y="1610"/>
                    <a:pt x="612" y="1749"/>
                    <a:pt x="849" y="1841"/>
                  </a:cubicBezTo>
                  <a:cubicBezTo>
                    <a:pt x="1177" y="1968"/>
                    <a:pt x="1530" y="2013"/>
                    <a:pt x="1883" y="2013"/>
                  </a:cubicBezTo>
                  <a:cubicBezTo>
                    <a:pt x="2005" y="2013"/>
                    <a:pt x="2127" y="2008"/>
                    <a:pt x="2248" y="1999"/>
                  </a:cubicBezTo>
                  <a:cubicBezTo>
                    <a:pt x="3159" y="1931"/>
                    <a:pt x="4054" y="1653"/>
                    <a:pt x="4845" y="1193"/>
                  </a:cubicBezTo>
                  <a:lnTo>
                    <a:pt x="4884" y="988"/>
                  </a:lnTo>
                  <a:cubicBezTo>
                    <a:pt x="4247" y="777"/>
                    <a:pt x="3635" y="489"/>
                    <a:pt x="2997" y="276"/>
                  </a:cubicBezTo>
                  <a:cubicBezTo>
                    <a:pt x="2515" y="116"/>
                    <a:pt x="2009" y="0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3">
              <a:extLst>
                <a:ext uri="{FF2B5EF4-FFF2-40B4-BE49-F238E27FC236}">
                  <a16:creationId xmlns:a16="http://schemas.microsoft.com/office/drawing/2014/main" id="{5366DD3D-7276-192B-D6AD-10E2A4172933}"/>
                </a:ext>
              </a:extLst>
            </p:cNvPr>
            <p:cNvSpPr/>
            <p:nvPr/>
          </p:nvSpPr>
          <p:spPr>
            <a:xfrm>
              <a:off x="6988875" y="1712075"/>
              <a:ext cx="62725" cy="113475"/>
            </a:xfrm>
            <a:custGeom>
              <a:avLst/>
              <a:gdLst/>
              <a:ahLst/>
              <a:cxnLst/>
              <a:rect l="l" t="t" r="r" b="b"/>
              <a:pathLst>
                <a:path w="2509" h="4539" extrusionOk="0">
                  <a:moveTo>
                    <a:pt x="832" y="1"/>
                  </a:moveTo>
                  <a:cubicBezTo>
                    <a:pt x="800" y="1"/>
                    <a:pt x="768" y="3"/>
                    <a:pt x="736" y="8"/>
                  </a:cubicBezTo>
                  <a:cubicBezTo>
                    <a:pt x="482" y="43"/>
                    <a:pt x="266" y="228"/>
                    <a:pt x="148" y="454"/>
                  </a:cubicBezTo>
                  <a:cubicBezTo>
                    <a:pt x="30" y="682"/>
                    <a:pt x="0" y="947"/>
                    <a:pt x="19" y="1201"/>
                  </a:cubicBezTo>
                  <a:cubicBezTo>
                    <a:pt x="51" y="1672"/>
                    <a:pt x="240" y="2121"/>
                    <a:pt x="472" y="2534"/>
                  </a:cubicBezTo>
                  <a:cubicBezTo>
                    <a:pt x="922" y="3328"/>
                    <a:pt x="1556" y="4020"/>
                    <a:pt x="2308" y="4538"/>
                  </a:cubicBezTo>
                  <a:lnTo>
                    <a:pt x="2508" y="4487"/>
                  </a:lnTo>
                  <a:cubicBezTo>
                    <a:pt x="2429" y="3820"/>
                    <a:pt x="2429" y="3144"/>
                    <a:pt x="2348" y="2476"/>
                  </a:cubicBezTo>
                  <a:cubicBezTo>
                    <a:pt x="2268" y="1808"/>
                    <a:pt x="2099" y="1134"/>
                    <a:pt x="1716" y="580"/>
                  </a:cubicBezTo>
                  <a:cubicBezTo>
                    <a:pt x="1508" y="279"/>
                    <a:pt x="1188" y="1"/>
                    <a:pt x="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3">
              <a:extLst>
                <a:ext uri="{FF2B5EF4-FFF2-40B4-BE49-F238E27FC236}">
                  <a16:creationId xmlns:a16="http://schemas.microsoft.com/office/drawing/2014/main" id="{57F9E799-86DA-EAE2-25A7-0A2807E4B428}"/>
                </a:ext>
              </a:extLst>
            </p:cNvPr>
            <p:cNvSpPr/>
            <p:nvPr/>
          </p:nvSpPr>
          <p:spPr>
            <a:xfrm>
              <a:off x="7013275" y="1827625"/>
              <a:ext cx="52650" cy="120700"/>
            </a:xfrm>
            <a:custGeom>
              <a:avLst/>
              <a:gdLst/>
              <a:ahLst/>
              <a:cxnLst/>
              <a:rect l="l" t="t" r="r" b="b"/>
              <a:pathLst>
                <a:path w="2106" h="4828" extrusionOk="0">
                  <a:moveTo>
                    <a:pt x="1213" y="0"/>
                  </a:moveTo>
                  <a:cubicBezTo>
                    <a:pt x="969" y="627"/>
                    <a:pt x="652" y="1223"/>
                    <a:pt x="410" y="1851"/>
                  </a:cubicBezTo>
                  <a:cubicBezTo>
                    <a:pt x="169" y="2478"/>
                    <a:pt x="1" y="3154"/>
                    <a:pt x="79" y="3822"/>
                  </a:cubicBezTo>
                  <a:cubicBezTo>
                    <a:pt x="124" y="4219"/>
                    <a:pt x="300" y="4651"/>
                    <a:pt x="675" y="4787"/>
                  </a:cubicBezTo>
                  <a:cubicBezTo>
                    <a:pt x="751" y="4814"/>
                    <a:pt x="831" y="4827"/>
                    <a:pt x="912" y="4827"/>
                  </a:cubicBezTo>
                  <a:cubicBezTo>
                    <a:pt x="1085" y="4827"/>
                    <a:pt x="1260" y="4768"/>
                    <a:pt x="1404" y="4669"/>
                  </a:cubicBezTo>
                  <a:cubicBezTo>
                    <a:pt x="1615" y="4525"/>
                    <a:pt x="1765" y="4305"/>
                    <a:pt x="1869" y="4070"/>
                  </a:cubicBezTo>
                  <a:cubicBezTo>
                    <a:pt x="2060" y="3637"/>
                    <a:pt x="2105" y="3154"/>
                    <a:pt x="2093" y="2680"/>
                  </a:cubicBezTo>
                  <a:cubicBezTo>
                    <a:pt x="2067" y="1767"/>
                    <a:pt x="1833" y="860"/>
                    <a:pt x="1412" y="48"/>
                  </a:cubicBezTo>
                  <a:lnTo>
                    <a:pt x="1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3">
              <a:extLst>
                <a:ext uri="{FF2B5EF4-FFF2-40B4-BE49-F238E27FC236}">
                  <a16:creationId xmlns:a16="http://schemas.microsoft.com/office/drawing/2014/main" id="{5274E511-69BC-B0DD-6A10-50A18224E699}"/>
                </a:ext>
              </a:extLst>
            </p:cNvPr>
            <p:cNvSpPr/>
            <p:nvPr/>
          </p:nvSpPr>
          <p:spPr>
            <a:xfrm>
              <a:off x="6940750" y="1820775"/>
              <a:ext cx="99425" cy="88350"/>
            </a:xfrm>
            <a:custGeom>
              <a:avLst/>
              <a:gdLst/>
              <a:ahLst/>
              <a:cxnLst/>
              <a:rect l="l" t="t" r="r" b="b"/>
              <a:pathLst>
                <a:path w="3977" h="3534" extrusionOk="0">
                  <a:moveTo>
                    <a:pt x="3864" y="1"/>
                  </a:moveTo>
                  <a:cubicBezTo>
                    <a:pt x="3256" y="287"/>
                    <a:pt x="2615" y="501"/>
                    <a:pt x="2007" y="790"/>
                  </a:cubicBezTo>
                  <a:cubicBezTo>
                    <a:pt x="1399" y="1080"/>
                    <a:pt x="814" y="1453"/>
                    <a:pt x="410" y="1992"/>
                  </a:cubicBezTo>
                  <a:cubicBezTo>
                    <a:pt x="171" y="2311"/>
                    <a:pt x="1" y="2746"/>
                    <a:pt x="179" y="3103"/>
                  </a:cubicBezTo>
                  <a:cubicBezTo>
                    <a:pt x="293" y="3332"/>
                    <a:pt x="537" y="3479"/>
                    <a:pt x="789" y="3520"/>
                  </a:cubicBezTo>
                  <a:cubicBezTo>
                    <a:pt x="845" y="3529"/>
                    <a:pt x="903" y="3534"/>
                    <a:pt x="960" y="3534"/>
                  </a:cubicBezTo>
                  <a:cubicBezTo>
                    <a:pt x="1156" y="3534"/>
                    <a:pt x="1354" y="3483"/>
                    <a:pt x="1537" y="3407"/>
                  </a:cubicBezTo>
                  <a:cubicBezTo>
                    <a:pt x="1975" y="3224"/>
                    <a:pt x="2341" y="2905"/>
                    <a:pt x="2657" y="2553"/>
                  </a:cubicBezTo>
                  <a:cubicBezTo>
                    <a:pt x="3269" y="1873"/>
                    <a:pt x="3723" y="1053"/>
                    <a:pt x="3977" y="175"/>
                  </a:cubicBezTo>
                  <a:lnTo>
                    <a:pt x="38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3">
              <a:extLst>
                <a:ext uri="{FF2B5EF4-FFF2-40B4-BE49-F238E27FC236}">
                  <a16:creationId xmlns:a16="http://schemas.microsoft.com/office/drawing/2014/main" id="{CF8D2FC4-03F6-BA11-798F-B49394C6D53C}"/>
                </a:ext>
              </a:extLst>
            </p:cNvPr>
            <p:cNvSpPr/>
            <p:nvPr/>
          </p:nvSpPr>
          <p:spPr>
            <a:xfrm>
              <a:off x="7046225" y="1827150"/>
              <a:ext cx="96950" cy="88300"/>
            </a:xfrm>
            <a:custGeom>
              <a:avLst/>
              <a:gdLst/>
              <a:ahLst/>
              <a:cxnLst/>
              <a:rect l="l" t="t" r="r" b="b"/>
              <a:pathLst>
                <a:path w="3878" h="3532" extrusionOk="0">
                  <a:moveTo>
                    <a:pt x="159" y="1"/>
                  </a:moveTo>
                  <a:lnTo>
                    <a:pt x="0" y="134"/>
                  </a:lnTo>
                  <a:cubicBezTo>
                    <a:pt x="360" y="702"/>
                    <a:pt x="650" y="1312"/>
                    <a:pt x="1012" y="1880"/>
                  </a:cubicBezTo>
                  <a:cubicBezTo>
                    <a:pt x="1372" y="2448"/>
                    <a:pt x="1815" y="2984"/>
                    <a:pt x="2399" y="3318"/>
                  </a:cubicBezTo>
                  <a:cubicBezTo>
                    <a:pt x="2613" y="3441"/>
                    <a:pt x="2867" y="3532"/>
                    <a:pt x="3108" y="3532"/>
                  </a:cubicBezTo>
                  <a:cubicBezTo>
                    <a:pt x="3258" y="3532"/>
                    <a:pt x="3403" y="3497"/>
                    <a:pt x="3530" y="3413"/>
                  </a:cubicBezTo>
                  <a:cubicBezTo>
                    <a:pt x="3744" y="3271"/>
                    <a:pt x="3859" y="3011"/>
                    <a:pt x="3869" y="2755"/>
                  </a:cubicBezTo>
                  <a:cubicBezTo>
                    <a:pt x="3878" y="2500"/>
                    <a:pt x="3791" y="2249"/>
                    <a:pt x="3664" y="2027"/>
                  </a:cubicBezTo>
                  <a:cubicBezTo>
                    <a:pt x="3431" y="1614"/>
                    <a:pt x="3068" y="1291"/>
                    <a:pt x="2680" y="1019"/>
                  </a:cubicBezTo>
                  <a:cubicBezTo>
                    <a:pt x="1930" y="496"/>
                    <a:pt x="1062" y="14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3">
              <a:extLst>
                <a:ext uri="{FF2B5EF4-FFF2-40B4-BE49-F238E27FC236}">
                  <a16:creationId xmlns:a16="http://schemas.microsoft.com/office/drawing/2014/main" id="{FC93DA71-7EB4-D8F0-59F7-6ED609B96220}"/>
                </a:ext>
              </a:extLst>
            </p:cNvPr>
            <p:cNvSpPr/>
            <p:nvPr/>
          </p:nvSpPr>
          <p:spPr>
            <a:xfrm>
              <a:off x="7006400" y="1803600"/>
              <a:ext cx="75125" cy="58275"/>
            </a:xfrm>
            <a:custGeom>
              <a:avLst/>
              <a:gdLst/>
              <a:ahLst/>
              <a:cxnLst/>
              <a:rect l="l" t="t" r="r" b="b"/>
              <a:pathLst>
                <a:path w="3005" h="2331" extrusionOk="0">
                  <a:moveTo>
                    <a:pt x="1503" y="1"/>
                  </a:moveTo>
                  <a:cubicBezTo>
                    <a:pt x="3" y="1"/>
                    <a:pt x="0" y="2331"/>
                    <a:pt x="1503" y="2331"/>
                  </a:cubicBezTo>
                  <a:cubicBezTo>
                    <a:pt x="3003" y="2331"/>
                    <a:pt x="3005" y="1"/>
                    <a:pt x="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3">
              <a:extLst>
                <a:ext uri="{FF2B5EF4-FFF2-40B4-BE49-F238E27FC236}">
                  <a16:creationId xmlns:a16="http://schemas.microsoft.com/office/drawing/2014/main" id="{B8D715C1-C8B0-BFD4-5C0D-FB867D514971}"/>
                </a:ext>
              </a:extLst>
            </p:cNvPr>
            <p:cNvSpPr/>
            <p:nvPr/>
          </p:nvSpPr>
          <p:spPr>
            <a:xfrm>
              <a:off x="7449975" y="3918925"/>
              <a:ext cx="91550" cy="96175"/>
            </a:xfrm>
            <a:custGeom>
              <a:avLst/>
              <a:gdLst/>
              <a:ahLst/>
              <a:cxnLst/>
              <a:rect l="l" t="t" r="r" b="b"/>
              <a:pathLst>
                <a:path w="3662" h="3847" extrusionOk="0">
                  <a:moveTo>
                    <a:pt x="2741" y="1"/>
                  </a:moveTo>
                  <a:cubicBezTo>
                    <a:pt x="2502" y="1"/>
                    <a:pt x="2267" y="84"/>
                    <a:pt x="2058" y="200"/>
                  </a:cubicBezTo>
                  <a:cubicBezTo>
                    <a:pt x="1643" y="430"/>
                    <a:pt x="1317" y="790"/>
                    <a:pt x="1042" y="1175"/>
                  </a:cubicBezTo>
                  <a:cubicBezTo>
                    <a:pt x="510" y="1919"/>
                    <a:pt x="152" y="2786"/>
                    <a:pt x="0" y="3687"/>
                  </a:cubicBezTo>
                  <a:lnTo>
                    <a:pt x="134" y="3847"/>
                  </a:lnTo>
                  <a:cubicBezTo>
                    <a:pt x="705" y="3493"/>
                    <a:pt x="1318" y="3207"/>
                    <a:pt x="1889" y="2851"/>
                  </a:cubicBezTo>
                  <a:cubicBezTo>
                    <a:pt x="2460" y="2496"/>
                    <a:pt x="3000" y="2057"/>
                    <a:pt x="3340" y="1477"/>
                  </a:cubicBezTo>
                  <a:cubicBezTo>
                    <a:pt x="3540" y="1133"/>
                    <a:pt x="3661" y="681"/>
                    <a:pt x="3443" y="347"/>
                  </a:cubicBezTo>
                  <a:cubicBezTo>
                    <a:pt x="3304" y="132"/>
                    <a:pt x="3046" y="13"/>
                    <a:pt x="2790" y="2"/>
                  </a:cubicBezTo>
                  <a:cubicBezTo>
                    <a:pt x="2774" y="1"/>
                    <a:pt x="2757" y="1"/>
                    <a:pt x="27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3">
              <a:extLst>
                <a:ext uri="{FF2B5EF4-FFF2-40B4-BE49-F238E27FC236}">
                  <a16:creationId xmlns:a16="http://schemas.microsoft.com/office/drawing/2014/main" id="{17DD37D9-D08F-BA7B-ACB0-81980AAD4DB0}"/>
                </a:ext>
              </a:extLst>
            </p:cNvPr>
            <p:cNvSpPr/>
            <p:nvPr/>
          </p:nvSpPr>
          <p:spPr>
            <a:xfrm>
              <a:off x="7452050" y="3985350"/>
              <a:ext cx="122100" cy="50000"/>
            </a:xfrm>
            <a:custGeom>
              <a:avLst/>
              <a:gdLst/>
              <a:ahLst/>
              <a:cxnLst/>
              <a:rect l="l" t="t" r="r" b="b"/>
              <a:pathLst>
                <a:path w="4884" h="2000" extrusionOk="0">
                  <a:moveTo>
                    <a:pt x="3128" y="1"/>
                  </a:moveTo>
                  <a:cubicBezTo>
                    <a:pt x="2949" y="1"/>
                    <a:pt x="2768" y="14"/>
                    <a:pt x="2590" y="35"/>
                  </a:cubicBezTo>
                  <a:cubicBezTo>
                    <a:pt x="1683" y="146"/>
                    <a:pt x="801" y="463"/>
                    <a:pt x="32" y="956"/>
                  </a:cubicBezTo>
                  <a:lnTo>
                    <a:pt x="0" y="1160"/>
                  </a:lnTo>
                  <a:cubicBezTo>
                    <a:pt x="647" y="1344"/>
                    <a:pt x="1271" y="1605"/>
                    <a:pt x="1919" y="1789"/>
                  </a:cubicBezTo>
                  <a:cubicBezTo>
                    <a:pt x="2357" y="1912"/>
                    <a:pt x="2815" y="2000"/>
                    <a:pt x="3270" y="2000"/>
                  </a:cubicBezTo>
                  <a:cubicBezTo>
                    <a:pt x="3485" y="2000"/>
                    <a:pt x="3700" y="1980"/>
                    <a:pt x="3912" y="1935"/>
                  </a:cubicBezTo>
                  <a:cubicBezTo>
                    <a:pt x="4302" y="1853"/>
                    <a:pt x="4716" y="1639"/>
                    <a:pt x="4818" y="1252"/>
                  </a:cubicBezTo>
                  <a:cubicBezTo>
                    <a:pt x="4883" y="1006"/>
                    <a:pt x="4797" y="734"/>
                    <a:pt x="4633" y="537"/>
                  </a:cubicBezTo>
                  <a:cubicBezTo>
                    <a:pt x="4470" y="341"/>
                    <a:pt x="4238" y="212"/>
                    <a:pt x="3995" y="130"/>
                  </a:cubicBezTo>
                  <a:cubicBezTo>
                    <a:pt x="3716" y="36"/>
                    <a:pt x="3423" y="1"/>
                    <a:pt x="3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3">
              <a:extLst>
                <a:ext uri="{FF2B5EF4-FFF2-40B4-BE49-F238E27FC236}">
                  <a16:creationId xmlns:a16="http://schemas.microsoft.com/office/drawing/2014/main" id="{F695E1D4-C15E-E51C-EE0C-93EAFF1F9AC1}"/>
                </a:ext>
              </a:extLst>
            </p:cNvPr>
            <p:cNvSpPr/>
            <p:nvPr/>
          </p:nvSpPr>
          <p:spPr>
            <a:xfrm>
              <a:off x="7336225" y="3976550"/>
              <a:ext cx="122100" cy="50350"/>
            </a:xfrm>
            <a:custGeom>
              <a:avLst/>
              <a:gdLst/>
              <a:ahLst/>
              <a:cxnLst/>
              <a:rect l="l" t="t" r="r" b="b"/>
              <a:pathLst>
                <a:path w="4884" h="2014" extrusionOk="0">
                  <a:moveTo>
                    <a:pt x="1501" y="0"/>
                  </a:moveTo>
                  <a:cubicBezTo>
                    <a:pt x="1337" y="0"/>
                    <a:pt x="1173" y="12"/>
                    <a:pt x="1011" y="39"/>
                  </a:cubicBezTo>
                  <a:cubicBezTo>
                    <a:pt x="617" y="105"/>
                    <a:pt x="193" y="300"/>
                    <a:pt x="75" y="682"/>
                  </a:cubicBezTo>
                  <a:cubicBezTo>
                    <a:pt x="0" y="927"/>
                    <a:pt x="73" y="1201"/>
                    <a:pt x="228" y="1405"/>
                  </a:cubicBezTo>
                  <a:cubicBezTo>
                    <a:pt x="382" y="1609"/>
                    <a:pt x="610" y="1749"/>
                    <a:pt x="848" y="1841"/>
                  </a:cubicBezTo>
                  <a:cubicBezTo>
                    <a:pt x="1174" y="1968"/>
                    <a:pt x="1526" y="2013"/>
                    <a:pt x="1879" y="2013"/>
                  </a:cubicBezTo>
                  <a:cubicBezTo>
                    <a:pt x="2002" y="2013"/>
                    <a:pt x="2125" y="2008"/>
                    <a:pt x="2247" y="1998"/>
                  </a:cubicBezTo>
                  <a:cubicBezTo>
                    <a:pt x="3157" y="1931"/>
                    <a:pt x="4052" y="1653"/>
                    <a:pt x="4843" y="1194"/>
                  </a:cubicBezTo>
                  <a:lnTo>
                    <a:pt x="4883" y="989"/>
                  </a:lnTo>
                  <a:cubicBezTo>
                    <a:pt x="4245" y="776"/>
                    <a:pt x="3634" y="488"/>
                    <a:pt x="2996" y="277"/>
                  </a:cubicBezTo>
                  <a:cubicBezTo>
                    <a:pt x="2513" y="116"/>
                    <a:pt x="2007" y="0"/>
                    <a:pt x="1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3">
              <a:extLst>
                <a:ext uri="{FF2B5EF4-FFF2-40B4-BE49-F238E27FC236}">
                  <a16:creationId xmlns:a16="http://schemas.microsoft.com/office/drawing/2014/main" id="{FCA35363-05FD-0BE7-9092-E0BBF75411AD}"/>
                </a:ext>
              </a:extLst>
            </p:cNvPr>
            <p:cNvSpPr/>
            <p:nvPr/>
          </p:nvSpPr>
          <p:spPr>
            <a:xfrm>
              <a:off x="7399250" y="3901650"/>
              <a:ext cx="62725" cy="113450"/>
            </a:xfrm>
            <a:custGeom>
              <a:avLst/>
              <a:gdLst/>
              <a:ahLst/>
              <a:cxnLst/>
              <a:rect l="l" t="t" r="r" b="b"/>
              <a:pathLst>
                <a:path w="2509" h="4538" extrusionOk="0">
                  <a:moveTo>
                    <a:pt x="833" y="0"/>
                  </a:moveTo>
                  <a:cubicBezTo>
                    <a:pt x="801" y="0"/>
                    <a:pt x="769" y="2"/>
                    <a:pt x="737" y="7"/>
                  </a:cubicBezTo>
                  <a:cubicBezTo>
                    <a:pt x="484" y="43"/>
                    <a:pt x="267" y="227"/>
                    <a:pt x="148" y="453"/>
                  </a:cubicBezTo>
                  <a:cubicBezTo>
                    <a:pt x="30" y="680"/>
                    <a:pt x="1" y="945"/>
                    <a:pt x="19" y="1200"/>
                  </a:cubicBezTo>
                  <a:cubicBezTo>
                    <a:pt x="52" y="1672"/>
                    <a:pt x="240" y="2121"/>
                    <a:pt x="474" y="2532"/>
                  </a:cubicBezTo>
                  <a:cubicBezTo>
                    <a:pt x="924" y="3327"/>
                    <a:pt x="1557" y="4018"/>
                    <a:pt x="2309" y="4538"/>
                  </a:cubicBezTo>
                  <a:lnTo>
                    <a:pt x="2509" y="4487"/>
                  </a:lnTo>
                  <a:cubicBezTo>
                    <a:pt x="2430" y="3818"/>
                    <a:pt x="2430" y="3143"/>
                    <a:pt x="2349" y="2475"/>
                  </a:cubicBezTo>
                  <a:cubicBezTo>
                    <a:pt x="2268" y="1807"/>
                    <a:pt x="2099" y="1133"/>
                    <a:pt x="1717" y="578"/>
                  </a:cubicBezTo>
                  <a:cubicBezTo>
                    <a:pt x="1509" y="278"/>
                    <a:pt x="1189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3">
              <a:extLst>
                <a:ext uri="{FF2B5EF4-FFF2-40B4-BE49-F238E27FC236}">
                  <a16:creationId xmlns:a16="http://schemas.microsoft.com/office/drawing/2014/main" id="{7D610785-069C-220E-C565-00D3E04CFF8C}"/>
                </a:ext>
              </a:extLst>
            </p:cNvPr>
            <p:cNvSpPr/>
            <p:nvPr/>
          </p:nvSpPr>
          <p:spPr>
            <a:xfrm>
              <a:off x="7423675" y="4017125"/>
              <a:ext cx="52625" cy="120700"/>
            </a:xfrm>
            <a:custGeom>
              <a:avLst/>
              <a:gdLst/>
              <a:ahLst/>
              <a:cxnLst/>
              <a:rect l="l" t="t" r="r" b="b"/>
              <a:pathLst>
                <a:path w="2105" h="4828" extrusionOk="0">
                  <a:moveTo>
                    <a:pt x="1212" y="1"/>
                  </a:moveTo>
                  <a:cubicBezTo>
                    <a:pt x="969" y="627"/>
                    <a:pt x="651" y="1224"/>
                    <a:pt x="410" y="1853"/>
                  </a:cubicBezTo>
                  <a:cubicBezTo>
                    <a:pt x="168" y="2479"/>
                    <a:pt x="0" y="3155"/>
                    <a:pt x="78" y="3823"/>
                  </a:cubicBezTo>
                  <a:cubicBezTo>
                    <a:pt x="123" y="4219"/>
                    <a:pt x="300" y="4652"/>
                    <a:pt x="675" y="4787"/>
                  </a:cubicBezTo>
                  <a:cubicBezTo>
                    <a:pt x="751" y="4815"/>
                    <a:pt x="831" y="4828"/>
                    <a:pt x="911" y="4828"/>
                  </a:cubicBezTo>
                  <a:cubicBezTo>
                    <a:pt x="1084" y="4828"/>
                    <a:pt x="1260" y="4768"/>
                    <a:pt x="1404" y="4670"/>
                  </a:cubicBezTo>
                  <a:cubicBezTo>
                    <a:pt x="1615" y="4525"/>
                    <a:pt x="1765" y="4305"/>
                    <a:pt x="1868" y="4071"/>
                  </a:cubicBezTo>
                  <a:cubicBezTo>
                    <a:pt x="2061" y="3639"/>
                    <a:pt x="2105" y="3155"/>
                    <a:pt x="2093" y="2682"/>
                  </a:cubicBezTo>
                  <a:cubicBezTo>
                    <a:pt x="2067" y="1768"/>
                    <a:pt x="1833" y="861"/>
                    <a:pt x="1412" y="49"/>
                  </a:cubicBezTo>
                  <a:lnTo>
                    <a:pt x="12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3">
              <a:extLst>
                <a:ext uri="{FF2B5EF4-FFF2-40B4-BE49-F238E27FC236}">
                  <a16:creationId xmlns:a16="http://schemas.microsoft.com/office/drawing/2014/main" id="{A6BBA48E-700F-9A8B-DB92-4154C6118A14}"/>
                </a:ext>
              </a:extLst>
            </p:cNvPr>
            <p:cNvSpPr/>
            <p:nvPr/>
          </p:nvSpPr>
          <p:spPr>
            <a:xfrm>
              <a:off x="7351150" y="4010350"/>
              <a:ext cx="99450" cy="88325"/>
            </a:xfrm>
            <a:custGeom>
              <a:avLst/>
              <a:gdLst/>
              <a:ahLst/>
              <a:cxnLst/>
              <a:rect l="l" t="t" r="r" b="b"/>
              <a:pathLst>
                <a:path w="3978" h="3533" extrusionOk="0">
                  <a:moveTo>
                    <a:pt x="3863" y="0"/>
                  </a:moveTo>
                  <a:cubicBezTo>
                    <a:pt x="3255" y="287"/>
                    <a:pt x="2615" y="501"/>
                    <a:pt x="2006" y="790"/>
                  </a:cubicBezTo>
                  <a:cubicBezTo>
                    <a:pt x="1398" y="1079"/>
                    <a:pt x="814" y="1453"/>
                    <a:pt x="410" y="1991"/>
                  </a:cubicBezTo>
                  <a:cubicBezTo>
                    <a:pt x="170" y="2310"/>
                    <a:pt x="0" y="2745"/>
                    <a:pt x="178" y="3102"/>
                  </a:cubicBezTo>
                  <a:cubicBezTo>
                    <a:pt x="293" y="3330"/>
                    <a:pt x="536" y="3478"/>
                    <a:pt x="788" y="3519"/>
                  </a:cubicBezTo>
                  <a:cubicBezTo>
                    <a:pt x="845" y="3528"/>
                    <a:pt x="903" y="3532"/>
                    <a:pt x="960" y="3532"/>
                  </a:cubicBezTo>
                  <a:cubicBezTo>
                    <a:pt x="1158" y="3532"/>
                    <a:pt x="1355" y="3481"/>
                    <a:pt x="1539" y="3405"/>
                  </a:cubicBezTo>
                  <a:cubicBezTo>
                    <a:pt x="1976" y="3224"/>
                    <a:pt x="2342" y="2904"/>
                    <a:pt x="2659" y="2551"/>
                  </a:cubicBezTo>
                  <a:cubicBezTo>
                    <a:pt x="3270" y="1873"/>
                    <a:pt x="3724" y="1052"/>
                    <a:pt x="3977" y="174"/>
                  </a:cubicBezTo>
                  <a:lnTo>
                    <a:pt x="38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3">
              <a:extLst>
                <a:ext uri="{FF2B5EF4-FFF2-40B4-BE49-F238E27FC236}">
                  <a16:creationId xmlns:a16="http://schemas.microsoft.com/office/drawing/2014/main" id="{C2E5640F-AE26-3D5E-C64B-E5A71B782830}"/>
                </a:ext>
              </a:extLst>
            </p:cNvPr>
            <p:cNvSpPr/>
            <p:nvPr/>
          </p:nvSpPr>
          <p:spPr>
            <a:xfrm>
              <a:off x="7456650" y="4016675"/>
              <a:ext cx="96925" cy="88300"/>
            </a:xfrm>
            <a:custGeom>
              <a:avLst/>
              <a:gdLst/>
              <a:ahLst/>
              <a:cxnLst/>
              <a:rect l="l" t="t" r="r" b="b"/>
              <a:pathLst>
                <a:path w="3877" h="3532" extrusionOk="0">
                  <a:moveTo>
                    <a:pt x="158" y="0"/>
                  </a:moveTo>
                  <a:lnTo>
                    <a:pt x="1" y="133"/>
                  </a:lnTo>
                  <a:cubicBezTo>
                    <a:pt x="360" y="701"/>
                    <a:pt x="651" y="1313"/>
                    <a:pt x="1011" y="1881"/>
                  </a:cubicBezTo>
                  <a:cubicBezTo>
                    <a:pt x="1372" y="2449"/>
                    <a:pt x="1815" y="2983"/>
                    <a:pt x="2398" y="3319"/>
                  </a:cubicBezTo>
                  <a:cubicBezTo>
                    <a:pt x="2611" y="3441"/>
                    <a:pt x="2865" y="3532"/>
                    <a:pt x="3106" y="3532"/>
                  </a:cubicBezTo>
                  <a:cubicBezTo>
                    <a:pt x="3256" y="3532"/>
                    <a:pt x="3401" y="3497"/>
                    <a:pt x="3528" y="3412"/>
                  </a:cubicBezTo>
                  <a:cubicBezTo>
                    <a:pt x="3742" y="3271"/>
                    <a:pt x="3859" y="3012"/>
                    <a:pt x="3867" y="2756"/>
                  </a:cubicBezTo>
                  <a:cubicBezTo>
                    <a:pt x="3876" y="2500"/>
                    <a:pt x="3789" y="2249"/>
                    <a:pt x="3662" y="2026"/>
                  </a:cubicBezTo>
                  <a:cubicBezTo>
                    <a:pt x="3430" y="1615"/>
                    <a:pt x="3067" y="1290"/>
                    <a:pt x="2679" y="1019"/>
                  </a:cubicBezTo>
                  <a:cubicBezTo>
                    <a:pt x="1929" y="496"/>
                    <a:pt x="1060" y="146"/>
                    <a:pt x="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3">
              <a:extLst>
                <a:ext uri="{FF2B5EF4-FFF2-40B4-BE49-F238E27FC236}">
                  <a16:creationId xmlns:a16="http://schemas.microsoft.com/office/drawing/2014/main" id="{ABE41884-19D0-AF2C-3D6D-C8956DA286C0}"/>
                </a:ext>
              </a:extLst>
            </p:cNvPr>
            <p:cNvSpPr/>
            <p:nvPr/>
          </p:nvSpPr>
          <p:spPr>
            <a:xfrm>
              <a:off x="7416775" y="3993175"/>
              <a:ext cx="75150" cy="58275"/>
            </a:xfrm>
            <a:custGeom>
              <a:avLst/>
              <a:gdLst/>
              <a:ahLst/>
              <a:cxnLst/>
              <a:rect l="l" t="t" r="r" b="b"/>
              <a:pathLst>
                <a:path w="3006" h="2331" extrusionOk="0">
                  <a:moveTo>
                    <a:pt x="1504" y="1"/>
                  </a:moveTo>
                  <a:cubicBezTo>
                    <a:pt x="4" y="1"/>
                    <a:pt x="1" y="2330"/>
                    <a:pt x="1504" y="2330"/>
                  </a:cubicBezTo>
                  <a:cubicBezTo>
                    <a:pt x="3003" y="2330"/>
                    <a:pt x="3005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3">
              <a:extLst>
                <a:ext uri="{FF2B5EF4-FFF2-40B4-BE49-F238E27FC236}">
                  <a16:creationId xmlns:a16="http://schemas.microsoft.com/office/drawing/2014/main" id="{1668C3FF-5AC5-AC53-C798-C4B9E5ED6595}"/>
                </a:ext>
              </a:extLst>
            </p:cNvPr>
            <p:cNvSpPr/>
            <p:nvPr/>
          </p:nvSpPr>
          <p:spPr>
            <a:xfrm>
              <a:off x="7494150" y="2991300"/>
              <a:ext cx="33850" cy="33850"/>
            </a:xfrm>
            <a:custGeom>
              <a:avLst/>
              <a:gdLst/>
              <a:ahLst/>
              <a:cxnLst/>
              <a:rect l="l" t="t" r="r" b="b"/>
              <a:pathLst>
                <a:path w="1354" h="1354" extrusionOk="0">
                  <a:moveTo>
                    <a:pt x="677" y="0"/>
                  </a:moveTo>
                  <a:cubicBezTo>
                    <a:pt x="303" y="0"/>
                    <a:pt x="0" y="303"/>
                    <a:pt x="0" y="677"/>
                  </a:cubicBezTo>
                  <a:cubicBezTo>
                    <a:pt x="0" y="1050"/>
                    <a:pt x="303" y="1353"/>
                    <a:pt x="677" y="1353"/>
                  </a:cubicBezTo>
                  <a:cubicBezTo>
                    <a:pt x="1051" y="1353"/>
                    <a:pt x="1354" y="1050"/>
                    <a:pt x="1354" y="677"/>
                  </a:cubicBezTo>
                  <a:cubicBezTo>
                    <a:pt x="1354" y="303"/>
                    <a:pt x="1051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3">
              <a:extLst>
                <a:ext uri="{FF2B5EF4-FFF2-40B4-BE49-F238E27FC236}">
                  <a16:creationId xmlns:a16="http://schemas.microsoft.com/office/drawing/2014/main" id="{DA7C2B66-DA81-8AB4-6D06-0AA431FECCCF}"/>
                </a:ext>
              </a:extLst>
            </p:cNvPr>
            <p:cNvSpPr/>
            <p:nvPr/>
          </p:nvSpPr>
          <p:spPr>
            <a:xfrm>
              <a:off x="7725650" y="3206875"/>
              <a:ext cx="77175" cy="77175"/>
            </a:xfrm>
            <a:custGeom>
              <a:avLst/>
              <a:gdLst/>
              <a:ahLst/>
              <a:cxnLst/>
              <a:rect l="l" t="t" r="r" b="b"/>
              <a:pathLst>
                <a:path w="3087" h="3087" extrusionOk="0">
                  <a:moveTo>
                    <a:pt x="1543" y="1"/>
                  </a:moveTo>
                  <a:cubicBezTo>
                    <a:pt x="691" y="1"/>
                    <a:pt x="0" y="690"/>
                    <a:pt x="0" y="1543"/>
                  </a:cubicBezTo>
                  <a:cubicBezTo>
                    <a:pt x="0" y="2396"/>
                    <a:pt x="691" y="3087"/>
                    <a:pt x="1543" y="3087"/>
                  </a:cubicBezTo>
                  <a:cubicBezTo>
                    <a:pt x="2396" y="3087"/>
                    <a:pt x="3087" y="2396"/>
                    <a:pt x="3087" y="1543"/>
                  </a:cubicBezTo>
                  <a:cubicBezTo>
                    <a:pt x="3087" y="690"/>
                    <a:pt x="2396" y="1"/>
                    <a:pt x="1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3">
              <a:extLst>
                <a:ext uri="{FF2B5EF4-FFF2-40B4-BE49-F238E27FC236}">
                  <a16:creationId xmlns:a16="http://schemas.microsoft.com/office/drawing/2014/main" id="{13C6018C-01DB-8231-3F60-F2352D88C2C3}"/>
                </a:ext>
              </a:extLst>
            </p:cNvPr>
            <p:cNvSpPr/>
            <p:nvPr/>
          </p:nvSpPr>
          <p:spPr>
            <a:xfrm>
              <a:off x="5913450" y="1746500"/>
              <a:ext cx="55625" cy="55600"/>
            </a:xfrm>
            <a:custGeom>
              <a:avLst/>
              <a:gdLst/>
              <a:ahLst/>
              <a:cxnLst/>
              <a:rect l="l" t="t" r="r" b="b"/>
              <a:pathLst>
                <a:path w="2225" h="2224" extrusionOk="0">
                  <a:moveTo>
                    <a:pt x="1114" y="0"/>
                  </a:moveTo>
                  <a:cubicBezTo>
                    <a:pt x="1114" y="0"/>
                    <a:pt x="1113" y="0"/>
                    <a:pt x="1112" y="0"/>
                  </a:cubicBezTo>
                  <a:cubicBezTo>
                    <a:pt x="498" y="0"/>
                    <a:pt x="1" y="498"/>
                    <a:pt x="1" y="1112"/>
                  </a:cubicBezTo>
                  <a:cubicBezTo>
                    <a:pt x="1" y="1726"/>
                    <a:pt x="498" y="2224"/>
                    <a:pt x="1112" y="2224"/>
                  </a:cubicBezTo>
                  <a:cubicBezTo>
                    <a:pt x="1727" y="2224"/>
                    <a:pt x="2224" y="1726"/>
                    <a:pt x="2224" y="1112"/>
                  </a:cubicBezTo>
                  <a:cubicBezTo>
                    <a:pt x="2224" y="498"/>
                    <a:pt x="172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3">
              <a:extLst>
                <a:ext uri="{FF2B5EF4-FFF2-40B4-BE49-F238E27FC236}">
                  <a16:creationId xmlns:a16="http://schemas.microsoft.com/office/drawing/2014/main" id="{456CCFE4-FB01-BAF9-6624-8FB36870F33F}"/>
                </a:ext>
              </a:extLst>
            </p:cNvPr>
            <p:cNvSpPr/>
            <p:nvPr/>
          </p:nvSpPr>
          <p:spPr>
            <a:xfrm>
              <a:off x="3944100" y="4030450"/>
              <a:ext cx="107075" cy="107025"/>
            </a:xfrm>
            <a:custGeom>
              <a:avLst/>
              <a:gdLst/>
              <a:ahLst/>
              <a:cxnLst/>
              <a:rect l="l" t="t" r="r" b="b"/>
              <a:pathLst>
                <a:path w="4283" h="4281" extrusionOk="0">
                  <a:moveTo>
                    <a:pt x="2141" y="0"/>
                  </a:moveTo>
                  <a:cubicBezTo>
                    <a:pt x="959" y="0"/>
                    <a:pt x="1" y="958"/>
                    <a:pt x="1" y="2140"/>
                  </a:cubicBezTo>
                  <a:cubicBezTo>
                    <a:pt x="1" y="3323"/>
                    <a:pt x="959" y="4281"/>
                    <a:pt x="2141" y="4281"/>
                  </a:cubicBezTo>
                  <a:cubicBezTo>
                    <a:pt x="3324" y="4281"/>
                    <a:pt x="4283" y="3323"/>
                    <a:pt x="4283" y="2140"/>
                  </a:cubicBezTo>
                  <a:cubicBezTo>
                    <a:pt x="4283" y="958"/>
                    <a:pt x="3324" y="0"/>
                    <a:pt x="2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3">
              <a:extLst>
                <a:ext uri="{FF2B5EF4-FFF2-40B4-BE49-F238E27FC236}">
                  <a16:creationId xmlns:a16="http://schemas.microsoft.com/office/drawing/2014/main" id="{C56FDBB8-8581-AAAC-E540-8731343515BA}"/>
                </a:ext>
              </a:extLst>
            </p:cNvPr>
            <p:cNvSpPr/>
            <p:nvPr/>
          </p:nvSpPr>
          <p:spPr>
            <a:xfrm>
              <a:off x="5095475" y="2644250"/>
              <a:ext cx="33875" cy="33850"/>
            </a:xfrm>
            <a:custGeom>
              <a:avLst/>
              <a:gdLst/>
              <a:ahLst/>
              <a:cxnLst/>
              <a:rect l="l" t="t" r="r" b="b"/>
              <a:pathLst>
                <a:path w="1355" h="1354" extrusionOk="0">
                  <a:moveTo>
                    <a:pt x="677" y="0"/>
                  </a:moveTo>
                  <a:cubicBezTo>
                    <a:pt x="303" y="0"/>
                    <a:pt x="0" y="303"/>
                    <a:pt x="0" y="677"/>
                  </a:cubicBezTo>
                  <a:cubicBezTo>
                    <a:pt x="0" y="1051"/>
                    <a:pt x="303" y="1354"/>
                    <a:pt x="677" y="1354"/>
                  </a:cubicBezTo>
                  <a:cubicBezTo>
                    <a:pt x="1051" y="1354"/>
                    <a:pt x="1355" y="1051"/>
                    <a:pt x="1355" y="677"/>
                  </a:cubicBezTo>
                  <a:cubicBezTo>
                    <a:pt x="1355" y="303"/>
                    <a:pt x="1051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3">
              <a:extLst>
                <a:ext uri="{FF2B5EF4-FFF2-40B4-BE49-F238E27FC236}">
                  <a16:creationId xmlns:a16="http://schemas.microsoft.com/office/drawing/2014/main" id="{95B79FEB-9F0D-1871-55E8-DD1A16DF5612}"/>
                </a:ext>
              </a:extLst>
            </p:cNvPr>
            <p:cNvSpPr/>
            <p:nvPr/>
          </p:nvSpPr>
          <p:spPr>
            <a:xfrm>
              <a:off x="4624075" y="1911575"/>
              <a:ext cx="33850" cy="33875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677" y="1"/>
                  </a:moveTo>
                  <a:cubicBezTo>
                    <a:pt x="304" y="1"/>
                    <a:pt x="1" y="304"/>
                    <a:pt x="1" y="677"/>
                  </a:cubicBezTo>
                  <a:cubicBezTo>
                    <a:pt x="1" y="1051"/>
                    <a:pt x="304" y="1354"/>
                    <a:pt x="677" y="1354"/>
                  </a:cubicBezTo>
                  <a:cubicBezTo>
                    <a:pt x="1051" y="1354"/>
                    <a:pt x="1354" y="1051"/>
                    <a:pt x="1354" y="677"/>
                  </a:cubicBezTo>
                  <a:cubicBezTo>
                    <a:pt x="1354" y="304"/>
                    <a:pt x="1051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3">
              <a:extLst>
                <a:ext uri="{FF2B5EF4-FFF2-40B4-BE49-F238E27FC236}">
                  <a16:creationId xmlns:a16="http://schemas.microsoft.com/office/drawing/2014/main" id="{BBEB3728-17F3-B9C9-1C1A-3ACE6393B45B}"/>
                </a:ext>
              </a:extLst>
            </p:cNvPr>
            <p:cNvSpPr/>
            <p:nvPr/>
          </p:nvSpPr>
          <p:spPr>
            <a:xfrm>
              <a:off x="7713475" y="3694975"/>
              <a:ext cx="33850" cy="33900"/>
            </a:xfrm>
            <a:custGeom>
              <a:avLst/>
              <a:gdLst/>
              <a:ahLst/>
              <a:cxnLst/>
              <a:rect l="l" t="t" r="r" b="b"/>
              <a:pathLst>
                <a:path w="1354" h="1356" extrusionOk="0">
                  <a:moveTo>
                    <a:pt x="677" y="1"/>
                  </a:moveTo>
                  <a:cubicBezTo>
                    <a:pt x="303" y="1"/>
                    <a:pt x="0" y="305"/>
                    <a:pt x="0" y="679"/>
                  </a:cubicBezTo>
                  <a:cubicBezTo>
                    <a:pt x="0" y="1051"/>
                    <a:pt x="303" y="1355"/>
                    <a:pt x="677" y="1355"/>
                  </a:cubicBezTo>
                  <a:cubicBezTo>
                    <a:pt x="1050" y="1355"/>
                    <a:pt x="1353" y="1052"/>
                    <a:pt x="1353" y="679"/>
                  </a:cubicBezTo>
                  <a:cubicBezTo>
                    <a:pt x="1353" y="305"/>
                    <a:pt x="1050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3">
              <a:extLst>
                <a:ext uri="{FF2B5EF4-FFF2-40B4-BE49-F238E27FC236}">
                  <a16:creationId xmlns:a16="http://schemas.microsoft.com/office/drawing/2014/main" id="{A8F79D6A-482A-5D4E-BBF0-9CF2B381ABF7}"/>
                </a:ext>
              </a:extLst>
            </p:cNvPr>
            <p:cNvSpPr/>
            <p:nvPr/>
          </p:nvSpPr>
          <p:spPr>
            <a:xfrm>
              <a:off x="3997625" y="33565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78" y="1"/>
                  </a:moveTo>
                  <a:cubicBezTo>
                    <a:pt x="303" y="1"/>
                    <a:pt x="0" y="305"/>
                    <a:pt x="0" y="679"/>
                  </a:cubicBezTo>
                  <a:cubicBezTo>
                    <a:pt x="0" y="1051"/>
                    <a:pt x="303" y="1355"/>
                    <a:pt x="678" y="1355"/>
                  </a:cubicBezTo>
                  <a:cubicBezTo>
                    <a:pt x="1052" y="1355"/>
                    <a:pt x="1355" y="1052"/>
                    <a:pt x="1355" y="679"/>
                  </a:cubicBezTo>
                  <a:cubicBezTo>
                    <a:pt x="1355" y="305"/>
                    <a:pt x="1052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3">
              <a:extLst>
                <a:ext uri="{FF2B5EF4-FFF2-40B4-BE49-F238E27FC236}">
                  <a16:creationId xmlns:a16="http://schemas.microsoft.com/office/drawing/2014/main" id="{B7A69C33-65C2-5CB4-A103-026A7F28F343}"/>
                </a:ext>
              </a:extLst>
            </p:cNvPr>
            <p:cNvSpPr/>
            <p:nvPr/>
          </p:nvSpPr>
          <p:spPr>
            <a:xfrm>
              <a:off x="7087000" y="2101650"/>
              <a:ext cx="33900" cy="33875"/>
            </a:xfrm>
            <a:custGeom>
              <a:avLst/>
              <a:gdLst/>
              <a:ahLst/>
              <a:cxnLst/>
              <a:rect l="l" t="t" r="r" b="b"/>
              <a:pathLst>
                <a:path w="1356" h="1355" extrusionOk="0">
                  <a:moveTo>
                    <a:pt x="678" y="1"/>
                  </a:moveTo>
                  <a:cubicBezTo>
                    <a:pt x="304" y="1"/>
                    <a:pt x="1" y="305"/>
                    <a:pt x="1" y="678"/>
                  </a:cubicBezTo>
                  <a:cubicBezTo>
                    <a:pt x="1" y="1052"/>
                    <a:pt x="304" y="1355"/>
                    <a:pt x="678" y="1355"/>
                  </a:cubicBezTo>
                  <a:cubicBezTo>
                    <a:pt x="1051" y="1355"/>
                    <a:pt x="1355" y="1052"/>
                    <a:pt x="1355" y="678"/>
                  </a:cubicBezTo>
                  <a:cubicBezTo>
                    <a:pt x="1355" y="304"/>
                    <a:pt x="1051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3">
              <a:extLst>
                <a:ext uri="{FF2B5EF4-FFF2-40B4-BE49-F238E27FC236}">
                  <a16:creationId xmlns:a16="http://schemas.microsoft.com/office/drawing/2014/main" id="{61B395A4-90E3-18E2-B084-44BF407F0C65}"/>
                </a:ext>
              </a:extLst>
            </p:cNvPr>
            <p:cNvSpPr/>
            <p:nvPr/>
          </p:nvSpPr>
          <p:spPr>
            <a:xfrm>
              <a:off x="7239350" y="4185900"/>
              <a:ext cx="33875" cy="33875"/>
            </a:xfrm>
            <a:custGeom>
              <a:avLst/>
              <a:gdLst/>
              <a:ahLst/>
              <a:cxnLst/>
              <a:rect l="l" t="t" r="r" b="b"/>
              <a:pathLst>
                <a:path w="1355" h="1355" extrusionOk="0">
                  <a:moveTo>
                    <a:pt x="677" y="1"/>
                  </a:moveTo>
                  <a:cubicBezTo>
                    <a:pt x="304" y="1"/>
                    <a:pt x="1" y="304"/>
                    <a:pt x="1" y="677"/>
                  </a:cubicBezTo>
                  <a:cubicBezTo>
                    <a:pt x="1" y="1051"/>
                    <a:pt x="304" y="1354"/>
                    <a:pt x="677" y="1354"/>
                  </a:cubicBezTo>
                  <a:cubicBezTo>
                    <a:pt x="1051" y="1354"/>
                    <a:pt x="1354" y="1051"/>
                    <a:pt x="1354" y="677"/>
                  </a:cubicBezTo>
                  <a:cubicBezTo>
                    <a:pt x="1354" y="304"/>
                    <a:pt x="1051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3">
              <a:extLst>
                <a:ext uri="{FF2B5EF4-FFF2-40B4-BE49-F238E27FC236}">
                  <a16:creationId xmlns:a16="http://schemas.microsoft.com/office/drawing/2014/main" id="{68D2ADE8-559D-B956-3472-56906B13A1FD}"/>
                </a:ext>
              </a:extLst>
            </p:cNvPr>
            <p:cNvSpPr/>
            <p:nvPr/>
          </p:nvSpPr>
          <p:spPr>
            <a:xfrm>
              <a:off x="5264800" y="2533550"/>
              <a:ext cx="1749650" cy="299150"/>
            </a:xfrm>
            <a:custGeom>
              <a:avLst/>
              <a:gdLst/>
              <a:ahLst/>
              <a:cxnLst/>
              <a:rect l="l" t="t" r="r" b="b"/>
              <a:pathLst>
                <a:path w="69986" h="11966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1" y="2"/>
                  </a:moveTo>
                  <a:cubicBezTo>
                    <a:pt x="47" y="83"/>
                    <a:pt x="2846" y="5017"/>
                    <a:pt x="0" y="11966"/>
                  </a:cubicBezTo>
                  <a:lnTo>
                    <a:pt x="69290" y="11147"/>
                  </a:lnTo>
                  <a:lnTo>
                    <a:pt x="69986" y="10901"/>
                  </a:lnTo>
                  <a:lnTo>
                    <a:pt x="69986" y="1395"/>
                  </a:lnTo>
                  <a:lnTo>
                    <a:pt x="68265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3">
              <a:extLst>
                <a:ext uri="{FF2B5EF4-FFF2-40B4-BE49-F238E27FC236}">
                  <a16:creationId xmlns:a16="http://schemas.microsoft.com/office/drawing/2014/main" id="{FD0223B3-A7D1-8E60-ACC1-8596A6ECE401}"/>
                </a:ext>
              </a:extLst>
            </p:cNvPr>
            <p:cNvSpPr/>
            <p:nvPr/>
          </p:nvSpPr>
          <p:spPr>
            <a:xfrm>
              <a:off x="6943775" y="2538675"/>
              <a:ext cx="80425" cy="279675"/>
            </a:xfrm>
            <a:custGeom>
              <a:avLst/>
              <a:gdLst/>
              <a:ahLst/>
              <a:cxnLst/>
              <a:rect l="l" t="t" r="r" b="b"/>
              <a:pathLst>
                <a:path w="3217" h="1118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704" y="4179"/>
                    <a:pt x="0" y="11186"/>
                  </a:cubicBezTo>
                  <a:cubicBezTo>
                    <a:pt x="0" y="11186"/>
                    <a:pt x="3217" y="10284"/>
                    <a:pt x="3196" y="5982"/>
                  </a:cubicBezTo>
                  <a:cubicBezTo>
                    <a:pt x="3176" y="1680"/>
                    <a:pt x="1803" y="124"/>
                    <a:pt x="0" y="1"/>
                  </a:cubicBezTo>
                  <a:close/>
                </a:path>
              </a:pathLst>
            </a:cu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3">
              <a:extLst>
                <a:ext uri="{FF2B5EF4-FFF2-40B4-BE49-F238E27FC236}">
                  <a16:creationId xmlns:a16="http://schemas.microsoft.com/office/drawing/2014/main" id="{9CB94FB8-FF0A-D899-97F1-29A9F5E96253}"/>
                </a:ext>
              </a:extLst>
            </p:cNvPr>
            <p:cNvSpPr/>
            <p:nvPr/>
          </p:nvSpPr>
          <p:spPr>
            <a:xfrm>
              <a:off x="5223650" y="2490875"/>
              <a:ext cx="1839300" cy="382875"/>
            </a:xfrm>
            <a:custGeom>
              <a:avLst/>
              <a:gdLst/>
              <a:ahLst/>
              <a:cxnLst/>
              <a:rect l="l" t="t" r="r" b="b"/>
              <a:pathLst>
                <a:path w="73572" h="15315" extrusionOk="0">
                  <a:moveTo>
                    <a:pt x="1223" y="0"/>
                  </a:moveTo>
                  <a:cubicBezTo>
                    <a:pt x="551" y="0"/>
                    <a:pt x="7" y="544"/>
                    <a:pt x="7" y="1217"/>
                  </a:cubicBezTo>
                  <a:cubicBezTo>
                    <a:pt x="7" y="1888"/>
                    <a:pt x="551" y="2432"/>
                    <a:pt x="1223" y="2432"/>
                  </a:cubicBezTo>
                  <a:lnTo>
                    <a:pt x="68609" y="2432"/>
                  </a:lnTo>
                  <a:cubicBezTo>
                    <a:pt x="69981" y="2432"/>
                    <a:pt x="71140" y="4115"/>
                    <a:pt x="71140" y="6106"/>
                  </a:cubicBezTo>
                  <a:lnTo>
                    <a:pt x="71140" y="8598"/>
                  </a:lnTo>
                  <a:cubicBezTo>
                    <a:pt x="71140" y="10576"/>
                    <a:pt x="69988" y="12259"/>
                    <a:pt x="68623" y="12272"/>
                  </a:cubicBezTo>
                  <a:lnTo>
                    <a:pt x="1211" y="12883"/>
                  </a:lnTo>
                  <a:cubicBezTo>
                    <a:pt x="540" y="12889"/>
                    <a:pt x="1" y="13439"/>
                    <a:pt x="7" y="14111"/>
                  </a:cubicBezTo>
                  <a:cubicBezTo>
                    <a:pt x="13" y="14778"/>
                    <a:pt x="557" y="15315"/>
                    <a:pt x="1223" y="15315"/>
                  </a:cubicBezTo>
                  <a:cubicBezTo>
                    <a:pt x="1227" y="15315"/>
                    <a:pt x="1231" y="15314"/>
                    <a:pt x="1235" y="15314"/>
                  </a:cubicBezTo>
                  <a:lnTo>
                    <a:pt x="68647" y="14703"/>
                  </a:lnTo>
                  <a:cubicBezTo>
                    <a:pt x="71408" y="14678"/>
                    <a:pt x="73572" y="11997"/>
                    <a:pt x="73572" y="8598"/>
                  </a:cubicBezTo>
                  <a:lnTo>
                    <a:pt x="73572" y="6106"/>
                  </a:lnTo>
                  <a:cubicBezTo>
                    <a:pt x="73572" y="2739"/>
                    <a:pt x="71346" y="0"/>
                    <a:pt x="68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3">
              <a:extLst>
                <a:ext uri="{FF2B5EF4-FFF2-40B4-BE49-F238E27FC236}">
                  <a16:creationId xmlns:a16="http://schemas.microsoft.com/office/drawing/2014/main" id="{C62D249D-75C4-551C-0D69-E2B025DE43FD}"/>
                </a:ext>
              </a:extLst>
            </p:cNvPr>
            <p:cNvSpPr/>
            <p:nvPr/>
          </p:nvSpPr>
          <p:spPr>
            <a:xfrm>
              <a:off x="5565300" y="2603850"/>
              <a:ext cx="1173275" cy="7925"/>
            </a:xfrm>
            <a:custGeom>
              <a:avLst/>
              <a:gdLst/>
              <a:ahLst/>
              <a:cxnLst/>
              <a:rect l="l" t="t" r="r" b="b"/>
              <a:pathLst>
                <a:path w="46931" h="317" extrusionOk="0">
                  <a:moveTo>
                    <a:pt x="1" y="1"/>
                  </a:moveTo>
                  <a:lnTo>
                    <a:pt x="1" y="316"/>
                  </a:lnTo>
                  <a:lnTo>
                    <a:pt x="46931" y="316"/>
                  </a:lnTo>
                  <a:lnTo>
                    <a:pt x="46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3">
              <a:extLst>
                <a:ext uri="{FF2B5EF4-FFF2-40B4-BE49-F238E27FC236}">
                  <a16:creationId xmlns:a16="http://schemas.microsoft.com/office/drawing/2014/main" id="{FBA33C03-9B4B-EF16-53A3-09FDF090D0FC}"/>
                </a:ext>
              </a:extLst>
            </p:cNvPr>
            <p:cNvSpPr/>
            <p:nvPr/>
          </p:nvSpPr>
          <p:spPr>
            <a:xfrm>
              <a:off x="5488350" y="2674600"/>
              <a:ext cx="1322525" cy="7850"/>
            </a:xfrm>
            <a:custGeom>
              <a:avLst/>
              <a:gdLst/>
              <a:ahLst/>
              <a:cxnLst/>
              <a:rect l="l" t="t" r="r" b="b"/>
              <a:pathLst>
                <a:path w="52901" h="314" extrusionOk="0">
                  <a:moveTo>
                    <a:pt x="1" y="0"/>
                  </a:moveTo>
                  <a:lnTo>
                    <a:pt x="1" y="314"/>
                  </a:lnTo>
                  <a:lnTo>
                    <a:pt x="52901" y="314"/>
                  </a:lnTo>
                  <a:lnTo>
                    <a:pt x="52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3">
              <a:extLst>
                <a:ext uri="{FF2B5EF4-FFF2-40B4-BE49-F238E27FC236}">
                  <a16:creationId xmlns:a16="http://schemas.microsoft.com/office/drawing/2014/main" id="{7B558FE4-7646-F23D-14E1-810C28BB4AED}"/>
                </a:ext>
              </a:extLst>
            </p:cNvPr>
            <p:cNvSpPr/>
            <p:nvPr/>
          </p:nvSpPr>
          <p:spPr>
            <a:xfrm>
              <a:off x="5565300" y="2745300"/>
              <a:ext cx="1173275" cy="7925"/>
            </a:xfrm>
            <a:custGeom>
              <a:avLst/>
              <a:gdLst/>
              <a:ahLst/>
              <a:cxnLst/>
              <a:rect l="l" t="t" r="r" b="b"/>
              <a:pathLst>
                <a:path w="46931" h="317" extrusionOk="0">
                  <a:moveTo>
                    <a:pt x="1" y="1"/>
                  </a:moveTo>
                  <a:lnTo>
                    <a:pt x="1" y="316"/>
                  </a:lnTo>
                  <a:lnTo>
                    <a:pt x="46931" y="316"/>
                  </a:lnTo>
                  <a:lnTo>
                    <a:pt x="46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3">
              <a:extLst>
                <a:ext uri="{FF2B5EF4-FFF2-40B4-BE49-F238E27FC236}">
                  <a16:creationId xmlns:a16="http://schemas.microsoft.com/office/drawing/2014/main" id="{02164CB3-5F87-73B7-967E-CCBCA22AA48F}"/>
                </a:ext>
              </a:extLst>
            </p:cNvPr>
            <p:cNvSpPr/>
            <p:nvPr/>
          </p:nvSpPr>
          <p:spPr>
            <a:xfrm>
              <a:off x="5066425" y="3282775"/>
              <a:ext cx="1749675" cy="299175"/>
            </a:xfrm>
            <a:custGeom>
              <a:avLst/>
              <a:gdLst/>
              <a:ahLst/>
              <a:cxnLst/>
              <a:rect l="l" t="t" r="r" b="b"/>
              <a:pathLst>
                <a:path w="69987" h="11967" extrusionOk="0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48" y="83"/>
                    <a:pt x="2846" y="5017"/>
                    <a:pt x="1" y="11966"/>
                  </a:cubicBezTo>
                  <a:lnTo>
                    <a:pt x="69290" y="11147"/>
                  </a:lnTo>
                  <a:lnTo>
                    <a:pt x="69986" y="10901"/>
                  </a:lnTo>
                  <a:lnTo>
                    <a:pt x="69986" y="1395"/>
                  </a:lnTo>
                  <a:lnTo>
                    <a:pt x="68265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3">
              <a:extLst>
                <a:ext uri="{FF2B5EF4-FFF2-40B4-BE49-F238E27FC236}">
                  <a16:creationId xmlns:a16="http://schemas.microsoft.com/office/drawing/2014/main" id="{9D531A19-6194-86DD-C714-D1A50F8FCC75}"/>
                </a:ext>
              </a:extLst>
            </p:cNvPr>
            <p:cNvSpPr/>
            <p:nvPr/>
          </p:nvSpPr>
          <p:spPr>
            <a:xfrm>
              <a:off x="6745400" y="3287900"/>
              <a:ext cx="80450" cy="279650"/>
            </a:xfrm>
            <a:custGeom>
              <a:avLst/>
              <a:gdLst/>
              <a:ahLst/>
              <a:cxnLst/>
              <a:rect l="l" t="t" r="r" b="b"/>
              <a:pathLst>
                <a:path w="3218" h="11186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2704" y="4179"/>
                    <a:pt x="0" y="11186"/>
                  </a:cubicBezTo>
                  <a:cubicBezTo>
                    <a:pt x="0" y="11186"/>
                    <a:pt x="3217" y="10285"/>
                    <a:pt x="3197" y="5983"/>
                  </a:cubicBezTo>
                  <a:cubicBezTo>
                    <a:pt x="3176" y="1680"/>
                    <a:pt x="1804" y="123"/>
                    <a:pt x="0" y="0"/>
                  </a:cubicBezTo>
                  <a:close/>
                </a:path>
              </a:pathLst>
            </a:cu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3">
              <a:extLst>
                <a:ext uri="{FF2B5EF4-FFF2-40B4-BE49-F238E27FC236}">
                  <a16:creationId xmlns:a16="http://schemas.microsoft.com/office/drawing/2014/main" id="{2C04BD3C-C3EE-CEE5-6E4A-EB554FBFE820}"/>
                </a:ext>
              </a:extLst>
            </p:cNvPr>
            <p:cNvSpPr/>
            <p:nvPr/>
          </p:nvSpPr>
          <p:spPr>
            <a:xfrm>
              <a:off x="5025300" y="3240100"/>
              <a:ext cx="1839300" cy="382875"/>
            </a:xfrm>
            <a:custGeom>
              <a:avLst/>
              <a:gdLst/>
              <a:ahLst/>
              <a:cxnLst/>
              <a:rect l="l" t="t" r="r" b="b"/>
              <a:pathLst>
                <a:path w="73572" h="15315" extrusionOk="0">
                  <a:moveTo>
                    <a:pt x="1222" y="0"/>
                  </a:moveTo>
                  <a:cubicBezTo>
                    <a:pt x="550" y="0"/>
                    <a:pt x="7" y="545"/>
                    <a:pt x="7" y="1216"/>
                  </a:cubicBezTo>
                  <a:cubicBezTo>
                    <a:pt x="7" y="1888"/>
                    <a:pt x="550" y="2431"/>
                    <a:pt x="1222" y="2431"/>
                  </a:cubicBezTo>
                  <a:lnTo>
                    <a:pt x="68608" y="2431"/>
                  </a:lnTo>
                  <a:cubicBezTo>
                    <a:pt x="69980" y="2431"/>
                    <a:pt x="71140" y="4114"/>
                    <a:pt x="71140" y="6105"/>
                  </a:cubicBezTo>
                  <a:lnTo>
                    <a:pt x="71140" y="8598"/>
                  </a:lnTo>
                  <a:cubicBezTo>
                    <a:pt x="71140" y="10577"/>
                    <a:pt x="69986" y="12259"/>
                    <a:pt x="68623" y="12272"/>
                  </a:cubicBezTo>
                  <a:lnTo>
                    <a:pt x="1211" y="12883"/>
                  </a:lnTo>
                  <a:cubicBezTo>
                    <a:pt x="540" y="12890"/>
                    <a:pt x="1" y="13439"/>
                    <a:pt x="7" y="14110"/>
                  </a:cubicBezTo>
                  <a:cubicBezTo>
                    <a:pt x="13" y="14778"/>
                    <a:pt x="555" y="15314"/>
                    <a:pt x="1223" y="15314"/>
                  </a:cubicBezTo>
                  <a:cubicBezTo>
                    <a:pt x="1226" y="15314"/>
                    <a:pt x="1230" y="15314"/>
                    <a:pt x="1234" y="15314"/>
                  </a:cubicBezTo>
                  <a:lnTo>
                    <a:pt x="68645" y="14703"/>
                  </a:lnTo>
                  <a:cubicBezTo>
                    <a:pt x="71407" y="14678"/>
                    <a:pt x="73571" y="11997"/>
                    <a:pt x="73571" y="8598"/>
                  </a:cubicBezTo>
                  <a:lnTo>
                    <a:pt x="73571" y="6105"/>
                  </a:lnTo>
                  <a:cubicBezTo>
                    <a:pt x="73571" y="2739"/>
                    <a:pt x="71346" y="0"/>
                    <a:pt x="68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3">
              <a:extLst>
                <a:ext uri="{FF2B5EF4-FFF2-40B4-BE49-F238E27FC236}">
                  <a16:creationId xmlns:a16="http://schemas.microsoft.com/office/drawing/2014/main" id="{C820D099-4C40-A86D-F167-43638B12D765}"/>
                </a:ext>
              </a:extLst>
            </p:cNvPr>
            <p:cNvSpPr/>
            <p:nvPr/>
          </p:nvSpPr>
          <p:spPr>
            <a:xfrm>
              <a:off x="5366900" y="3353075"/>
              <a:ext cx="1173275" cy="7900"/>
            </a:xfrm>
            <a:custGeom>
              <a:avLst/>
              <a:gdLst/>
              <a:ahLst/>
              <a:cxnLst/>
              <a:rect l="l" t="t" r="r" b="b"/>
              <a:pathLst>
                <a:path w="46931" h="316" extrusionOk="0">
                  <a:moveTo>
                    <a:pt x="0" y="1"/>
                  </a:moveTo>
                  <a:lnTo>
                    <a:pt x="0" y="316"/>
                  </a:lnTo>
                  <a:lnTo>
                    <a:pt x="46930" y="316"/>
                  </a:lnTo>
                  <a:lnTo>
                    <a:pt x="469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3">
              <a:extLst>
                <a:ext uri="{FF2B5EF4-FFF2-40B4-BE49-F238E27FC236}">
                  <a16:creationId xmlns:a16="http://schemas.microsoft.com/office/drawing/2014/main" id="{82DBA03C-737F-C1E1-50D3-936322184C97}"/>
                </a:ext>
              </a:extLst>
            </p:cNvPr>
            <p:cNvSpPr/>
            <p:nvPr/>
          </p:nvSpPr>
          <p:spPr>
            <a:xfrm>
              <a:off x="5290000" y="3423825"/>
              <a:ext cx="1322500" cy="7875"/>
            </a:xfrm>
            <a:custGeom>
              <a:avLst/>
              <a:gdLst/>
              <a:ahLst/>
              <a:cxnLst/>
              <a:rect l="l" t="t" r="r" b="b"/>
              <a:pathLst>
                <a:path w="52900" h="315" extrusionOk="0">
                  <a:moveTo>
                    <a:pt x="0" y="0"/>
                  </a:moveTo>
                  <a:lnTo>
                    <a:pt x="0" y="314"/>
                  </a:lnTo>
                  <a:lnTo>
                    <a:pt x="52899" y="314"/>
                  </a:lnTo>
                  <a:lnTo>
                    <a:pt x="528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3">
              <a:extLst>
                <a:ext uri="{FF2B5EF4-FFF2-40B4-BE49-F238E27FC236}">
                  <a16:creationId xmlns:a16="http://schemas.microsoft.com/office/drawing/2014/main" id="{622B22BA-1323-71EF-4742-982B5E1C94CA}"/>
                </a:ext>
              </a:extLst>
            </p:cNvPr>
            <p:cNvSpPr/>
            <p:nvPr/>
          </p:nvSpPr>
          <p:spPr>
            <a:xfrm>
              <a:off x="5366900" y="3494550"/>
              <a:ext cx="1173275" cy="7875"/>
            </a:xfrm>
            <a:custGeom>
              <a:avLst/>
              <a:gdLst/>
              <a:ahLst/>
              <a:cxnLst/>
              <a:rect l="l" t="t" r="r" b="b"/>
              <a:pathLst>
                <a:path w="46931" h="315" extrusionOk="0">
                  <a:moveTo>
                    <a:pt x="0" y="1"/>
                  </a:moveTo>
                  <a:lnTo>
                    <a:pt x="0" y="315"/>
                  </a:lnTo>
                  <a:lnTo>
                    <a:pt x="46930" y="315"/>
                  </a:lnTo>
                  <a:lnTo>
                    <a:pt x="469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3">
              <a:extLst>
                <a:ext uri="{FF2B5EF4-FFF2-40B4-BE49-F238E27FC236}">
                  <a16:creationId xmlns:a16="http://schemas.microsoft.com/office/drawing/2014/main" id="{5253C40A-9F60-464A-A5BE-E59ED31DEC9C}"/>
                </a:ext>
              </a:extLst>
            </p:cNvPr>
            <p:cNvSpPr/>
            <p:nvPr/>
          </p:nvSpPr>
          <p:spPr>
            <a:xfrm>
              <a:off x="4641000" y="2902850"/>
              <a:ext cx="2151825" cy="303550"/>
            </a:xfrm>
            <a:custGeom>
              <a:avLst/>
              <a:gdLst/>
              <a:ahLst/>
              <a:cxnLst/>
              <a:rect l="l" t="t" r="r" b="b"/>
              <a:pathLst>
                <a:path w="86073" h="12142" extrusionOk="0">
                  <a:moveTo>
                    <a:pt x="0" y="0"/>
                  </a:moveTo>
                  <a:lnTo>
                    <a:pt x="0" y="1"/>
                  </a:lnTo>
                  <a:cubicBezTo>
                    <a:pt x="0" y="1"/>
                    <a:pt x="3529" y="5032"/>
                    <a:pt x="0" y="12141"/>
                  </a:cubicBezTo>
                  <a:lnTo>
                    <a:pt x="85217" y="11309"/>
                  </a:lnTo>
                  <a:lnTo>
                    <a:pt x="86073" y="11059"/>
                  </a:lnTo>
                  <a:lnTo>
                    <a:pt x="86073" y="1414"/>
                  </a:lnTo>
                  <a:lnTo>
                    <a:pt x="839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3">
              <a:extLst>
                <a:ext uri="{FF2B5EF4-FFF2-40B4-BE49-F238E27FC236}">
                  <a16:creationId xmlns:a16="http://schemas.microsoft.com/office/drawing/2014/main" id="{FE7E972D-D338-5C13-38B6-57A3CE6CEB7B}"/>
                </a:ext>
              </a:extLst>
            </p:cNvPr>
            <p:cNvSpPr/>
            <p:nvPr/>
          </p:nvSpPr>
          <p:spPr>
            <a:xfrm>
              <a:off x="6715175" y="2908100"/>
              <a:ext cx="89550" cy="283750"/>
            </a:xfrm>
            <a:custGeom>
              <a:avLst/>
              <a:gdLst/>
              <a:ahLst/>
              <a:cxnLst/>
              <a:rect l="l" t="t" r="r" b="b"/>
              <a:pathLst>
                <a:path w="3582" h="113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011" y="4240"/>
                    <a:pt x="0" y="11350"/>
                  </a:cubicBezTo>
                  <a:cubicBezTo>
                    <a:pt x="0" y="11350"/>
                    <a:pt x="3582" y="10434"/>
                    <a:pt x="3558" y="6071"/>
                  </a:cubicBezTo>
                  <a:cubicBezTo>
                    <a:pt x="3536" y="1705"/>
                    <a:pt x="2007" y="124"/>
                    <a:pt x="0" y="0"/>
                  </a:cubicBezTo>
                  <a:close/>
                </a:path>
              </a:pathLst>
            </a:cu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3">
              <a:extLst>
                <a:ext uri="{FF2B5EF4-FFF2-40B4-BE49-F238E27FC236}">
                  <a16:creationId xmlns:a16="http://schemas.microsoft.com/office/drawing/2014/main" id="{05EDFAE9-DA8B-FB18-2DA2-4240CCD50E9B}"/>
                </a:ext>
              </a:extLst>
            </p:cNvPr>
            <p:cNvSpPr/>
            <p:nvPr/>
          </p:nvSpPr>
          <p:spPr>
            <a:xfrm>
              <a:off x="4590400" y="2859600"/>
              <a:ext cx="2262050" cy="388450"/>
            </a:xfrm>
            <a:custGeom>
              <a:avLst/>
              <a:gdLst/>
              <a:ahLst/>
              <a:cxnLst/>
              <a:rect l="l" t="t" r="r" b="b"/>
              <a:pathLst>
                <a:path w="90482" h="15538" extrusionOk="0">
                  <a:moveTo>
                    <a:pt x="1504" y="0"/>
                  </a:moveTo>
                  <a:cubicBezTo>
                    <a:pt x="678" y="0"/>
                    <a:pt x="10" y="553"/>
                    <a:pt x="10" y="1234"/>
                  </a:cubicBezTo>
                  <a:cubicBezTo>
                    <a:pt x="10" y="1915"/>
                    <a:pt x="678" y="2467"/>
                    <a:pt x="1504" y="2467"/>
                  </a:cubicBezTo>
                  <a:lnTo>
                    <a:pt x="84380" y="2467"/>
                  </a:lnTo>
                  <a:cubicBezTo>
                    <a:pt x="86067" y="2467"/>
                    <a:pt x="87493" y="4174"/>
                    <a:pt x="87493" y="6195"/>
                  </a:cubicBezTo>
                  <a:lnTo>
                    <a:pt x="87493" y="8723"/>
                  </a:lnTo>
                  <a:cubicBezTo>
                    <a:pt x="87493" y="10730"/>
                    <a:pt x="86075" y="12438"/>
                    <a:pt x="84397" y="12450"/>
                  </a:cubicBezTo>
                  <a:lnTo>
                    <a:pt x="1490" y="13071"/>
                  </a:lnTo>
                  <a:cubicBezTo>
                    <a:pt x="663" y="13078"/>
                    <a:pt x="0" y="13635"/>
                    <a:pt x="8" y="14315"/>
                  </a:cubicBezTo>
                  <a:cubicBezTo>
                    <a:pt x="16" y="14994"/>
                    <a:pt x="684" y="15538"/>
                    <a:pt x="1503" y="15538"/>
                  </a:cubicBezTo>
                  <a:cubicBezTo>
                    <a:pt x="1507" y="15538"/>
                    <a:pt x="1512" y="15538"/>
                    <a:pt x="1517" y="15538"/>
                  </a:cubicBezTo>
                  <a:lnTo>
                    <a:pt x="84424" y="14917"/>
                  </a:lnTo>
                  <a:cubicBezTo>
                    <a:pt x="87821" y="14892"/>
                    <a:pt x="90482" y="12170"/>
                    <a:pt x="90482" y="8723"/>
                  </a:cubicBezTo>
                  <a:lnTo>
                    <a:pt x="90482" y="6195"/>
                  </a:lnTo>
                  <a:cubicBezTo>
                    <a:pt x="90482" y="2780"/>
                    <a:pt x="87744" y="0"/>
                    <a:pt x="84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3">
              <a:extLst>
                <a:ext uri="{FF2B5EF4-FFF2-40B4-BE49-F238E27FC236}">
                  <a16:creationId xmlns:a16="http://schemas.microsoft.com/office/drawing/2014/main" id="{97A34211-451C-095E-A294-6C2C2CA874EE}"/>
                </a:ext>
              </a:extLst>
            </p:cNvPr>
            <p:cNvSpPr/>
            <p:nvPr/>
          </p:nvSpPr>
          <p:spPr>
            <a:xfrm>
              <a:off x="5010525" y="2974200"/>
              <a:ext cx="1443000" cy="7975"/>
            </a:xfrm>
            <a:custGeom>
              <a:avLst/>
              <a:gdLst/>
              <a:ahLst/>
              <a:cxnLst/>
              <a:rect l="l" t="t" r="r" b="b"/>
              <a:pathLst>
                <a:path w="57720" h="319" extrusionOk="0">
                  <a:moveTo>
                    <a:pt x="1" y="0"/>
                  </a:moveTo>
                  <a:lnTo>
                    <a:pt x="1" y="319"/>
                  </a:lnTo>
                  <a:lnTo>
                    <a:pt x="57719" y="319"/>
                  </a:lnTo>
                  <a:lnTo>
                    <a:pt x="57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3">
              <a:extLst>
                <a:ext uri="{FF2B5EF4-FFF2-40B4-BE49-F238E27FC236}">
                  <a16:creationId xmlns:a16="http://schemas.microsoft.com/office/drawing/2014/main" id="{A215D321-77E3-7518-900F-9FA126DAC1BE}"/>
                </a:ext>
              </a:extLst>
            </p:cNvPr>
            <p:cNvSpPr/>
            <p:nvPr/>
          </p:nvSpPr>
          <p:spPr>
            <a:xfrm>
              <a:off x="4915950" y="3045950"/>
              <a:ext cx="1626475" cy="8000"/>
            </a:xfrm>
            <a:custGeom>
              <a:avLst/>
              <a:gdLst/>
              <a:ahLst/>
              <a:cxnLst/>
              <a:rect l="l" t="t" r="r" b="b"/>
              <a:pathLst>
                <a:path w="65059" h="320" extrusionOk="0">
                  <a:moveTo>
                    <a:pt x="0" y="1"/>
                  </a:moveTo>
                  <a:lnTo>
                    <a:pt x="0" y="319"/>
                  </a:lnTo>
                  <a:lnTo>
                    <a:pt x="65058" y="319"/>
                  </a:lnTo>
                  <a:lnTo>
                    <a:pt x="65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3">
              <a:extLst>
                <a:ext uri="{FF2B5EF4-FFF2-40B4-BE49-F238E27FC236}">
                  <a16:creationId xmlns:a16="http://schemas.microsoft.com/office/drawing/2014/main" id="{E62B978F-5C5D-9B7A-D31A-C769DD3D2FA3}"/>
                </a:ext>
              </a:extLst>
            </p:cNvPr>
            <p:cNvSpPr/>
            <p:nvPr/>
          </p:nvSpPr>
          <p:spPr>
            <a:xfrm>
              <a:off x="5010525" y="3117750"/>
              <a:ext cx="1443000" cy="7975"/>
            </a:xfrm>
            <a:custGeom>
              <a:avLst/>
              <a:gdLst/>
              <a:ahLst/>
              <a:cxnLst/>
              <a:rect l="l" t="t" r="r" b="b"/>
              <a:pathLst>
                <a:path w="57720" h="319" extrusionOk="0">
                  <a:moveTo>
                    <a:pt x="1" y="0"/>
                  </a:moveTo>
                  <a:lnTo>
                    <a:pt x="1" y="318"/>
                  </a:lnTo>
                  <a:lnTo>
                    <a:pt x="57719" y="318"/>
                  </a:lnTo>
                  <a:lnTo>
                    <a:pt x="57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3">
              <a:extLst>
                <a:ext uri="{FF2B5EF4-FFF2-40B4-BE49-F238E27FC236}">
                  <a16:creationId xmlns:a16="http://schemas.microsoft.com/office/drawing/2014/main" id="{BD4F5B8A-0742-48D9-3C63-410170600DC5}"/>
                </a:ext>
              </a:extLst>
            </p:cNvPr>
            <p:cNvSpPr/>
            <p:nvPr/>
          </p:nvSpPr>
          <p:spPr>
            <a:xfrm>
              <a:off x="4478625" y="3650200"/>
              <a:ext cx="2151825" cy="299175"/>
            </a:xfrm>
            <a:custGeom>
              <a:avLst/>
              <a:gdLst/>
              <a:ahLst/>
              <a:cxnLst/>
              <a:rect l="l" t="t" r="r" b="b"/>
              <a:pathLst>
                <a:path w="86073" h="11967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cubicBezTo>
                    <a:pt x="1" y="1"/>
                    <a:pt x="0" y="0"/>
                    <a:pt x="0" y="0"/>
                  </a:cubicBezTo>
                  <a:close/>
                  <a:moveTo>
                    <a:pt x="2" y="2"/>
                  </a:moveTo>
                  <a:cubicBezTo>
                    <a:pt x="82" y="117"/>
                    <a:pt x="3486" y="5041"/>
                    <a:pt x="0" y="11966"/>
                  </a:cubicBezTo>
                  <a:lnTo>
                    <a:pt x="85216" y="11147"/>
                  </a:lnTo>
                  <a:lnTo>
                    <a:pt x="86073" y="10901"/>
                  </a:lnTo>
                  <a:lnTo>
                    <a:pt x="86073" y="1396"/>
                  </a:lnTo>
                  <a:lnTo>
                    <a:pt x="83956" y="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3">
              <a:extLst>
                <a:ext uri="{FF2B5EF4-FFF2-40B4-BE49-F238E27FC236}">
                  <a16:creationId xmlns:a16="http://schemas.microsoft.com/office/drawing/2014/main" id="{19A253C0-95D6-FD4A-AC3D-E18D161AAA07}"/>
                </a:ext>
              </a:extLst>
            </p:cNvPr>
            <p:cNvSpPr/>
            <p:nvPr/>
          </p:nvSpPr>
          <p:spPr>
            <a:xfrm>
              <a:off x="6549100" y="3659125"/>
              <a:ext cx="89575" cy="279700"/>
            </a:xfrm>
            <a:custGeom>
              <a:avLst/>
              <a:gdLst/>
              <a:ahLst/>
              <a:cxnLst/>
              <a:rect l="l" t="t" r="r" b="b"/>
              <a:pathLst>
                <a:path w="3583" h="11188" extrusionOk="0">
                  <a:moveTo>
                    <a:pt x="1" y="1"/>
                  </a:moveTo>
                  <a:cubicBezTo>
                    <a:pt x="1" y="1"/>
                    <a:pt x="3013" y="4180"/>
                    <a:pt x="1" y="11187"/>
                  </a:cubicBezTo>
                  <a:cubicBezTo>
                    <a:pt x="1" y="11187"/>
                    <a:pt x="3582" y="10286"/>
                    <a:pt x="3560" y="5983"/>
                  </a:cubicBezTo>
                  <a:cubicBezTo>
                    <a:pt x="3537" y="1681"/>
                    <a:pt x="2009" y="124"/>
                    <a:pt x="1" y="1"/>
                  </a:cubicBezTo>
                  <a:close/>
                </a:path>
              </a:pathLst>
            </a:cu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3">
              <a:extLst>
                <a:ext uri="{FF2B5EF4-FFF2-40B4-BE49-F238E27FC236}">
                  <a16:creationId xmlns:a16="http://schemas.microsoft.com/office/drawing/2014/main" id="{43EBA9DD-401A-FF16-3092-1765C90CAD8A}"/>
                </a:ext>
              </a:extLst>
            </p:cNvPr>
            <p:cNvSpPr/>
            <p:nvPr/>
          </p:nvSpPr>
          <p:spPr>
            <a:xfrm>
              <a:off x="4428050" y="3607525"/>
              <a:ext cx="2262050" cy="382900"/>
            </a:xfrm>
            <a:custGeom>
              <a:avLst/>
              <a:gdLst/>
              <a:ahLst/>
              <a:cxnLst/>
              <a:rect l="l" t="t" r="r" b="b"/>
              <a:pathLst>
                <a:path w="90482" h="15316" extrusionOk="0">
                  <a:moveTo>
                    <a:pt x="1503" y="1"/>
                  </a:moveTo>
                  <a:cubicBezTo>
                    <a:pt x="677" y="1"/>
                    <a:pt x="8" y="545"/>
                    <a:pt x="8" y="1216"/>
                  </a:cubicBezTo>
                  <a:cubicBezTo>
                    <a:pt x="8" y="1889"/>
                    <a:pt x="677" y="2432"/>
                    <a:pt x="1503" y="2432"/>
                  </a:cubicBezTo>
                  <a:lnTo>
                    <a:pt x="84380" y="2432"/>
                  </a:lnTo>
                  <a:cubicBezTo>
                    <a:pt x="86068" y="2432"/>
                    <a:pt x="87493" y="4115"/>
                    <a:pt x="87493" y="6106"/>
                  </a:cubicBezTo>
                  <a:lnTo>
                    <a:pt x="87493" y="8599"/>
                  </a:lnTo>
                  <a:cubicBezTo>
                    <a:pt x="87493" y="10576"/>
                    <a:pt x="86075" y="12259"/>
                    <a:pt x="84397" y="12272"/>
                  </a:cubicBezTo>
                  <a:lnTo>
                    <a:pt x="1490" y="12884"/>
                  </a:lnTo>
                  <a:cubicBezTo>
                    <a:pt x="665" y="12890"/>
                    <a:pt x="0" y="13439"/>
                    <a:pt x="8" y="14111"/>
                  </a:cubicBezTo>
                  <a:cubicBezTo>
                    <a:pt x="16" y="14779"/>
                    <a:pt x="684" y="15315"/>
                    <a:pt x="1502" y="15315"/>
                  </a:cubicBezTo>
                  <a:cubicBezTo>
                    <a:pt x="1507" y="15315"/>
                    <a:pt x="1512" y="15315"/>
                    <a:pt x="1516" y="15315"/>
                  </a:cubicBezTo>
                  <a:lnTo>
                    <a:pt x="84425" y="14703"/>
                  </a:lnTo>
                  <a:cubicBezTo>
                    <a:pt x="87821" y="14677"/>
                    <a:pt x="90482" y="11997"/>
                    <a:pt x="90482" y="8599"/>
                  </a:cubicBezTo>
                  <a:lnTo>
                    <a:pt x="90482" y="6106"/>
                  </a:lnTo>
                  <a:cubicBezTo>
                    <a:pt x="90482" y="2739"/>
                    <a:pt x="87744" y="1"/>
                    <a:pt x="84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3">
              <a:extLst>
                <a:ext uri="{FF2B5EF4-FFF2-40B4-BE49-F238E27FC236}">
                  <a16:creationId xmlns:a16="http://schemas.microsoft.com/office/drawing/2014/main" id="{D76B4515-6E9D-7929-692B-71DCC21CA6D5}"/>
                </a:ext>
              </a:extLst>
            </p:cNvPr>
            <p:cNvSpPr/>
            <p:nvPr/>
          </p:nvSpPr>
          <p:spPr>
            <a:xfrm>
              <a:off x="4848200" y="3720500"/>
              <a:ext cx="1442950" cy="7850"/>
            </a:xfrm>
            <a:custGeom>
              <a:avLst/>
              <a:gdLst/>
              <a:ahLst/>
              <a:cxnLst/>
              <a:rect l="l" t="t" r="r" b="b"/>
              <a:pathLst>
                <a:path w="57718" h="314" extrusionOk="0">
                  <a:moveTo>
                    <a:pt x="1" y="0"/>
                  </a:moveTo>
                  <a:lnTo>
                    <a:pt x="1" y="314"/>
                  </a:lnTo>
                  <a:lnTo>
                    <a:pt x="57718" y="314"/>
                  </a:lnTo>
                  <a:lnTo>
                    <a:pt x="57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3">
              <a:extLst>
                <a:ext uri="{FF2B5EF4-FFF2-40B4-BE49-F238E27FC236}">
                  <a16:creationId xmlns:a16="http://schemas.microsoft.com/office/drawing/2014/main" id="{B4E9F5EB-267D-C073-4EC8-EBAB56CD429A}"/>
                </a:ext>
              </a:extLst>
            </p:cNvPr>
            <p:cNvSpPr/>
            <p:nvPr/>
          </p:nvSpPr>
          <p:spPr>
            <a:xfrm>
              <a:off x="4753600" y="3791250"/>
              <a:ext cx="1626475" cy="7900"/>
            </a:xfrm>
            <a:custGeom>
              <a:avLst/>
              <a:gdLst/>
              <a:ahLst/>
              <a:cxnLst/>
              <a:rect l="l" t="t" r="r" b="b"/>
              <a:pathLst>
                <a:path w="65059" h="316" extrusionOk="0">
                  <a:moveTo>
                    <a:pt x="0" y="1"/>
                  </a:moveTo>
                  <a:lnTo>
                    <a:pt x="0" y="315"/>
                  </a:lnTo>
                  <a:lnTo>
                    <a:pt x="65058" y="315"/>
                  </a:lnTo>
                  <a:lnTo>
                    <a:pt x="65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3">
              <a:extLst>
                <a:ext uri="{FF2B5EF4-FFF2-40B4-BE49-F238E27FC236}">
                  <a16:creationId xmlns:a16="http://schemas.microsoft.com/office/drawing/2014/main" id="{96A0616E-ADF3-0A5B-D97D-3816AE3392EA}"/>
                </a:ext>
              </a:extLst>
            </p:cNvPr>
            <p:cNvSpPr/>
            <p:nvPr/>
          </p:nvSpPr>
          <p:spPr>
            <a:xfrm>
              <a:off x="4848200" y="3861975"/>
              <a:ext cx="1442950" cy="7900"/>
            </a:xfrm>
            <a:custGeom>
              <a:avLst/>
              <a:gdLst/>
              <a:ahLst/>
              <a:cxnLst/>
              <a:rect l="l" t="t" r="r" b="b"/>
              <a:pathLst>
                <a:path w="57718" h="316" extrusionOk="0">
                  <a:moveTo>
                    <a:pt x="1" y="0"/>
                  </a:moveTo>
                  <a:lnTo>
                    <a:pt x="1" y="316"/>
                  </a:lnTo>
                  <a:lnTo>
                    <a:pt x="57718" y="316"/>
                  </a:lnTo>
                  <a:lnTo>
                    <a:pt x="57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3">
              <a:extLst>
                <a:ext uri="{FF2B5EF4-FFF2-40B4-BE49-F238E27FC236}">
                  <a16:creationId xmlns:a16="http://schemas.microsoft.com/office/drawing/2014/main" id="{E020403A-DF76-C781-B52B-C514B18EC595}"/>
                </a:ext>
              </a:extLst>
            </p:cNvPr>
            <p:cNvSpPr/>
            <p:nvPr/>
          </p:nvSpPr>
          <p:spPr>
            <a:xfrm>
              <a:off x="4873025" y="4010775"/>
              <a:ext cx="2151825" cy="369425"/>
            </a:xfrm>
            <a:custGeom>
              <a:avLst/>
              <a:gdLst/>
              <a:ahLst/>
              <a:cxnLst/>
              <a:rect l="l" t="t" r="r" b="b"/>
              <a:pathLst>
                <a:path w="86073" h="14777" extrusionOk="0">
                  <a:moveTo>
                    <a:pt x="1" y="1"/>
                  </a:moveTo>
                  <a:cubicBezTo>
                    <a:pt x="1" y="1"/>
                    <a:pt x="3528" y="6124"/>
                    <a:pt x="1" y="14776"/>
                  </a:cubicBezTo>
                  <a:lnTo>
                    <a:pt x="85217" y="13764"/>
                  </a:lnTo>
                  <a:lnTo>
                    <a:pt x="86072" y="13461"/>
                  </a:lnTo>
                  <a:lnTo>
                    <a:pt x="86072" y="1723"/>
                  </a:lnTo>
                  <a:lnTo>
                    <a:pt x="8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3">
              <a:extLst>
                <a:ext uri="{FF2B5EF4-FFF2-40B4-BE49-F238E27FC236}">
                  <a16:creationId xmlns:a16="http://schemas.microsoft.com/office/drawing/2014/main" id="{75B0FB13-F94B-E5E9-95DC-EDF93F06C44C}"/>
                </a:ext>
              </a:extLst>
            </p:cNvPr>
            <p:cNvSpPr/>
            <p:nvPr/>
          </p:nvSpPr>
          <p:spPr>
            <a:xfrm>
              <a:off x="6943525" y="4019725"/>
              <a:ext cx="89525" cy="360475"/>
            </a:xfrm>
            <a:custGeom>
              <a:avLst/>
              <a:gdLst/>
              <a:ahLst/>
              <a:cxnLst/>
              <a:rect l="l" t="t" r="r" b="b"/>
              <a:pathLst>
                <a:path w="3581" h="14419" extrusionOk="0">
                  <a:moveTo>
                    <a:pt x="0" y="0"/>
                  </a:moveTo>
                  <a:cubicBezTo>
                    <a:pt x="0" y="0"/>
                    <a:pt x="3011" y="5388"/>
                    <a:pt x="0" y="14418"/>
                  </a:cubicBezTo>
                  <a:cubicBezTo>
                    <a:pt x="0" y="14418"/>
                    <a:pt x="3581" y="13257"/>
                    <a:pt x="3558" y="7711"/>
                  </a:cubicBezTo>
                  <a:cubicBezTo>
                    <a:pt x="3535" y="2166"/>
                    <a:pt x="2008" y="159"/>
                    <a:pt x="0" y="0"/>
                  </a:cubicBezTo>
                  <a:close/>
                </a:path>
              </a:pathLst>
            </a:cu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3">
              <a:extLst>
                <a:ext uri="{FF2B5EF4-FFF2-40B4-BE49-F238E27FC236}">
                  <a16:creationId xmlns:a16="http://schemas.microsoft.com/office/drawing/2014/main" id="{D66B1037-F454-B010-5136-FADFB1FA13EB}"/>
                </a:ext>
              </a:extLst>
            </p:cNvPr>
            <p:cNvSpPr/>
            <p:nvPr/>
          </p:nvSpPr>
          <p:spPr>
            <a:xfrm>
              <a:off x="4822450" y="3968125"/>
              <a:ext cx="2262025" cy="469400"/>
            </a:xfrm>
            <a:custGeom>
              <a:avLst/>
              <a:gdLst/>
              <a:ahLst/>
              <a:cxnLst/>
              <a:rect l="l" t="t" r="r" b="b"/>
              <a:pathLst>
                <a:path w="90481" h="18776" extrusionOk="0">
                  <a:moveTo>
                    <a:pt x="1503" y="0"/>
                  </a:moveTo>
                  <a:cubicBezTo>
                    <a:pt x="678" y="0"/>
                    <a:pt x="8" y="668"/>
                    <a:pt x="8" y="1491"/>
                  </a:cubicBezTo>
                  <a:cubicBezTo>
                    <a:pt x="8" y="2315"/>
                    <a:pt x="678" y="2981"/>
                    <a:pt x="1503" y="2981"/>
                  </a:cubicBezTo>
                  <a:lnTo>
                    <a:pt x="84379" y="2981"/>
                  </a:lnTo>
                  <a:cubicBezTo>
                    <a:pt x="86067" y="2981"/>
                    <a:pt x="87492" y="5046"/>
                    <a:pt x="87492" y="7487"/>
                  </a:cubicBezTo>
                  <a:lnTo>
                    <a:pt x="87492" y="10543"/>
                  </a:lnTo>
                  <a:cubicBezTo>
                    <a:pt x="87492" y="12970"/>
                    <a:pt x="86075" y="15033"/>
                    <a:pt x="84398" y="15048"/>
                  </a:cubicBezTo>
                  <a:lnTo>
                    <a:pt x="1489" y="15797"/>
                  </a:lnTo>
                  <a:cubicBezTo>
                    <a:pt x="664" y="15803"/>
                    <a:pt x="0" y="16477"/>
                    <a:pt x="8" y="17300"/>
                  </a:cubicBezTo>
                  <a:cubicBezTo>
                    <a:pt x="14" y="18118"/>
                    <a:pt x="681" y="18776"/>
                    <a:pt x="1498" y="18776"/>
                  </a:cubicBezTo>
                  <a:cubicBezTo>
                    <a:pt x="1504" y="18776"/>
                    <a:pt x="1509" y="18775"/>
                    <a:pt x="1515" y="18775"/>
                  </a:cubicBezTo>
                  <a:lnTo>
                    <a:pt x="84423" y="18027"/>
                  </a:lnTo>
                  <a:cubicBezTo>
                    <a:pt x="87820" y="17996"/>
                    <a:pt x="90481" y="14707"/>
                    <a:pt x="90481" y="10541"/>
                  </a:cubicBezTo>
                  <a:lnTo>
                    <a:pt x="90481" y="7485"/>
                  </a:lnTo>
                  <a:cubicBezTo>
                    <a:pt x="90481" y="3358"/>
                    <a:pt x="87742" y="0"/>
                    <a:pt x="84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3">
              <a:extLst>
                <a:ext uri="{FF2B5EF4-FFF2-40B4-BE49-F238E27FC236}">
                  <a16:creationId xmlns:a16="http://schemas.microsoft.com/office/drawing/2014/main" id="{3D024B11-2B70-B09F-237D-B938189A0193}"/>
                </a:ext>
              </a:extLst>
            </p:cNvPr>
            <p:cNvSpPr/>
            <p:nvPr/>
          </p:nvSpPr>
          <p:spPr>
            <a:xfrm>
              <a:off x="5242575" y="4120825"/>
              <a:ext cx="1442950" cy="7875"/>
            </a:xfrm>
            <a:custGeom>
              <a:avLst/>
              <a:gdLst/>
              <a:ahLst/>
              <a:cxnLst/>
              <a:rect l="l" t="t" r="r" b="b"/>
              <a:pathLst>
                <a:path w="57718" h="315" extrusionOk="0">
                  <a:moveTo>
                    <a:pt x="0" y="1"/>
                  </a:moveTo>
                  <a:lnTo>
                    <a:pt x="0" y="315"/>
                  </a:lnTo>
                  <a:lnTo>
                    <a:pt x="57718" y="315"/>
                  </a:lnTo>
                  <a:lnTo>
                    <a:pt x="57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3">
              <a:extLst>
                <a:ext uri="{FF2B5EF4-FFF2-40B4-BE49-F238E27FC236}">
                  <a16:creationId xmlns:a16="http://schemas.microsoft.com/office/drawing/2014/main" id="{7E5B278D-DDD5-C53E-4D5A-A82F6DE48D35}"/>
                </a:ext>
              </a:extLst>
            </p:cNvPr>
            <p:cNvSpPr/>
            <p:nvPr/>
          </p:nvSpPr>
          <p:spPr>
            <a:xfrm>
              <a:off x="5147950" y="4191575"/>
              <a:ext cx="1626475" cy="7875"/>
            </a:xfrm>
            <a:custGeom>
              <a:avLst/>
              <a:gdLst/>
              <a:ahLst/>
              <a:cxnLst/>
              <a:rect l="l" t="t" r="r" b="b"/>
              <a:pathLst>
                <a:path w="65059" h="315" extrusionOk="0">
                  <a:moveTo>
                    <a:pt x="1" y="0"/>
                  </a:moveTo>
                  <a:lnTo>
                    <a:pt x="1" y="314"/>
                  </a:lnTo>
                  <a:lnTo>
                    <a:pt x="65059" y="314"/>
                  </a:lnTo>
                  <a:lnTo>
                    <a:pt x="650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3">
              <a:extLst>
                <a:ext uri="{FF2B5EF4-FFF2-40B4-BE49-F238E27FC236}">
                  <a16:creationId xmlns:a16="http://schemas.microsoft.com/office/drawing/2014/main" id="{94CC5599-AD5D-E966-09E3-35E6578FEF75}"/>
                </a:ext>
              </a:extLst>
            </p:cNvPr>
            <p:cNvSpPr/>
            <p:nvPr/>
          </p:nvSpPr>
          <p:spPr>
            <a:xfrm>
              <a:off x="5242575" y="4262300"/>
              <a:ext cx="1442950" cy="7875"/>
            </a:xfrm>
            <a:custGeom>
              <a:avLst/>
              <a:gdLst/>
              <a:ahLst/>
              <a:cxnLst/>
              <a:rect l="l" t="t" r="r" b="b"/>
              <a:pathLst>
                <a:path w="57718" h="315" extrusionOk="0">
                  <a:moveTo>
                    <a:pt x="0" y="0"/>
                  </a:moveTo>
                  <a:lnTo>
                    <a:pt x="0" y="315"/>
                  </a:lnTo>
                  <a:lnTo>
                    <a:pt x="57718" y="315"/>
                  </a:lnTo>
                  <a:lnTo>
                    <a:pt x="57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3">
              <a:extLst>
                <a:ext uri="{FF2B5EF4-FFF2-40B4-BE49-F238E27FC236}">
                  <a16:creationId xmlns:a16="http://schemas.microsoft.com/office/drawing/2014/main" id="{B8FBE7BD-CA9F-05E5-63BE-47768B7AE6E0}"/>
                </a:ext>
              </a:extLst>
            </p:cNvPr>
            <p:cNvSpPr/>
            <p:nvPr/>
          </p:nvSpPr>
          <p:spPr>
            <a:xfrm>
              <a:off x="4945975" y="1720925"/>
              <a:ext cx="2012200" cy="736250"/>
            </a:xfrm>
            <a:custGeom>
              <a:avLst/>
              <a:gdLst/>
              <a:ahLst/>
              <a:cxnLst/>
              <a:rect l="l" t="t" r="r" b="b"/>
              <a:pathLst>
                <a:path w="80488" h="29450" extrusionOk="0">
                  <a:moveTo>
                    <a:pt x="20127" y="1"/>
                  </a:moveTo>
                  <a:cubicBezTo>
                    <a:pt x="19478" y="1"/>
                    <a:pt x="18841" y="241"/>
                    <a:pt x="18347" y="697"/>
                  </a:cubicBezTo>
                  <a:cubicBezTo>
                    <a:pt x="32421" y="5016"/>
                    <a:pt x="39010" y="17396"/>
                    <a:pt x="39010" y="17396"/>
                  </a:cubicBezTo>
                  <a:cubicBezTo>
                    <a:pt x="29837" y="9072"/>
                    <a:pt x="17962" y="6814"/>
                    <a:pt x="10531" y="6274"/>
                  </a:cubicBezTo>
                  <a:cubicBezTo>
                    <a:pt x="10362" y="6261"/>
                    <a:pt x="10194" y="6255"/>
                    <a:pt x="10027" y="6255"/>
                  </a:cubicBezTo>
                  <a:cubicBezTo>
                    <a:pt x="6396" y="6255"/>
                    <a:pt x="3356" y="9122"/>
                    <a:pt x="3206" y="12809"/>
                  </a:cubicBezTo>
                  <a:cubicBezTo>
                    <a:pt x="4181" y="12766"/>
                    <a:pt x="5137" y="12746"/>
                    <a:pt x="6074" y="12746"/>
                  </a:cubicBezTo>
                  <a:cubicBezTo>
                    <a:pt x="23938" y="12746"/>
                    <a:pt x="34913" y="20023"/>
                    <a:pt x="34913" y="20023"/>
                  </a:cubicBezTo>
                  <a:cubicBezTo>
                    <a:pt x="27306" y="16381"/>
                    <a:pt x="15243" y="15761"/>
                    <a:pt x="7911" y="15761"/>
                  </a:cubicBezTo>
                  <a:cubicBezTo>
                    <a:pt x="7082" y="15761"/>
                    <a:pt x="6314" y="15769"/>
                    <a:pt x="5620" y="15781"/>
                  </a:cubicBezTo>
                  <a:cubicBezTo>
                    <a:pt x="3324" y="15822"/>
                    <a:pt x="1416" y="17564"/>
                    <a:pt x="1157" y="19845"/>
                  </a:cubicBezTo>
                  <a:cubicBezTo>
                    <a:pt x="2037" y="19791"/>
                    <a:pt x="2974" y="19767"/>
                    <a:pt x="3952" y="19767"/>
                  </a:cubicBezTo>
                  <a:cubicBezTo>
                    <a:pt x="13086" y="19767"/>
                    <a:pt x="25910" y="21932"/>
                    <a:pt x="31498" y="22963"/>
                  </a:cubicBezTo>
                  <a:cubicBezTo>
                    <a:pt x="27421" y="22327"/>
                    <a:pt x="22561" y="22114"/>
                    <a:pt x="17893" y="22114"/>
                  </a:cubicBezTo>
                  <a:cubicBezTo>
                    <a:pt x="13338" y="22114"/>
                    <a:pt x="8967" y="22316"/>
                    <a:pt x="5685" y="22523"/>
                  </a:cubicBezTo>
                  <a:cubicBezTo>
                    <a:pt x="2489" y="22724"/>
                    <a:pt x="0" y="25372"/>
                    <a:pt x="0" y="28573"/>
                  </a:cubicBezTo>
                  <a:lnTo>
                    <a:pt x="40186" y="29447"/>
                  </a:lnTo>
                  <a:lnTo>
                    <a:pt x="40186" y="29449"/>
                  </a:lnTo>
                  <a:lnTo>
                    <a:pt x="40243" y="29448"/>
                  </a:lnTo>
                  <a:lnTo>
                    <a:pt x="40302" y="29449"/>
                  </a:lnTo>
                  <a:lnTo>
                    <a:pt x="40302" y="29447"/>
                  </a:lnTo>
                  <a:lnTo>
                    <a:pt x="80488" y="28573"/>
                  </a:lnTo>
                  <a:cubicBezTo>
                    <a:pt x="80488" y="25372"/>
                    <a:pt x="77998" y="22725"/>
                    <a:pt x="74802" y="22523"/>
                  </a:cubicBezTo>
                  <a:cubicBezTo>
                    <a:pt x="71521" y="22317"/>
                    <a:pt x="67150" y="22115"/>
                    <a:pt x="62595" y="22115"/>
                  </a:cubicBezTo>
                  <a:cubicBezTo>
                    <a:pt x="57927" y="22115"/>
                    <a:pt x="53067" y="22327"/>
                    <a:pt x="48990" y="22963"/>
                  </a:cubicBezTo>
                  <a:cubicBezTo>
                    <a:pt x="54577" y="21932"/>
                    <a:pt x="67402" y="19767"/>
                    <a:pt x="76536" y="19767"/>
                  </a:cubicBezTo>
                  <a:cubicBezTo>
                    <a:pt x="77514" y="19767"/>
                    <a:pt x="78451" y="19791"/>
                    <a:pt x="79331" y="19845"/>
                  </a:cubicBezTo>
                  <a:cubicBezTo>
                    <a:pt x="79071" y="17564"/>
                    <a:pt x="77165" y="15822"/>
                    <a:pt x="74868" y="15781"/>
                  </a:cubicBezTo>
                  <a:cubicBezTo>
                    <a:pt x="74174" y="15769"/>
                    <a:pt x="73406" y="15761"/>
                    <a:pt x="72578" y="15761"/>
                  </a:cubicBezTo>
                  <a:cubicBezTo>
                    <a:pt x="65246" y="15761"/>
                    <a:pt x="53182" y="16381"/>
                    <a:pt x="45575" y="20023"/>
                  </a:cubicBezTo>
                  <a:cubicBezTo>
                    <a:pt x="45575" y="20023"/>
                    <a:pt x="56550" y="12746"/>
                    <a:pt x="74414" y="12746"/>
                  </a:cubicBezTo>
                  <a:cubicBezTo>
                    <a:pt x="75351" y="12746"/>
                    <a:pt x="76307" y="12766"/>
                    <a:pt x="77282" y="12809"/>
                  </a:cubicBezTo>
                  <a:cubicBezTo>
                    <a:pt x="77132" y="9120"/>
                    <a:pt x="74092" y="6255"/>
                    <a:pt x="70461" y="6255"/>
                  </a:cubicBezTo>
                  <a:cubicBezTo>
                    <a:pt x="70294" y="6255"/>
                    <a:pt x="70126" y="6261"/>
                    <a:pt x="69957" y="6274"/>
                  </a:cubicBezTo>
                  <a:cubicBezTo>
                    <a:pt x="62526" y="6814"/>
                    <a:pt x="50651" y="9072"/>
                    <a:pt x="41477" y="17396"/>
                  </a:cubicBezTo>
                  <a:cubicBezTo>
                    <a:pt x="41477" y="17396"/>
                    <a:pt x="48068" y="5016"/>
                    <a:pt x="62140" y="697"/>
                  </a:cubicBezTo>
                  <a:cubicBezTo>
                    <a:pt x="61647" y="241"/>
                    <a:pt x="61010" y="1"/>
                    <a:pt x="60361" y="1"/>
                  </a:cubicBezTo>
                  <a:cubicBezTo>
                    <a:pt x="60051" y="1"/>
                    <a:pt x="59737" y="56"/>
                    <a:pt x="59436" y="169"/>
                  </a:cubicBezTo>
                  <a:cubicBezTo>
                    <a:pt x="55121" y="1792"/>
                    <a:pt x="43082" y="7107"/>
                    <a:pt x="40243" y="16801"/>
                  </a:cubicBezTo>
                  <a:cubicBezTo>
                    <a:pt x="37407" y="7107"/>
                    <a:pt x="25367" y="1792"/>
                    <a:pt x="21052" y="169"/>
                  </a:cubicBezTo>
                  <a:cubicBezTo>
                    <a:pt x="20751" y="56"/>
                    <a:pt x="20437" y="1"/>
                    <a:pt x="20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3">
              <a:extLst>
                <a:ext uri="{FF2B5EF4-FFF2-40B4-BE49-F238E27FC236}">
                  <a16:creationId xmlns:a16="http://schemas.microsoft.com/office/drawing/2014/main" id="{11BE9372-CC48-075E-88D1-E8A642A4C80B}"/>
                </a:ext>
              </a:extLst>
            </p:cNvPr>
            <p:cNvSpPr/>
            <p:nvPr/>
          </p:nvSpPr>
          <p:spPr>
            <a:xfrm>
              <a:off x="4887400" y="2414225"/>
              <a:ext cx="2127675" cy="106450"/>
            </a:xfrm>
            <a:custGeom>
              <a:avLst/>
              <a:gdLst/>
              <a:ahLst/>
              <a:cxnLst/>
              <a:rect l="l" t="t" r="r" b="b"/>
              <a:pathLst>
                <a:path w="85107" h="4258" extrusionOk="0">
                  <a:moveTo>
                    <a:pt x="45972" y="1"/>
                  </a:moveTo>
                  <a:cubicBezTo>
                    <a:pt x="45737" y="1"/>
                    <a:pt x="45513" y="106"/>
                    <a:pt x="45362" y="285"/>
                  </a:cubicBezTo>
                  <a:lnTo>
                    <a:pt x="45358" y="291"/>
                  </a:lnTo>
                  <a:cubicBezTo>
                    <a:pt x="44647" y="1134"/>
                    <a:pt x="43918" y="1416"/>
                    <a:pt x="43260" y="1416"/>
                  </a:cubicBezTo>
                  <a:cubicBezTo>
                    <a:pt x="41969" y="1416"/>
                    <a:pt x="40951" y="331"/>
                    <a:pt x="40890" y="266"/>
                  </a:cubicBezTo>
                  <a:cubicBezTo>
                    <a:pt x="40739" y="98"/>
                    <a:pt x="40524" y="2"/>
                    <a:pt x="40298" y="2"/>
                  </a:cubicBezTo>
                  <a:lnTo>
                    <a:pt x="797" y="2"/>
                  </a:lnTo>
                  <a:cubicBezTo>
                    <a:pt x="357" y="2"/>
                    <a:pt x="0" y="359"/>
                    <a:pt x="0" y="799"/>
                  </a:cubicBezTo>
                  <a:lnTo>
                    <a:pt x="0" y="2057"/>
                  </a:lnTo>
                  <a:cubicBezTo>
                    <a:pt x="0" y="2497"/>
                    <a:pt x="357" y="2855"/>
                    <a:pt x="797" y="2855"/>
                  </a:cubicBezTo>
                  <a:lnTo>
                    <a:pt x="39784" y="2855"/>
                  </a:lnTo>
                  <a:cubicBezTo>
                    <a:pt x="39969" y="2855"/>
                    <a:pt x="40150" y="2916"/>
                    <a:pt x="40290" y="3037"/>
                  </a:cubicBezTo>
                  <a:cubicBezTo>
                    <a:pt x="41020" y="3669"/>
                    <a:pt x="42088" y="4258"/>
                    <a:pt x="43269" y="4258"/>
                  </a:cubicBezTo>
                  <a:cubicBezTo>
                    <a:pt x="44136" y="4258"/>
                    <a:pt x="45064" y="3941"/>
                    <a:pt x="45963" y="3090"/>
                  </a:cubicBezTo>
                  <a:cubicBezTo>
                    <a:pt x="46118" y="2943"/>
                    <a:pt x="46321" y="2853"/>
                    <a:pt x="46536" y="2853"/>
                  </a:cubicBezTo>
                  <a:lnTo>
                    <a:pt x="84309" y="2853"/>
                  </a:lnTo>
                  <a:cubicBezTo>
                    <a:pt x="84749" y="2853"/>
                    <a:pt x="85106" y="2496"/>
                    <a:pt x="85106" y="2056"/>
                  </a:cubicBezTo>
                  <a:lnTo>
                    <a:pt x="85106" y="798"/>
                  </a:lnTo>
                  <a:cubicBezTo>
                    <a:pt x="85106" y="358"/>
                    <a:pt x="84749" y="1"/>
                    <a:pt x="84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3">
              <a:extLst>
                <a:ext uri="{FF2B5EF4-FFF2-40B4-BE49-F238E27FC236}">
                  <a16:creationId xmlns:a16="http://schemas.microsoft.com/office/drawing/2014/main" id="{565D2050-0129-CDDF-EA0C-703474CC9720}"/>
                </a:ext>
              </a:extLst>
            </p:cNvPr>
            <p:cNvSpPr/>
            <p:nvPr/>
          </p:nvSpPr>
          <p:spPr>
            <a:xfrm>
              <a:off x="6007450" y="1946675"/>
              <a:ext cx="808175" cy="253375"/>
            </a:xfrm>
            <a:custGeom>
              <a:avLst/>
              <a:gdLst/>
              <a:ahLst/>
              <a:cxnLst/>
              <a:rect l="l" t="t" r="r" b="b"/>
              <a:pathLst>
                <a:path w="32327" h="10135" extrusionOk="0">
                  <a:moveTo>
                    <a:pt x="31427" y="1"/>
                  </a:moveTo>
                  <a:cubicBezTo>
                    <a:pt x="28488" y="1"/>
                    <a:pt x="25553" y="317"/>
                    <a:pt x="22669" y="871"/>
                  </a:cubicBezTo>
                  <a:cubicBezTo>
                    <a:pt x="19756" y="1430"/>
                    <a:pt x="16891" y="2231"/>
                    <a:pt x="14093" y="3210"/>
                  </a:cubicBezTo>
                  <a:cubicBezTo>
                    <a:pt x="11700" y="4049"/>
                    <a:pt x="9354" y="5018"/>
                    <a:pt x="7062" y="6102"/>
                  </a:cubicBezTo>
                  <a:cubicBezTo>
                    <a:pt x="5409" y="6884"/>
                    <a:pt x="3782" y="7724"/>
                    <a:pt x="2194" y="8631"/>
                  </a:cubicBezTo>
                  <a:cubicBezTo>
                    <a:pt x="1503" y="9025"/>
                    <a:pt x="801" y="9418"/>
                    <a:pt x="143" y="9867"/>
                  </a:cubicBezTo>
                  <a:cubicBezTo>
                    <a:pt x="134" y="9873"/>
                    <a:pt x="126" y="9879"/>
                    <a:pt x="116" y="9885"/>
                  </a:cubicBezTo>
                  <a:cubicBezTo>
                    <a:pt x="0" y="9961"/>
                    <a:pt x="72" y="10134"/>
                    <a:pt x="183" y="10134"/>
                  </a:cubicBezTo>
                  <a:cubicBezTo>
                    <a:pt x="205" y="10134"/>
                    <a:pt x="228" y="10127"/>
                    <a:pt x="251" y="10112"/>
                  </a:cubicBezTo>
                  <a:cubicBezTo>
                    <a:pt x="789" y="9757"/>
                    <a:pt x="1346" y="9428"/>
                    <a:pt x="1903" y="9105"/>
                  </a:cubicBezTo>
                  <a:cubicBezTo>
                    <a:pt x="3381" y="8244"/>
                    <a:pt x="4896" y="7445"/>
                    <a:pt x="6433" y="6696"/>
                  </a:cubicBezTo>
                  <a:cubicBezTo>
                    <a:pt x="8648" y="5619"/>
                    <a:pt x="10912" y="4651"/>
                    <a:pt x="13223" y="3803"/>
                  </a:cubicBezTo>
                  <a:cubicBezTo>
                    <a:pt x="15947" y="2804"/>
                    <a:pt x="18734" y="1973"/>
                    <a:pt x="21571" y="1364"/>
                  </a:cubicBezTo>
                  <a:cubicBezTo>
                    <a:pt x="24658" y="701"/>
                    <a:pt x="27803" y="302"/>
                    <a:pt x="30961" y="267"/>
                  </a:cubicBezTo>
                  <a:cubicBezTo>
                    <a:pt x="31098" y="266"/>
                    <a:pt x="31235" y="265"/>
                    <a:pt x="31372" y="265"/>
                  </a:cubicBezTo>
                  <a:cubicBezTo>
                    <a:pt x="31633" y="265"/>
                    <a:pt x="31895" y="268"/>
                    <a:pt x="32157" y="273"/>
                  </a:cubicBezTo>
                  <a:cubicBezTo>
                    <a:pt x="32158" y="273"/>
                    <a:pt x="32159" y="273"/>
                    <a:pt x="32160" y="273"/>
                  </a:cubicBezTo>
                  <a:cubicBezTo>
                    <a:pt x="32327" y="273"/>
                    <a:pt x="32326" y="11"/>
                    <a:pt x="32157" y="7"/>
                  </a:cubicBezTo>
                  <a:cubicBezTo>
                    <a:pt x="31914" y="3"/>
                    <a:pt x="31670" y="1"/>
                    <a:pt x="31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3">
              <a:extLst>
                <a:ext uri="{FF2B5EF4-FFF2-40B4-BE49-F238E27FC236}">
                  <a16:creationId xmlns:a16="http://schemas.microsoft.com/office/drawing/2014/main" id="{EA785491-6961-5C04-8DD0-C598BF82D2BE}"/>
                </a:ext>
              </a:extLst>
            </p:cNvPr>
            <p:cNvSpPr/>
            <p:nvPr/>
          </p:nvSpPr>
          <p:spPr>
            <a:xfrm>
              <a:off x="6075025" y="2167075"/>
              <a:ext cx="784875" cy="101650"/>
            </a:xfrm>
            <a:custGeom>
              <a:avLst/>
              <a:gdLst/>
              <a:ahLst/>
              <a:cxnLst/>
              <a:rect l="l" t="t" r="r" b="b"/>
              <a:pathLst>
                <a:path w="31395" h="4066" extrusionOk="0">
                  <a:moveTo>
                    <a:pt x="26273" y="0"/>
                  </a:moveTo>
                  <a:cubicBezTo>
                    <a:pt x="25104" y="0"/>
                    <a:pt x="23936" y="32"/>
                    <a:pt x="22769" y="89"/>
                  </a:cubicBezTo>
                  <a:cubicBezTo>
                    <a:pt x="20020" y="223"/>
                    <a:pt x="17278" y="501"/>
                    <a:pt x="14551" y="878"/>
                  </a:cubicBezTo>
                  <a:cubicBezTo>
                    <a:pt x="12177" y="1206"/>
                    <a:pt x="9814" y="1611"/>
                    <a:pt x="7466" y="2084"/>
                  </a:cubicBezTo>
                  <a:cubicBezTo>
                    <a:pt x="5763" y="2425"/>
                    <a:pt x="4068" y="2803"/>
                    <a:pt x="2382" y="3218"/>
                  </a:cubicBezTo>
                  <a:cubicBezTo>
                    <a:pt x="1647" y="3401"/>
                    <a:pt x="900" y="3565"/>
                    <a:pt x="178" y="3795"/>
                  </a:cubicBezTo>
                  <a:cubicBezTo>
                    <a:pt x="168" y="3797"/>
                    <a:pt x="159" y="3800"/>
                    <a:pt x="149" y="3804"/>
                  </a:cubicBezTo>
                  <a:cubicBezTo>
                    <a:pt x="0" y="3847"/>
                    <a:pt x="46" y="4065"/>
                    <a:pt x="182" y="4065"/>
                  </a:cubicBezTo>
                  <a:cubicBezTo>
                    <a:pt x="194" y="4065"/>
                    <a:pt x="207" y="4064"/>
                    <a:pt x="220" y="4060"/>
                  </a:cubicBezTo>
                  <a:cubicBezTo>
                    <a:pt x="813" y="3889"/>
                    <a:pt x="1411" y="3737"/>
                    <a:pt x="2007" y="3586"/>
                  </a:cubicBezTo>
                  <a:cubicBezTo>
                    <a:pt x="3590" y="3187"/>
                    <a:pt x="5183" y="2824"/>
                    <a:pt x="6782" y="2494"/>
                  </a:cubicBezTo>
                  <a:cubicBezTo>
                    <a:pt x="9049" y="2023"/>
                    <a:pt x="11331" y="1615"/>
                    <a:pt x="13622" y="1277"/>
                  </a:cubicBezTo>
                  <a:cubicBezTo>
                    <a:pt x="16317" y="878"/>
                    <a:pt x="19030" y="579"/>
                    <a:pt x="21751" y="411"/>
                  </a:cubicBezTo>
                  <a:cubicBezTo>
                    <a:pt x="23256" y="318"/>
                    <a:pt x="24766" y="264"/>
                    <a:pt x="26274" y="264"/>
                  </a:cubicBezTo>
                  <a:cubicBezTo>
                    <a:pt x="27592" y="264"/>
                    <a:pt x="28909" y="305"/>
                    <a:pt x="30223" y="395"/>
                  </a:cubicBezTo>
                  <a:cubicBezTo>
                    <a:pt x="30556" y="418"/>
                    <a:pt x="30892" y="444"/>
                    <a:pt x="31226" y="474"/>
                  </a:cubicBezTo>
                  <a:cubicBezTo>
                    <a:pt x="31231" y="474"/>
                    <a:pt x="31235" y="475"/>
                    <a:pt x="31240" y="475"/>
                  </a:cubicBezTo>
                  <a:cubicBezTo>
                    <a:pt x="31395" y="475"/>
                    <a:pt x="31390" y="224"/>
                    <a:pt x="31226" y="209"/>
                  </a:cubicBezTo>
                  <a:cubicBezTo>
                    <a:pt x="29579" y="64"/>
                    <a:pt x="27926" y="0"/>
                    <a:pt x="26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3">
              <a:extLst>
                <a:ext uri="{FF2B5EF4-FFF2-40B4-BE49-F238E27FC236}">
                  <a16:creationId xmlns:a16="http://schemas.microsoft.com/office/drawing/2014/main" id="{B27C8DF6-50BE-27FA-A8B1-EC03D2D701D8}"/>
                </a:ext>
              </a:extLst>
            </p:cNvPr>
            <p:cNvSpPr/>
            <p:nvPr/>
          </p:nvSpPr>
          <p:spPr>
            <a:xfrm>
              <a:off x="6248575" y="2341300"/>
              <a:ext cx="418350" cy="19450"/>
            </a:xfrm>
            <a:custGeom>
              <a:avLst/>
              <a:gdLst/>
              <a:ahLst/>
              <a:cxnLst/>
              <a:rect l="l" t="t" r="r" b="b"/>
              <a:pathLst>
                <a:path w="16734" h="778" extrusionOk="0">
                  <a:moveTo>
                    <a:pt x="9362" y="0"/>
                  </a:moveTo>
                  <a:cubicBezTo>
                    <a:pt x="8953" y="0"/>
                    <a:pt x="8544" y="4"/>
                    <a:pt x="8136" y="10"/>
                  </a:cubicBezTo>
                  <a:cubicBezTo>
                    <a:pt x="6846" y="32"/>
                    <a:pt x="5556" y="86"/>
                    <a:pt x="4269" y="164"/>
                  </a:cubicBezTo>
                  <a:cubicBezTo>
                    <a:pt x="3315" y="223"/>
                    <a:pt x="2363" y="294"/>
                    <a:pt x="1414" y="382"/>
                  </a:cubicBezTo>
                  <a:cubicBezTo>
                    <a:pt x="992" y="420"/>
                    <a:pt x="570" y="460"/>
                    <a:pt x="149" y="510"/>
                  </a:cubicBezTo>
                  <a:cubicBezTo>
                    <a:pt x="144" y="511"/>
                    <a:pt x="137" y="511"/>
                    <a:pt x="132" y="512"/>
                  </a:cubicBezTo>
                  <a:cubicBezTo>
                    <a:pt x="62" y="521"/>
                    <a:pt x="1" y="567"/>
                    <a:pt x="1" y="644"/>
                  </a:cubicBezTo>
                  <a:cubicBezTo>
                    <a:pt x="2" y="707"/>
                    <a:pt x="55" y="778"/>
                    <a:pt x="122" y="778"/>
                  </a:cubicBezTo>
                  <a:cubicBezTo>
                    <a:pt x="126" y="778"/>
                    <a:pt x="130" y="778"/>
                    <a:pt x="134" y="777"/>
                  </a:cubicBezTo>
                  <a:cubicBezTo>
                    <a:pt x="474" y="737"/>
                    <a:pt x="815" y="704"/>
                    <a:pt x="1157" y="671"/>
                  </a:cubicBezTo>
                  <a:cubicBezTo>
                    <a:pt x="2051" y="585"/>
                    <a:pt x="2947" y="515"/>
                    <a:pt x="3844" y="456"/>
                  </a:cubicBezTo>
                  <a:cubicBezTo>
                    <a:pt x="5100" y="374"/>
                    <a:pt x="6358" y="315"/>
                    <a:pt x="7615" y="286"/>
                  </a:cubicBezTo>
                  <a:cubicBezTo>
                    <a:pt x="8201" y="272"/>
                    <a:pt x="8788" y="264"/>
                    <a:pt x="9375" y="264"/>
                  </a:cubicBezTo>
                  <a:cubicBezTo>
                    <a:pt x="10214" y="264"/>
                    <a:pt x="11053" y="280"/>
                    <a:pt x="11892" y="315"/>
                  </a:cubicBezTo>
                  <a:cubicBezTo>
                    <a:pt x="13289" y="373"/>
                    <a:pt x="14687" y="481"/>
                    <a:pt x="16070" y="694"/>
                  </a:cubicBezTo>
                  <a:cubicBezTo>
                    <a:pt x="16232" y="718"/>
                    <a:pt x="16393" y="745"/>
                    <a:pt x="16553" y="773"/>
                  </a:cubicBezTo>
                  <a:cubicBezTo>
                    <a:pt x="16563" y="775"/>
                    <a:pt x="16574" y="776"/>
                    <a:pt x="16584" y="776"/>
                  </a:cubicBezTo>
                  <a:cubicBezTo>
                    <a:pt x="16643" y="776"/>
                    <a:pt x="16698" y="743"/>
                    <a:pt x="16715" y="681"/>
                  </a:cubicBezTo>
                  <a:cubicBezTo>
                    <a:pt x="16733" y="617"/>
                    <a:pt x="16694" y="530"/>
                    <a:pt x="16623" y="518"/>
                  </a:cubicBezTo>
                  <a:cubicBezTo>
                    <a:pt x="15239" y="280"/>
                    <a:pt x="13836" y="150"/>
                    <a:pt x="12435" y="76"/>
                  </a:cubicBezTo>
                  <a:cubicBezTo>
                    <a:pt x="11411" y="22"/>
                    <a:pt x="10387" y="0"/>
                    <a:pt x="9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3">
              <a:extLst>
                <a:ext uri="{FF2B5EF4-FFF2-40B4-BE49-F238E27FC236}">
                  <a16:creationId xmlns:a16="http://schemas.microsoft.com/office/drawing/2014/main" id="{835F1C1B-6C9B-3142-8F00-342AB33E2C5E}"/>
                </a:ext>
              </a:extLst>
            </p:cNvPr>
            <p:cNvSpPr/>
            <p:nvPr/>
          </p:nvSpPr>
          <p:spPr>
            <a:xfrm>
              <a:off x="5390800" y="1963625"/>
              <a:ext cx="448950" cy="210025"/>
            </a:xfrm>
            <a:custGeom>
              <a:avLst/>
              <a:gdLst/>
              <a:ahLst/>
              <a:cxnLst/>
              <a:rect l="l" t="t" r="r" b="b"/>
              <a:pathLst>
                <a:path w="17958" h="8401" extrusionOk="0">
                  <a:moveTo>
                    <a:pt x="202" y="0"/>
                  </a:moveTo>
                  <a:cubicBezTo>
                    <a:pt x="56" y="0"/>
                    <a:pt x="1" y="229"/>
                    <a:pt x="159" y="259"/>
                  </a:cubicBezTo>
                  <a:cubicBezTo>
                    <a:pt x="257" y="278"/>
                    <a:pt x="357" y="299"/>
                    <a:pt x="455" y="320"/>
                  </a:cubicBezTo>
                  <a:cubicBezTo>
                    <a:pt x="733" y="381"/>
                    <a:pt x="1013" y="444"/>
                    <a:pt x="1289" y="511"/>
                  </a:cubicBezTo>
                  <a:cubicBezTo>
                    <a:pt x="1718" y="615"/>
                    <a:pt x="2146" y="725"/>
                    <a:pt x="2573" y="839"/>
                  </a:cubicBezTo>
                  <a:cubicBezTo>
                    <a:pt x="3126" y="990"/>
                    <a:pt x="3675" y="1150"/>
                    <a:pt x="4223" y="1318"/>
                  </a:cubicBezTo>
                  <a:cubicBezTo>
                    <a:pt x="4876" y="1519"/>
                    <a:pt x="5524" y="1734"/>
                    <a:pt x="6168" y="1960"/>
                  </a:cubicBezTo>
                  <a:cubicBezTo>
                    <a:pt x="6888" y="2214"/>
                    <a:pt x="7600" y="2484"/>
                    <a:pt x="8306" y="2771"/>
                  </a:cubicBezTo>
                  <a:cubicBezTo>
                    <a:pt x="9063" y="3079"/>
                    <a:pt x="9811" y="3408"/>
                    <a:pt x="10549" y="3760"/>
                  </a:cubicBezTo>
                  <a:cubicBezTo>
                    <a:pt x="11328" y="4130"/>
                    <a:pt x="12096" y="4527"/>
                    <a:pt x="12849" y="4951"/>
                  </a:cubicBezTo>
                  <a:cubicBezTo>
                    <a:pt x="13614" y="5382"/>
                    <a:pt x="14361" y="5844"/>
                    <a:pt x="15087" y="6339"/>
                  </a:cubicBezTo>
                  <a:cubicBezTo>
                    <a:pt x="15812" y="6836"/>
                    <a:pt x="16515" y="7365"/>
                    <a:pt x="17184" y="7936"/>
                  </a:cubicBezTo>
                  <a:cubicBezTo>
                    <a:pt x="17349" y="8078"/>
                    <a:pt x="17511" y="8221"/>
                    <a:pt x="17672" y="8365"/>
                  </a:cubicBezTo>
                  <a:cubicBezTo>
                    <a:pt x="17699" y="8390"/>
                    <a:pt x="17730" y="8401"/>
                    <a:pt x="17759" y="8401"/>
                  </a:cubicBezTo>
                  <a:cubicBezTo>
                    <a:pt x="17864" y="8401"/>
                    <a:pt x="17957" y="8267"/>
                    <a:pt x="17858" y="8178"/>
                  </a:cubicBezTo>
                  <a:cubicBezTo>
                    <a:pt x="17199" y="7582"/>
                    <a:pt x="16505" y="7028"/>
                    <a:pt x="15785" y="6508"/>
                  </a:cubicBezTo>
                  <a:cubicBezTo>
                    <a:pt x="15068" y="5991"/>
                    <a:pt x="14324" y="5509"/>
                    <a:pt x="13563" y="5059"/>
                  </a:cubicBezTo>
                  <a:cubicBezTo>
                    <a:pt x="12815" y="4616"/>
                    <a:pt x="12048" y="4202"/>
                    <a:pt x="11269" y="3816"/>
                  </a:cubicBezTo>
                  <a:cubicBezTo>
                    <a:pt x="10519" y="3444"/>
                    <a:pt x="9757" y="3095"/>
                    <a:pt x="8986" y="2771"/>
                  </a:cubicBezTo>
                  <a:cubicBezTo>
                    <a:pt x="8257" y="2462"/>
                    <a:pt x="7522" y="2172"/>
                    <a:pt x="6778" y="1901"/>
                  </a:cubicBezTo>
                  <a:cubicBezTo>
                    <a:pt x="6115" y="1657"/>
                    <a:pt x="5446" y="1430"/>
                    <a:pt x="4774" y="1215"/>
                  </a:cubicBezTo>
                  <a:cubicBezTo>
                    <a:pt x="4197" y="1031"/>
                    <a:pt x="3617" y="857"/>
                    <a:pt x="3034" y="693"/>
                  </a:cubicBezTo>
                  <a:cubicBezTo>
                    <a:pt x="2571" y="563"/>
                    <a:pt x="2108" y="440"/>
                    <a:pt x="1642" y="324"/>
                  </a:cubicBezTo>
                  <a:cubicBezTo>
                    <a:pt x="1325" y="245"/>
                    <a:pt x="1005" y="169"/>
                    <a:pt x="685" y="99"/>
                  </a:cubicBezTo>
                  <a:cubicBezTo>
                    <a:pt x="539" y="66"/>
                    <a:pt x="394" y="34"/>
                    <a:pt x="247" y="7"/>
                  </a:cubicBezTo>
                  <a:cubicBezTo>
                    <a:pt x="241" y="5"/>
                    <a:pt x="235" y="4"/>
                    <a:pt x="230" y="3"/>
                  </a:cubicBezTo>
                  <a:cubicBezTo>
                    <a:pt x="220" y="1"/>
                    <a:pt x="211" y="0"/>
                    <a:pt x="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3">
              <a:extLst>
                <a:ext uri="{FF2B5EF4-FFF2-40B4-BE49-F238E27FC236}">
                  <a16:creationId xmlns:a16="http://schemas.microsoft.com/office/drawing/2014/main" id="{3A46A2E7-052A-02BF-1ACF-C6363FA51D15}"/>
                </a:ext>
              </a:extLst>
            </p:cNvPr>
            <p:cNvSpPr/>
            <p:nvPr/>
          </p:nvSpPr>
          <p:spPr>
            <a:xfrm>
              <a:off x="5152525" y="2166950"/>
              <a:ext cx="713700" cy="119325"/>
            </a:xfrm>
            <a:custGeom>
              <a:avLst/>
              <a:gdLst/>
              <a:ahLst/>
              <a:cxnLst/>
              <a:rect l="l" t="t" r="r" b="b"/>
              <a:pathLst>
                <a:path w="28548" h="4773" extrusionOk="0">
                  <a:moveTo>
                    <a:pt x="682" y="0"/>
                  </a:moveTo>
                  <a:cubicBezTo>
                    <a:pt x="522" y="0"/>
                    <a:pt x="363" y="3"/>
                    <a:pt x="204" y="8"/>
                  </a:cubicBezTo>
                  <a:lnTo>
                    <a:pt x="174" y="8"/>
                  </a:lnTo>
                  <a:cubicBezTo>
                    <a:pt x="1" y="8"/>
                    <a:pt x="0" y="270"/>
                    <a:pt x="168" y="270"/>
                  </a:cubicBezTo>
                  <a:cubicBezTo>
                    <a:pt x="169" y="270"/>
                    <a:pt x="169" y="270"/>
                    <a:pt x="170" y="270"/>
                  </a:cubicBezTo>
                  <a:cubicBezTo>
                    <a:pt x="230" y="270"/>
                    <a:pt x="289" y="270"/>
                    <a:pt x="349" y="270"/>
                  </a:cubicBezTo>
                  <a:cubicBezTo>
                    <a:pt x="859" y="270"/>
                    <a:pt x="1370" y="281"/>
                    <a:pt x="1880" y="294"/>
                  </a:cubicBezTo>
                  <a:cubicBezTo>
                    <a:pt x="3384" y="331"/>
                    <a:pt x="4889" y="403"/>
                    <a:pt x="6392" y="506"/>
                  </a:cubicBezTo>
                  <a:cubicBezTo>
                    <a:pt x="8526" y="651"/>
                    <a:pt x="10658" y="854"/>
                    <a:pt x="12781" y="1123"/>
                  </a:cubicBezTo>
                  <a:cubicBezTo>
                    <a:pt x="15247" y="1436"/>
                    <a:pt x="17700" y="1840"/>
                    <a:pt x="20131" y="2367"/>
                  </a:cubicBezTo>
                  <a:cubicBezTo>
                    <a:pt x="22612" y="2904"/>
                    <a:pt x="25071" y="3568"/>
                    <a:pt x="27459" y="4434"/>
                  </a:cubicBezTo>
                  <a:cubicBezTo>
                    <a:pt x="27752" y="4541"/>
                    <a:pt x="28044" y="4650"/>
                    <a:pt x="28336" y="4763"/>
                  </a:cubicBezTo>
                  <a:cubicBezTo>
                    <a:pt x="28353" y="4770"/>
                    <a:pt x="28369" y="4772"/>
                    <a:pt x="28383" y="4772"/>
                  </a:cubicBezTo>
                  <a:cubicBezTo>
                    <a:pt x="28507" y="4772"/>
                    <a:pt x="28548" y="4562"/>
                    <a:pt x="28407" y="4508"/>
                  </a:cubicBezTo>
                  <a:cubicBezTo>
                    <a:pt x="26019" y="3584"/>
                    <a:pt x="23550" y="2874"/>
                    <a:pt x="21056" y="2302"/>
                  </a:cubicBezTo>
                  <a:cubicBezTo>
                    <a:pt x="18614" y="1742"/>
                    <a:pt x="16143" y="1312"/>
                    <a:pt x="13662" y="975"/>
                  </a:cubicBezTo>
                  <a:cubicBezTo>
                    <a:pt x="11486" y="680"/>
                    <a:pt x="9300" y="454"/>
                    <a:pt x="7110" y="294"/>
                  </a:cubicBezTo>
                  <a:cubicBezTo>
                    <a:pt x="5513" y="176"/>
                    <a:pt x="3913" y="90"/>
                    <a:pt x="2314" y="43"/>
                  </a:cubicBezTo>
                  <a:cubicBezTo>
                    <a:pt x="1772" y="27"/>
                    <a:pt x="1226" y="0"/>
                    <a:pt x="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3">
              <a:extLst>
                <a:ext uri="{FF2B5EF4-FFF2-40B4-BE49-F238E27FC236}">
                  <a16:creationId xmlns:a16="http://schemas.microsoft.com/office/drawing/2014/main" id="{C2047885-5EEA-7BF8-D362-256BDC0F72D5}"/>
                </a:ext>
              </a:extLst>
            </p:cNvPr>
            <p:cNvSpPr/>
            <p:nvPr/>
          </p:nvSpPr>
          <p:spPr>
            <a:xfrm>
              <a:off x="5097175" y="2347700"/>
              <a:ext cx="597525" cy="35725"/>
            </a:xfrm>
            <a:custGeom>
              <a:avLst/>
              <a:gdLst/>
              <a:ahLst/>
              <a:cxnLst/>
              <a:rect l="l" t="t" r="r" b="b"/>
              <a:pathLst>
                <a:path w="23901" h="1429" extrusionOk="0">
                  <a:moveTo>
                    <a:pt x="8798" y="1"/>
                  </a:moveTo>
                  <a:cubicBezTo>
                    <a:pt x="7806" y="1"/>
                    <a:pt x="6813" y="13"/>
                    <a:pt x="5822" y="36"/>
                  </a:cubicBezTo>
                  <a:cubicBezTo>
                    <a:pt x="4512" y="67"/>
                    <a:pt x="3204" y="117"/>
                    <a:pt x="1897" y="189"/>
                  </a:cubicBezTo>
                  <a:cubicBezTo>
                    <a:pt x="1329" y="221"/>
                    <a:pt x="758" y="247"/>
                    <a:pt x="189" y="301"/>
                  </a:cubicBezTo>
                  <a:cubicBezTo>
                    <a:pt x="182" y="302"/>
                    <a:pt x="176" y="302"/>
                    <a:pt x="168" y="302"/>
                  </a:cubicBezTo>
                  <a:cubicBezTo>
                    <a:pt x="6" y="316"/>
                    <a:pt x="0" y="568"/>
                    <a:pt x="158" y="568"/>
                  </a:cubicBezTo>
                  <a:cubicBezTo>
                    <a:pt x="162" y="568"/>
                    <a:pt x="166" y="568"/>
                    <a:pt x="171" y="567"/>
                  </a:cubicBezTo>
                  <a:cubicBezTo>
                    <a:pt x="634" y="528"/>
                    <a:pt x="1097" y="501"/>
                    <a:pt x="1561" y="474"/>
                  </a:cubicBezTo>
                  <a:cubicBezTo>
                    <a:pt x="2783" y="402"/>
                    <a:pt x="4006" y="351"/>
                    <a:pt x="5229" y="316"/>
                  </a:cubicBezTo>
                  <a:cubicBezTo>
                    <a:pt x="6414" y="283"/>
                    <a:pt x="7599" y="265"/>
                    <a:pt x="8785" y="265"/>
                  </a:cubicBezTo>
                  <a:cubicBezTo>
                    <a:pt x="9358" y="265"/>
                    <a:pt x="9932" y="269"/>
                    <a:pt x="10505" y="277"/>
                  </a:cubicBezTo>
                  <a:cubicBezTo>
                    <a:pt x="12544" y="307"/>
                    <a:pt x="14584" y="388"/>
                    <a:pt x="16618" y="541"/>
                  </a:cubicBezTo>
                  <a:cubicBezTo>
                    <a:pt x="18733" y="699"/>
                    <a:pt x="20845" y="933"/>
                    <a:pt x="22934" y="1293"/>
                  </a:cubicBezTo>
                  <a:cubicBezTo>
                    <a:pt x="23180" y="1335"/>
                    <a:pt x="23426" y="1380"/>
                    <a:pt x="23671" y="1426"/>
                  </a:cubicBezTo>
                  <a:cubicBezTo>
                    <a:pt x="23681" y="1428"/>
                    <a:pt x="23690" y="1429"/>
                    <a:pt x="23699" y="1429"/>
                  </a:cubicBezTo>
                  <a:cubicBezTo>
                    <a:pt x="23845" y="1429"/>
                    <a:pt x="23900" y="1200"/>
                    <a:pt x="23742" y="1171"/>
                  </a:cubicBezTo>
                  <a:cubicBezTo>
                    <a:pt x="21665" y="782"/>
                    <a:pt x="19565" y="523"/>
                    <a:pt x="17461" y="343"/>
                  </a:cubicBezTo>
                  <a:cubicBezTo>
                    <a:pt x="15394" y="167"/>
                    <a:pt x="13321" y="70"/>
                    <a:pt x="11248" y="26"/>
                  </a:cubicBezTo>
                  <a:cubicBezTo>
                    <a:pt x="10432" y="9"/>
                    <a:pt x="9615" y="1"/>
                    <a:pt x="8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261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62"/>
          <p:cNvSpPr txBox="1">
            <a:spLocks noGrp="1"/>
          </p:cNvSpPr>
          <p:nvPr>
            <p:ph type="title"/>
          </p:nvPr>
        </p:nvSpPr>
        <p:spPr>
          <a:xfrm>
            <a:off x="715100" y="718769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187" name="Google Shape;2187;p62"/>
          <p:cNvSpPr txBox="1">
            <a:spLocks noGrp="1"/>
          </p:cNvSpPr>
          <p:nvPr>
            <p:ph type="subTitle" idx="1"/>
          </p:nvPr>
        </p:nvSpPr>
        <p:spPr>
          <a:xfrm>
            <a:off x="715100" y="1598700"/>
            <a:ext cx="5766900" cy="7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DO YOU HAVE ANY QUESTIONS?</a:t>
            </a:r>
            <a:endParaRPr sz="2000"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188" name="Google Shape;2188;p62"/>
          <p:cNvSpPr txBox="1"/>
          <p:nvPr/>
        </p:nvSpPr>
        <p:spPr>
          <a:xfrm>
            <a:off x="715100" y="4176007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Please keep this slide for attribution</a:t>
            </a:r>
            <a:endParaRPr sz="12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207" name="Google Shape;2207;p62"/>
          <p:cNvSpPr/>
          <p:nvPr/>
        </p:nvSpPr>
        <p:spPr>
          <a:xfrm>
            <a:off x="8121150" y="1113250"/>
            <a:ext cx="155100" cy="155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8" name="Google Shape;2208;p62"/>
          <p:cNvGrpSpPr/>
          <p:nvPr/>
        </p:nvGrpSpPr>
        <p:grpSpPr>
          <a:xfrm>
            <a:off x="5960270" y="938516"/>
            <a:ext cx="2557514" cy="4003935"/>
            <a:chOff x="5960350" y="938519"/>
            <a:chExt cx="2685900" cy="4204931"/>
          </a:xfrm>
        </p:grpSpPr>
        <p:sp>
          <p:nvSpPr>
            <p:cNvPr id="2209" name="Google Shape;2209;p62"/>
            <p:cNvSpPr/>
            <p:nvPr/>
          </p:nvSpPr>
          <p:spPr>
            <a:xfrm flipH="1">
              <a:off x="5960350" y="2457550"/>
              <a:ext cx="2685900" cy="2685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2"/>
            <p:cNvSpPr/>
            <p:nvPr/>
          </p:nvSpPr>
          <p:spPr>
            <a:xfrm flipH="1">
              <a:off x="6050650" y="2551788"/>
              <a:ext cx="2505300" cy="750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2"/>
            <p:cNvSpPr/>
            <p:nvPr/>
          </p:nvSpPr>
          <p:spPr>
            <a:xfrm flipH="1">
              <a:off x="6050650" y="3425500"/>
              <a:ext cx="2505300" cy="750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2"/>
            <p:cNvSpPr/>
            <p:nvPr/>
          </p:nvSpPr>
          <p:spPr>
            <a:xfrm flipH="1">
              <a:off x="6050650" y="4299213"/>
              <a:ext cx="2505300" cy="750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3" name="Google Shape;2213;p62"/>
            <p:cNvGrpSpPr/>
            <p:nvPr/>
          </p:nvGrpSpPr>
          <p:grpSpPr>
            <a:xfrm flipH="1">
              <a:off x="7484560" y="2988955"/>
              <a:ext cx="989415" cy="312822"/>
              <a:chOff x="4903850" y="2988955"/>
              <a:chExt cx="989415" cy="312822"/>
            </a:xfrm>
          </p:grpSpPr>
          <p:sp>
            <p:nvSpPr>
              <p:cNvPr id="2214" name="Google Shape;2214;p62"/>
              <p:cNvSpPr/>
              <p:nvPr/>
            </p:nvSpPr>
            <p:spPr>
              <a:xfrm>
                <a:off x="4903850" y="3200347"/>
                <a:ext cx="989415" cy="101429"/>
              </a:xfrm>
              <a:custGeom>
                <a:avLst/>
                <a:gdLst/>
                <a:ahLst/>
                <a:cxnLst/>
                <a:rect l="l" t="t" r="r" b="b"/>
                <a:pathLst>
                  <a:path w="17617" h="1806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7617" y="1805"/>
                    </a:lnTo>
                    <a:lnTo>
                      <a:pt x="17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2"/>
              <p:cNvSpPr/>
              <p:nvPr/>
            </p:nvSpPr>
            <p:spPr>
              <a:xfrm>
                <a:off x="4974221" y="3259261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2"/>
                    </a:lnTo>
                    <a:lnTo>
                      <a:pt x="15110" y="292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2"/>
              <p:cNvSpPr/>
              <p:nvPr/>
            </p:nvSpPr>
            <p:spPr>
              <a:xfrm>
                <a:off x="4974221" y="3221632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3"/>
                    </a:lnTo>
                    <a:lnTo>
                      <a:pt x="15110" y="293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2"/>
              <p:cNvSpPr/>
              <p:nvPr/>
            </p:nvSpPr>
            <p:spPr>
              <a:xfrm>
                <a:off x="5059081" y="3099088"/>
                <a:ext cx="678892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2087" y="1805"/>
                    </a:lnTo>
                    <a:lnTo>
                      <a:pt x="120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2"/>
              <p:cNvSpPr/>
              <p:nvPr/>
            </p:nvSpPr>
            <p:spPr>
              <a:xfrm>
                <a:off x="5655181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2"/>
              <p:cNvSpPr/>
              <p:nvPr/>
            </p:nvSpPr>
            <p:spPr>
              <a:xfrm>
                <a:off x="5605815" y="3099088"/>
                <a:ext cx="32743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2"/>
              <p:cNvSpPr/>
              <p:nvPr/>
            </p:nvSpPr>
            <p:spPr>
              <a:xfrm>
                <a:off x="5125576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62"/>
              <p:cNvSpPr/>
              <p:nvPr/>
            </p:nvSpPr>
            <p:spPr>
              <a:xfrm>
                <a:off x="5141863" y="2988955"/>
                <a:ext cx="513325" cy="11019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62"/>
              <p:cNvSpPr/>
              <p:nvPr/>
            </p:nvSpPr>
            <p:spPr>
              <a:xfrm>
                <a:off x="5365611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62"/>
              <p:cNvSpPr/>
              <p:nvPr/>
            </p:nvSpPr>
            <p:spPr>
              <a:xfrm>
                <a:off x="5233856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586" y="1170"/>
                    </a:lnTo>
                    <a:lnTo>
                      <a:pt x="1170" y="585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62"/>
              <p:cNvSpPr/>
              <p:nvPr/>
            </p:nvSpPr>
            <p:spPr>
              <a:xfrm>
                <a:off x="5497366" y="3011195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62"/>
            <p:cNvGrpSpPr/>
            <p:nvPr/>
          </p:nvGrpSpPr>
          <p:grpSpPr>
            <a:xfrm flipH="1">
              <a:off x="6122225" y="2890176"/>
              <a:ext cx="671150" cy="411603"/>
              <a:chOff x="6752025" y="2890176"/>
              <a:chExt cx="671150" cy="411603"/>
            </a:xfrm>
          </p:grpSpPr>
          <p:sp>
            <p:nvSpPr>
              <p:cNvPr id="2226" name="Google Shape;2226;p62"/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62"/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62"/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62"/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62"/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62"/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62"/>
            <p:cNvGrpSpPr/>
            <p:nvPr/>
          </p:nvGrpSpPr>
          <p:grpSpPr>
            <a:xfrm flipH="1">
              <a:off x="6961350" y="2672375"/>
              <a:ext cx="355225" cy="629400"/>
              <a:chOff x="6228825" y="2672375"/>
              <a:chExt cx="355225" cy="629400"/>
            </a:xfrm>
          </p:grpSpPr>
          <p:sp>
            <p:nvSpPr>
              <p:cNvPr id="2233" name="Google Shape;2233;p62"/>
              <p:cNvSpPr/>
              <p:nvPr/>
            </p:nvSpPr>
            <p:spPr>
              <a:xfrm flipH="1">
                <a:off x="6422641" y="2672375"/>
                <a:ext cx="161370" cy="629354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6158" extrusionOk="0">
                    <a:moveTo>
                      <a:pt x="1" y="0"/>
                    </a:moveTo>
                    <a:lnTo>
                      <a:pt x="1" y="16158"/>
                    </a:lnTo>
                    <a:lnTo>
                      <a:pt x="4143" y="16158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62"/>
              <p:cNvSpPr/>
              <p:nvPr/>
            </p:nvSpPr>
            <p:spPr>
              <a:xfrm flipH="1">
                <a:off x="6460072" y="2813064"/>
                <a:ext cx="86508" cy="34801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935" extrusionOk="0">
                    <a:moveTo>
                      <a:pt x="1110" y="0"/>
                    </a:moveTo>
                    <a:cubicBezTo>
                      <a:pt x="497" y="0"/>
                      <a:pt x="1" y="2000"/>
                      <a:pt x="1" y="4468"/>
                    </a:cubicBezTo>
                    <a:cubicBezTo>
                      <a:pt x="1" y="6934"/>
                      <a:pt x="498" y="8935"/>
                      <a:pt x="1110" y="8935"/>
                    </a:cubicBezTo>
                    <a:cubicBezTo>
                      <a:pt x="1723" y="8935"/>
                      <a:pt x="2221" y="6935"/>
                      <a:pt x="2221" y="4468"/>
                    </a:cubicBezTo>
                    <a:cubicBezTo>
                      <a:pt x="2221" y="2000"/>
                      <a:pt x="1724" y="0"/>
                      <a:pt x="1110" y="0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62"/>
              <p:cNvSpPr/>
              <p:nvPr/>
            </p:nvSpPr>
            <p:spPr>
              <a:xfrm flipH="1">
                <a:off x="6422641" y="2705911"/>
                <a:ext cx="161409" cy="1729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44" extrusionOk="0">
                    <a:moveTo>
                      <a:pt x="1" y="1"/>
                    </a:moveTo>
                    <a:lnTo>
                      <a:pt x="1" y="443"/>
                    </a:lnTo>
                    <a:lnTo>
                      <a:pt x="4144" y="443"/>
                    </a:lnTo>
                    <a:lnTo>
                      <a:pt x="4144" y="1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62"/>
              <p:cNvSpPr/>
              <p:nvPr/>
            </p:nvSpPr>
            <p:spPr>
              <a:xfrm flipH="1">
                <a:off x="6422641" y="3238714"/>
                <a:ext cx="16137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4143" y="222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62"/>
              <p:cNvSpPr/>
              <p:nvPr/>
            </p:nvSpPr>
            <p:spPr>
              <a:xfrm flipH="1">
                <a:off x="6422641" y="2732592"/>
                <a:ext cx="161409" cy="6773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739" extrusionOk="0">
                    <a:moveTo>
                      <a:pt x="1" y="0"/>
                    </a:moveTo>
                    <a:lnTo>
                      <a:pt x="1" y="1738"/>
                    </a:lnTo>
                    <a:lnTo>
                      <a:pt x="4144" y="1738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62"/>
              <p:cNvSpPr/>
              <p:nvPr/>
            </p:nvSpPr>
            <p:spPr>
              <a:xfrm flipH="1">
                <a:off x="6422641" y="3256865"/>
                <a:ext cx="161409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153" extrusionOk="0">
                    <a:moveTo>
                      <a:pt x="1" y="0"/>
                    </a:moveTo>
                    <a:lnTo>
                      <a:pt x="1" y="1153"/>
                    </a:lnTo>
                    <a:lnTo>
                      <a:pt x="4144" y="1153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62"/>
              <p:cNvSpPr/>
              <p:nvPr/>
            </p:nvSpPr>
            <p:spPr>
              <a:xfrm flipH="1">
                <a:off x="6228825" y="2895717"/>
                <a:ext cx="119421" cy="405976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0423" extrusionOk="0">
                    <a:moveTo>
                      <a:pt x="13" y="1"/>
                    </a:moveTo>
                    <a:lnTo>
                      <a:pt x="1" y="10420"/>
                    </a:lnTo>
                    <a:lnTo>
                      <a:pt x="3054" y="10423"/>
                    </a:lnTo>
                    <a:lnTo>
                      <a:pt x="306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62"/>
              <p:cNvSpPr/>
              <p:nvPr/>
            </p:nvSpPr>
            <p:spPr>
              <a:xfrm flipH="1">
                <a:off x="6229253" y="3254684"/>
                <a:ext cx="118914" cy="1709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439" extrusionOk="0">
                    <a:moveTo>
                      <a:pt x="0" y="0"/>
                    </a:moveTo>
                    <a:lnTo>
                      <a:pt x="0" y="435"/>
                    </a:lnTo>
                    <a:lnTo>
                      <a:pt x="3053" y="438"/>
                    </a:lnTo>
                    <a:lnTo>
                      <a:pt x="305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62"/>
              <p:cNvSpPr/>
              <p:nvPr/>
            </p:nvSpPr>
            <p:spPr>
              <a:xfrm flipH="1">
                <a:off x="6245028" y="2895912"/>
                <a:ext cx="46701" cy="114396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937" extrusionOk="0">
                    <a:moveTo>
                      <a:pt x="5" y="1"/>
                    </a:moveTo>
                    <a:lnTo>
                      <a:pt x="0" y="2936"/>
                    </a:lnTo>
                    <a:lnTo>
                      <a:pt x="599" y="2212"/>
                    </a:lnTo>
                    <a:lnTo>
                      <a:pt x="1195" y="2937"/>
                    </a:lnTo>
                    <a:lnTo>
                      <a:pt x="1199" y="2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62"/>
              <p:cNvSpPr/>
              <p:nvPr/>
            </p:nvSpPr>
            <p:spPr>
              <a:xfrm flipH="1">
                <a:off x="6273384" y="3207009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1" y="1"/>
                    </a:moveTo>
                    <a:cubicBezTo>
                      <a:pt x="365" y="1"/>
                      <a:pt x="339" y="3"/>
                      <a:pt x="313" y="9"/>
                    </a:cubicBezTo>
                    <a:cubicBezTo>
                      <a:pt x="122" y="52"/>
                      <a:pt x="0" y="244"/>
                      <a:pt x="43" y="435"/>
                    </a:cubicBezTo>
                    <a:cubicBezTo>
                      <a:pt x="81" y="602"/>
                      <a:pt x="228" y="714"/>
                      <a:pt x="392" y="714"/>
                    </a:cubicBezTo>
                    <a:cubicBezTo>
                      <a:pt x="418" y="714"/>
                      <a:pt x="444" y="712"/>
                      <a:pt x="470" y="706"/>
                    </a:cubicBezTo>
                    <a:cubicBezTo>
                      <a:pt x="662" y="662"/>
                      <a:pt x="784" y="471"/>
                      <a:pt x="740" y="280"/>
                    </a:cubicBezTo>
                    <a:cubicBezTo>
                      <a:pt x="702" y="113"/>
                      <a:pt x="555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62"/>
              <p:cNvSpPr/>
              <p:nvPr/>
            </p:nvSpPr>
            <p:spPr>
              <a:xfrm flipH="1">
                <a:off x="6273345" y="3164241"/>
                <a:ext cx="30537" cy="2781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4" extrusionOk="0">
                    <a:moveTo>
                      <a:pt x="393" y="0"/>
                    </a:moveTo>
                    <a:cubicBezTo>
                      <a:pt x="367" y="0"/>
                      <a:pt x="340" y="3"/>
                      <a:pt x="314" y="9"/>
                    </a:cubicBezTo>
                    <a:cubicBezTo>
                      <a:pt x="122" y="52"/>
                      <a:pt x="0" y="243"/>
                      <a:pt x="44" y="435"/>
                    </a:cubicBezTo>
                    <a:cubicBezTo>
                      <a:pt x="81" y="600"/>
                      <a:pt x="228" y="714"/>
                      <a:pt x="391" y="714"/>
                    </a:cubicBezTo>
                    <a:cubicBezTo>
                      <a:pt x="417" y="714"/>
                      <a:pt x="444" y="711"/>
                      <a:pt x="470" y="705"/>
                    </a:cubicBezTo>
                    <a:cubicBezTo>
                      <a:pt x="662" y="662"/>
                      <a:pt x="784" y="471"/>
                      <a:pt x="741" y="278"/>
                    </a:cubicBezTo>
                    <a:cubicBezTo>
                      <a:pt x="703" y="113"/>
                      <a:pt x="556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62"/>
              <p:cNvSpPr/>
              <p:nvPr/>
            </p:nvSpPr>
            <p:spPr>
              <a:xfrm flipH="1">
                <a:off x="6273306" y="3121473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3" y="0"/>
                    </a:moveTo>
                    <a:cubicBezTo>
                      <a:pt x="367" y="0"/>
                      <a:pt x="341" y="3"/>
                      <a:pt x="315" y="9"/>
                    </a:cubicBezTo>
                    <a:cubicBezTo>
                      <a:pt x="122" y="53"/>
                      <a:pt x="0" y="243"/>
                      <a:pt x="44" y="435"/>
                    </a:cubicBezTo>
                    <a:cubicBezTo>
                      <a:pt x="81" y="601"/>
                      <a:pt x="229" y="714"/>
                      <a:pt x="391" y="714"/>
                    </a:cubicBezTo>
                    <a:cubicBezTo>
                      <a:pt x="417" y="714"/>
                      <a:pt x="444" y="712"/>
                      <a:pt x="470" y="705"/>
                    </a:cubicBezTo>
                    <a:cubicBezTo>
                      <a:pt x="663" y="662"/>
                      <a:pt x="784" y="471"/>
                      <a:pt x="741" y="279"/>
                    </a:cubicBezTo>
                    <a:cubicBezTo>
                      <a:pt x="703" y="113"/>
                      <a:pt x="555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62"/>
              <p:cNvSpPr/>
              <p:nvPr/>
            </p:nvSpPr>
            <p:spPr>
              <a:xfrm flipH="1">
                <a:off x="6348596" y="2766401"/>
                <a:ext cx="74083" cy="53532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744" extrusionOk="0">
                    <a:moveTo>
                      <a:pt x="1" y="1"/>
                    </a:moveTo>
                    <a:lnTo>
                      <a:pt x="1" y="13744"/>
                    </a:lnTo>
                    <a:lnTo>
                      <a:pt x="1902" y="13744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62"/>
              <p:cNvSpPr/>
              <p:nvPr/>
            </p:nvSpPr>
            <p:spPr>
              <a:xfrm flipH="1">
                <a:off x="6364955" y="3013308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1"/>
                    </a:moveTo>
                    <a:lnTo>
                      <a:pt x="1" y="529"/>
                    </a:lnTo>
                    <a:lnTo>
                      <a:pt x="529" y="1058"/>
                    </a:lnTo>
                    <a:lnTo>
                      <a:pt x="1059" y="529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62"/>
              <p:cNvSpPr/>
              <p:nvPr/>
            </p:nvSpPr>
            <p:spPr>
              <a:xfrm flipH="1">
                <a:off x="6364955" y="3119020"/>
                <a:ext cx="41209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8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62"/>
              <p:cNvSpPr/>
              <p:nvPr/>
            </p:nvSpPr>
            <p:spPr>
              <a:xfrm flipH="1">
                <a:off x="6364955" y="2907830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9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9" name="Google Shape;2249;p62"/>
            <p:cNvGrpSpPr/>
            <p:nvPr/>
          </p:nvGrpSpPr>
          <p:grpSpPr>
            <a:xfrm flipH="1">
              <a:off x="6358778" y="3763625"/>
              <a:ext cx="806672" cy="411598"/>
              <a:chOff x="6651775" y="3763900"/>
              <a:chExt cx="806672" cy="411598"/>
            </a:xfrm>
          </p:grpSpPr>
          <p:sp>
            <p:nvSpPr>
              <p:cNvPr id="2250" name="Google Shape;2250;p62"/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62"/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62"/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62"/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2"/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2"/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2"/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2"/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2"/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2"/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2"/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1" name="Google Shape;2261;p62"/>
            <p:cNvGrpSpPr/>
            <p:nvPr/>
          </p:nvGrpSpPr>
          <p:grpSpPr>
            <a:xfrm flipH="1">
              <a:off x="7081045" y="3564771"/>
              <a:ext cx="619603" cy="610450"/>
              <a:chOff x="6116577" y="3565046"/>
              <a:chExt cx="619603" cy="610450"/>
            </a:xfrm>
          </p:grpSpPr>
          <p:grpSp>
            <p:nvGrpSpPr>
              <p:cNvPr id="2262" name="Google Shape;2262;p62"/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2263" name="Google Shape;2263;p62"/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62"/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62"/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62"/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62"/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62"/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69" name="Google Shape;2269;p62"/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2"/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1" name="Google Shape;2271;p62"/>
            <p:cNvSpPr/>
            <p:nvPr/>
          </p:nvSpPr>
          <p:spPr>
            <a:xfrm flipH="1">
              <a:off x="7793835" y="3499125"/>
              <a:ext cx="271491" cy="674421"/>
            </a:xfrm>
            <a:custGeom>
              <a:avLst/>
              <a:gdLst/>
              <a:ahLst/>
              <a:cxnLst/>
              <a:rect l="l" t="t" r="r" b="b"/>
              <a:pathLst>
                <a:path w="3594" h="8928" extrusionOk="0">
                  <a:moveTo>
                    <a:pt x="1529" y="1"/>
                  </a:moveTo>
                  <a:lnTo>
                    <a:pt x="1" y="370"/>
                  </a:lnTo>
                  <a:lnTo>
                    <a:pt x="2064" y="8927"/>
                  </a:lnTo>
                  <a:lnTo>
                    <a:pt x="3593" y="855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2"/>
            <p:cNvSpPr/>
            <p:nvPr/>
          </p:nvSpPr>
          <p:spPr>
            <a:xfrm flipH="1">
              <a:off x="7931016" y="3704895"/>
              <a:ext cx="49856" cy="45248"/>
            </a:xfrm>
            <a:custGeom>
              <a:avLst/>
              <a:gdLst/>
              <a:ahLst/>
              <a:cxnLst/>
              <a:rect l="l" t="t" r="r" b="b"/>
              <a:pathLst>
                <a:path w="660" h="599" extrusionOk="0">
                  <a:moveTo>
                    <a:pt x="330" y="0"/>
                  </a:moveTo>
                  <a:cubicBezTo>
                    <a:pt x="307" y="0"/>
                    <a:pt x="283" y="3"/>
                    <a:pt x="260" y="9"/>
                  </a:cubicBezTo>
                  <a:cubicBezTo>
                    <a:pt x="100" y="47"/>
                    <a:pt x="0" y="209"/>
                    <a:pt x="39" y="369"/>
                  </a:cubicBezTo>
                  <a:cubicBezTo>
                    <a:pt x="72" y="506"/>
                    <a:pt x="194" y="598"/>
                    <a:pt x="329" y="598"/>
                  </a:cubicBezTo>
                  <a:cubicBezTo>
                    <a:pt x="352" y="598"/>
                    <a:pt x="376" y="595"/>
                    <a:pt x="400" y="590"/>
                  </a:cubicBezTo>
                  <a:cubicBezTo>
                    <a:pt x="561" y="552"/>
                    <a:pt x="659" y="390"/>
                    <a:pt x="620" y="229"/>
                  </a:cubicBezTo>
                  <a:cubicBezTo>
                    <a:pt x="588" y="93"/>
                    <a:pt x="464" y="0"/>
                    <a:pt x="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2"/>
            <p:cNvSpPr/>
            <p:nvPr/>
          </p:nvSpPr>
          <p:spPr>
            <a:xfrm flipH="1">
              <a:off x="7878365" y="3923432"/>
              <a:ext cx="49781" cy="45324"/>
            </a:xfrm>
            <a:custGeom>
              <a:avLst/>
              <a:gdLst/>
              <a:ahLst/>
              <a:cxnLst/>
              <a:rect l="l" t="t" r="r" b="b"/>
              <a:pathLst>
                <a:path w="659" h="600" extrusionOk="0">
                  <a:moveTo>
                    <a:pt x="331" y="1"/>
                  </a:moveTo>
                  <a:cubicBezTo>
                    <a:pt x="307" y="1"/>
                    <a:pt x="283" y="4"/>
                    <a:pt x="259" y="10"/>
                  </a:cubicBezTo>
                  <a:cubicBezTo>
                    <a:pt x="99" y="48"/>
                    <a:pt x="1" y="209"/>
                    <a:pt x="39" y="370"/>
                  </a:cubicBezTo>
                  <a:cubicBezTo>
                    <a:pt x="72" y="507"/>
                    <a:pt x="194" y="599"/>
                    <a:pt x="329" y="599"/>
                  </a:cubicBezTo>
                  <a:cubicBezTo>
                    <a:pt x="353" y="599"/>
                    <a:pt x="377" y="596"/>
                    <a:pt x="401" y="591"/>
                  </a:cubicBezTo>
                  <a:cubicBezTo>
                    <a:pt x="560" y="553"/>
                    <a:pt x="659" y="391"/>
                    <a:pt x="621" y="230"/>
                  </a:cubicBezTo>
                  <a:cubicBezTo>
                    <a:pt x="588" y="92"/>
                    <a:pt x="465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2"/>
            <p:cNvSpPr/>
            <p:nvPr/>
          </p:nvSpPr>
          <p:spPr>
            <a:xfrm flipH="1">
              <a:off x="7904729" y="3814126"/>
              <a:ext cx="49856" cy="45324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330" y="1"/>
                  </a:moveTo>
                  <a:cubicBezTo>
                    <a:pt x="307" y="1"/>
                    <a:pt x="283" y="4"/>
                    <a:pt x="260" y="9"/>
                  </a:cubicBezTo>
                  <a:cubicBezTo>
                    <a:pt x="100" y="48"/>
                    <a:pt x="1" y="209"/>
                    <a:pt x="40" y="371"/>
                  </a:cubicBezTo>
                  <a:cubicBezTo>
                    <a:pt x="72" y="508"/>
                    <a:pt x="195" y="599"/>
                    <a:pt x="331" y="599"/>
                  </a:cubicBezTo>
                  <a:cubicBezTo>
                    <a:pt x="354" y="599"/>
                    <a:pt x="377" y="597"/>
                    <a:pt x="400" y="591"/>
                  </a:cubicBezTo>
                  <a:cubicBezTo>
                    <a:pt x="561" y="552"/>
                    <a:pt x="659" y="391"/>
                    <a:pt x="620" y="229"/>
                  </a:cubicBezTo>
                  <a:cubicBezTo>
                    <a:pt x="588" y="93"/>
                    <a:pt x="466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2"/>
            <p:cNvSpPr/>
            <p:nvPr/>
          </p:nvSpPr>
          <p:spPr>
            <a:xfrm flipH="1">
              <a:off x="7937739" y="3524582"/>
              <a:ext cx="121997" cy="54767"/>
            </a:xfrm>
            <a:custGeom>
              <a:avLst/>
              <a:gdLst/>
              <a:ahLst/>
              <a:cxnLst/>
              <a:rect l="l" t="t" r="r" b="b"/>
              <a:pathLst>
                <a:path w="1615" h="725" extrusionOk="0">
                  <a:moveTo>
                    <a:pt x="1529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2"/>
            <p:cNvSpPr/>
            <p:nvPr/>
          </p:nvSpPr>
          <p:spPr>
            <a:xfrm flipH="1">
              <a:off x="7927768" y="3566053"/>
              <a:ext cx="122073" cy="54767"/>
            </a:xfrm>
            <a:custGeom>
              <a:avLst/>
              <a:gdLst/>
              <a:ahLst/>
              <a:cxnLst/>
              <a:rect l="l" t="t" r="r" b="b"/>
              <a:pathLst>
                <a:path w="1616" h="725" extrusionOk="0">
                  <a:moveTo>
                    <a:pt x="1530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5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2"/>
            <p:cNvSpPr/>
            <p:nvPr/>
          </p:nvSpPr>
          <p:spPr>
            <a:xfrm flipH="1">
              <a:off x="7794441" y="4076551"/>
              <a:ext cx="132346" cy="97522"/>
            </a:xfrm>
            <a:custGeom>
              <a:avLst/>
              <a:gdLst/>
              <a:ahLst/>
              <a:cxnLst/>
              <a:rect l="l" t="t" r="r" b="b"/>
              <a:pathLst>
                <a:path w="1752" h="1291" extrusionOk="0">
                  <a:moveTo>
                    <a:pt x="1529" y="1"/>
                  </a:moveTo>
                  <a:lnTo>
                    <a:pt x="0" y="368"/>
                  </a:lnTo>
                  <a:lnTo>
                    <a:pt x="223" y="1290"/>
                  </a:lnTo>
                  <a:lnTo>
                    <a:pt x="1751" y="922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2"/>
            <p:cNvSpPr/>
            <p:nvPr/>
          </p:nvSpPr>
          <p:spPr>
            <a:xfrm flipH="1">
              <a:off x="7708627" y="3510305"/>
              <a:ext cx="233721" cy="665205"/>
            </a:xfrm>
            <a:custGeom>
              <a:avLst/>
              <a:gdLst/>
              <a:ahLst/>
              <a:cxnLst/>
              <a:rect l="l" t="t" r="r" b="b"/>
              <a:pathLst>
                <a:path w="3094" h="8806" extrusionOk="0">
                  <a:moveTo>
                    <a:pt x="1030" y="0"/>
                  </a:moveTo>
                  <a:lnTo>
                    <a:pt x="1" y="248"/>
                  </a:lnTo>
                  <a:lnTo>
                    <a:pt x="2064" y="8806"/>
                  </a:lnTo>
                  <a:lnTo>
                    <a:pt x="3093" y="8557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2"/>
            <p:cNvSpPr/>
            <p:nvPr/>
          </p:nvSpPr>
          <p:spPr>
            <a:xfrm flipH="1">
              <a:off x="7825337" y="3718719"/>
              <a:ext cx="47439" cy="4743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2"/>
            <p:cNvSpPr/>
            <p:nvPr/>
          </p:nvSpPr>
          <p:spPr>
            <a:xfrm flipH="1">
              <a:off x="7849132" y="3618251"/>
              <a:ext cx="47439" cy="4743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40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8" y="2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2"/>
            <p:cNvSpPr/>
            <p:nvPr/>
          </p:nvSpPr>
          <p:spPr>
            <a:xfrm flipH="1">
              <a:off x="7800560" y="3819111"/>
              <a:ext cx="47439" cy="4743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89" y="628"/>
                  </a:lnTo>
                  <a:lnTo>
                    <a:pt x="627" y="23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2"/>
            <p:cNvSpPr/>
            <p:nvPr/>
          </p:nvSpPr>
          <p:spPr>
            <a:xfrm flipH="1">
              <a:off x="7777445" y="3919428"/>
              <a:ext cx="47439" cy="4743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7" y="23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2"/>
            <p:cNvSpPr/>
            <p:nvPr/>
          </p:nvSpPr>
          <p:spPr>
            <a:xfrm flipH="1">
              <a:off x="7752743" y="4020123"/>
              <a:ext cx="47439" cy="47439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2"/>
            <p:cNvSpPr/>
            <p:nvPr/>
          </p:nvSpPr>
          <p:spPr>
            <a:xfrm flipH="1">
              <a:off x="8045986" y="3605485"/>
              <a:ext cx="201767" cy="564813"/>
            </a:xfrm>
            <a:custGeom>
              <a:avLst/>
              <a:gdLst/>
              <a:ahLst/>
              <a:cxnLst/>
              <a:rect l="l" t="t" r="r" b="b"/>
              <a:pathLst>
                <a:path w="2671" h="7477" extrusionOk="0">
                  <a:moveTo>
                    <a:pt x="0" y="0"/>
                  </a:moveTo>
                  <a:lnTo>
                    <a:pt x="0" y="7476"/>
                  </a:lnTo>
                  <a:lnTo>
                    <a:pt x="2671" y="7476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2"/>
            <p:cNvSpPr/>
            <p:nvPr/>
          </p:nvSpPr>
          <p:spPr>
            <a:xfrm flipH="1">
              <a:off x="8069630" y="4037950"/>
              <a:ext cx="178199" cy="132346"/>
            </a:xfrm>
            <a:custGeom>
              <a:avLst/>
              <a:gdLst/>
              <a:ahLst/>
              <a:cxnLst/>
              <a:rect l="l" t="t" r="r" b="b"/>
              <a:pathLst>
                <a:path w="2359" h="1752" extrusionOk="0">
                  <a:moveTo>
                    <a:pt x="0" y="1"/>
                  </a:moveTo>
                  <a:lnTo>
                    <a:pt x="0" y="824"/>
                  </a:lnTo>
                  <a:lnTo>
                    <a:pt x="1250" y="1751"/>
                  </a:lnTo>
                  <a:lnTo>
                    <a:pt x="2358" y="17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2"/>
            <p:cNvSpPr/>
            <p:nvPr/>
          </p:nvSpPr>
          <p:spPr>
            <a:xfrm flipH="1">
              <a:off x="8045986" y="3949720"/>
              <a:ext cx="201843" cy="212116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4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2"/>
            <p:cNvSpPr/>
            <p:nvPr/>
          </p:nvSpPr>
          <p:spPr>
            <a:xfrm flipH="1">
              <a:off x="8045986" y="3861489"/>
              <a:ext cx="201843" cy="212116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5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2"/>
            <p:cNvSpPr/>
            <p:nvPr/>
          </p:nvSpPr>
          <p:spPr>
            <a:xfrm flipH="1">
              <a:off x="8045986" y="3773334"/>
              <a:ext cx="201843" cy="212041"/>
            </a:xfrm>
            <a:custGeom>
              <a:avLst/>
              <a:gdLst/>
              <a:ahLst/>
              <a:cxnLst/>
              <a:rect l="l" t="t" r="r" b="b"/>
              <a:pathLst>
                <a:path w="2672" h="2807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2"/>
            <p:cNvSpPr/>
            <p:nvPr/>
          </p:nvSpPr>
          <p:spPr>
            <a:xfrm flipH="1">
              <a:off x="8045986" y="3685104"/>
              <a:ext cx="201843" cy="212116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2"/>
            <p:cNvSpPr/>
            <p:nvPr/>
          </p:nvSpPr>
          <p:spPr>
            <a:xfrm flipH="1">
              <a:off x="8045986" y="3605485"/>
              <a:ext cx="201843" cy="203505"/>
            </a:xfrm>
            <a:custGeom>
              <a:avLst/>
              <a:gdLst/>
              <a:ahLst/>
              <a:cxnLst/>
              <a:rect l="l" t="t" r="r" b="b"/>
              <a:pathLst>
                <a:path w="2672" h="2694" extrusionOk="0">
                  <a:moveTo>
                    <a:pt x="0" y="0"/>
                  </a:moveTo>
                  <a:lnTo>
                    <a:pt x="0" y="710"/>
                  </a:lnTo>
                  <a:lnTo>
                    <a:pt x="2672" y="2693"/>
                  </a:lnTo>
                  <a:lnTo>
                    <a:pt x="2672" y="187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2"/>
            <p:cNvSpPr/>
            <p:nvPr/>
          </p:nvSpPr>
          <p:spPr>
            <a:xfrm flipH="1">
              <a:off x="8045987" y="3605485"/>
              <a:ext cx="155084" cy="115274"/>
            </a:xfrm>
            <a:custGeom>
              <a:avLst/>
              <a:gdLst/>
              <a:ahLst/>
              <a:cxnLst/>
              <a:rect l="l" t="t" r="r" b="b"/>
              <a:pathLst>
                <a:path w="2053" h="1526" extrusionOk="0">
                  <a:moveTo>
                    <a:pt x="0" y="0"/>
                  </a:moveTo>
                  <a:lnTo>
                    <a:pt x="2053" y="1526"/>
                  </a:lnTo>
                  <a:lnTo>
                    <a:pt x="2053" y="702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2" name="Google Shape;2292;p62"/>
            <p:cNvGrpSpPr/>
            <p:nvPr/>
          </p:nvGrpSpPr>
          <p:grpSpPr>
            <a:xfrm flipH="1">
              <a:off x="7372691" y="4697345"/>
              <a:ext cx="1113921" cy="351882"/>
              <a:chOff x="5058788" y="4697345"/>
              <a:chExt cx="1113921" cy="351882"/>
            </a:xfrm>
          </p:grpSpPr>
          <p:sp>
            <p:nvSpPr>
              <p:cNvPr id="2293" name="Google Shape;2293;p62"/>
              <p:cNvSpPr/>
              <p:nvPr/>
            </p:nvSpPr>
            <p:spPr>
              <a:xfrm>
                <a:off x="5318685" y="4697345"/>
                <a:ext cx="594117" cy="183699"/>
              </a:xfrm>
              <a:custGeom>
                <a:avLst/>
                <a:gdLst/>
                <a:ahLst/>
                <a:cxnLst/>
                <a:rect l="l" t="t" r="r" b="b"/>
                <a:pathLst>
                  <a:path w="10993" h="3399" extrusionOk="0">
                    <a:moveTo>
                      <a:pt x="1" y="0"/>
                    </a:moveTo>
                    <a:lnTo>
                      <a:pt x="1" y="3398"/>
                    </a:lnTo>
                    <a:lnTo>
                      <a:pt x="10992" y="3398"/>
                    </a:lnTo>
                    <a:lnTo>
                      <a:pt x="109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4" name="Google Shape;2294;p62"/>
              <p:cNvGrpSpPr/>
              <p:nvPr/>
            </p:nvGrpSpPr>
            <p:grpSpPr>
              <a:xfrm>
                <a:off x="5058788" y="4697345"/>
                <a:ext cx="1113921" cy="351882"/>
                <a:chOff x="5058788" y="4697345"/>
                <a:chExt cx="1113921" cy="351882"/>
              </a:xfrm>
            </p:grpSpPr>
            <p:sp>
              <p:nvSpPr>
                <p:cNvPr id="2295" name="Google Shape;2295;p62"/>
                <p:cNvSpPr/>
                <p:nvPr/>
              </p:nvSpPr>
              <p:spPr>
                <a:xfrm>
                  <a:off x="5058788" y="4978644"/>
                  <a:ext cx="1113921" cy="7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1" h="1306" extrusionOk="0">
                      <a:moveTo>
                        <a:pt x="0" y="0"/>
                      </a:moveTo>
                      <a:lnTo>
                        <a:pt x="0" y="1305"/>
                      </a:lnTo>
                      <a:lnTo>
                        <a:pt x="20611" y="1305"/>
                      </a:lnTo>
                      <a:lnTo>
                        <a:pt x="206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62"/>
                <p:cNvSpPr/>
                <p:nvPr/>
              </p:nvSpPr>
              <p:spPr>
                <a:xfrm>
                  <a:off x="5534104" y="4707559"/>
                  <a:ext cx="163270" cy="16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3021" extrusionOk="0">
                      <a:moveTo>
                        <a:pt x="1510" y="297"/>
                      </a:moveTo>
                      <a:cubicBezTo>
                        <a:pt x="2180" y="297"/>
                        <a:pt x="2724" y="841"/>
                        <a:pt x="2724" y="1511"/>
                      </a:cubicBezTo>
                      <a:cubicBezTo>
                        <a:pt x="2724" y="2181"/>
                        <a:pt x="2180" y="2725"/>
                        <a:pt x="1510" y="2725"/>
                      </a:cubicBezTo>
                      <a:cubicBezTo>
                        <a:pt x="841" y="2725"/>
                        <a:pt x="297" y="2181"/>
                        <a:pt x="297" y="1511"/>
                      </a:cubicBezTo>
                      <a:cubicBezTo>
                        <a:pt x="297" y="841"/>
                        <a:pt x="841" y="297"/>
                        <a:pt x="1510" y="297"/>
                      </a:cubicBezTo>
                      <a:close/>
                      <a:moveTo>
                        <a:pt x="1510" y="1"/>
                      </a:moveTo>
                      <a:cubicBezTo>
                        <a:pt x="679" y="1"/>
                        <a:pt x="1" y="678"/>
                        <a:pt x="1" y="1511"/>
                      </a:cubicBezTo>
                      <a:cubicBezTo>
                        <a:pt x="1" y="2343"/>
                        <a:pt x="679" y="3021"/>
                        <a:pt x="1510" y="3021"/>
                      </a:cubicBezTo>
                      <a:cubicBezTo>
                        <a:pt x="2343" y="3021"/>
                        <a:pt x="3020" y="2343"/>
                        <a:pt x="3020" y="1511"/>
                      </a:cubicBezTo>
                      <a:cubicBezTo>
                        <a:pt x="3020" y="678"/>
                        <a:pt x="2343" y="1"/>
                        <a:pt x="15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62"/>
                <p:cNvSpPr/>
                <p:nvPr/>
              </p:nvSpPr>
              <p:spPr>
                <a:xfrm>
                  <a:off x="5479412" y="4697345"/>
                  <a:ext cx="272603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400" extrusionOk="0">
                      <a:moveTo>
                        <a:pt x="659" y="0"/>
                      </a:moveTo>
                      <a:cubicBezTo>
                        <a:pt x="249" y="449"/>
                        <a:pt x="0" y="1045"/>
                        <a:pt x="0" y="1700"/>
                      </a:cubicBezTo>
                      <a:cubicBezTo>
                        <a:pt x="0" y="2353"/>
                        <a:pt x="249" y="2949"/>
                        <a:pt x="659" y="3399"/>
                      </a:cubicBezTo>
                      <a:lnTo>
                        <a:pt x="1084" y="3399"/>
                      </a:lnTo>
                      <a:cubicBezTo>
                        <a:pt x="602" y="2990"/>
                        <a:pt x="295" y="2379"/>
                        <a:pt x="295" y="1700"/>
                      </a:cubicBezTo>
                      <a:cubicBezTo>
                        <a:pt x="295" y="1020"/>
                        <a:pt x="603" y="409"/>
                        <a:pt x="1084" y="0"/>
                      </a:cubicBezTo>
                      <a:close/>
                      <a:moveTo>
                        <a:pt x="3960" y="0"/>
                      </a:moveTo>
                      <a:cubicBezTo>
                        <a:pt x="4442" y="409"/>
                        <a:pt x="4748" y="1020"/>
                        <a:pt x="4748" y="1700"/>
                      </a:cubicBezTo>
                      <a:cubicBezTo>
                        <a:pt x="4748" y="2380"/>
                        <a:pt x="4442" y="2990"/>
                        <a:pt x="3960" y="3399"/>
                      </a:cubicBezTo>
                      <a:lnTo>
                        <a:pt x="4385" y="3399"/>
                      </a:lnTo>
                      <a:cubicBezTo>
                        <a:pt x="4795" y="2951"/>
                        <a:pt x="5043" y="2353"/>
                        <a:pt x="5043" y="1700"/>
                      </a:cubicBezTo>
                      <a:cubicBezTo>
                        <a:pt x="5043" y="1045"/>
                        <a:pt x="4796" y="449"/>
                        <a:pt x="43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62"/>
                <p:cNvSpPr/>
                <p:nvPr/>
              </p:nvSpPr>
              <p:spPr>
                <a:xfrm>
                  <a:off x="5416721" y="4697345"/>
                  <a:ext cx="398041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" h="3400" extrusionOk="0">
                      <a:moveTo>
                        <a:pt x="415" y="0"/>
                      </a:moveTo>
                      <a:cubicBezTo>
                        <a:pt x="144" y="519"/>
                        <a:pt x="1" y="1097"/>
                        <a:pt x="1" y="1700"/>
                      </a:cubicBezTo>
                      <a:cubicBezTo>
                        <a:pt x="1" y="2301"/>
                        <a:pt x="144" y="2880"/>
                        <a:pt x="415" y="3399"/>
                      </a:cubicBezTo>
                      <a:lnTo>
                        <a:pt x="756" y="3399"/>
                      </a:lnTo>
                      <a:cubicBezTo>
                        <a:pt x="465" y="2899"/>
                        <a:pt x="297" y="2318"/>
                        <a:pt x="297" y="1700"/>
                      </a:cubicBezTo>
                      <a:cubicBezTo>
                        <a:pt x="297" y="1081"/>
                        <a:pt x="464" y="500"/>
                        <a:pt x="756" y="0"/>
                      </a:cubicBezTo>
                      <a:close/>
                      <a:moveTo>
                        <a:pt x="6610" y="0"/>
                      </a:moveTo>
                      <a:cubicBezTo>
                        <a:pt x="6900" y="500"/>
                        <a:pt x="7068" y="1081"/>
                        <a:pt x="7068" y="1700"/>
                      </a:cubicBezTo>
                      <a:cubicBezTo>
                        <a:pt x="7068" y="2318"/>
                        <a:pt x="6902" y="2899"/>
                        <a:pt x="6610" y="3399"/>
                      </a:cubicBezTo>
                      <a:lnTo>
                        <a:pt x="6950" y="3399"/>
                      </a:lnTo>
                      <a:cubicBezTo>
                        <a:pt x="7221" y="2880"/>
                        <a:pt x="7364" y="2301"/>
                        <a:pt x="7364" y="1700"/>
                      </a:cubicBezTo>
                      <a:cubicBezTo>
                        <a:pt x="7364" y="1097"/>
                        <a:pt x="7222" y="519"/>
                        <a:pt x="69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62"/>
                <p:cNvSpPr/>
                <p:nvPr/>
              </p:nvSpPr>
              <p:spPr>
                <a:xfrm>
                  <a:off x="5348895" y="4697345"/>
                  <a:ext cx="533586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3" h="3400" extrusionOk="0">
                      <a:moveTo>
                        <a:pt x="302" y="0"/>
                      </a:moveTo>
                      <a:cubicBezTo>
                        <a:pt x="102" y="543"/>
                        <a:pt x="1" y="1113"/>
                        <a:pt x="1" y="1700"/>
                      </a:cubicBezTo>
                      <a:cubicBezTo>
                        <a:pt x="1" y="2285"/>
                        <a:pt x="102" y="2856"/>
                        <a:pt x="302" y="3399"/>
                      </a:cubicBezTo>
                      <a:lnTo>
                        <a:pt x="621" y="3399"/>
                      </a:lnTo>
                      <a:cubicBezTo>
                        <a:pt x="414" y="2873"/>
                        <a:pt x="298" y="2299"/>
                        <a:pt x="298" y="1700"/>
                      </a:cubicBezTo>
                      <a:cubicBezTo>
                        <a:pt x="298" y="1100"/>
                        <a:pt x="414" y="527"/>
                        <a:pt x="621" y="0"/>
                      </a:cubicBezTo>
                      <a:close/>
                      <a:moveTo>
                        <a:pt x="9253" y="0"/>
                      </a:moveTo>
                      <a:cubicBezTo>
                        <a:pt x="9460" y="527"/>
                        <a:pt x="9576" y="1100"/>
                        <a:pt x="9576" y="1700"/>
                      </a:cubicBezTo>
                      <a:cubicBezTo>
                        <a:pt x="9576" y="2299"/>
                        <a:pt x="9461" y="2873"/>
                        <a:pt x="9253" y="3399"/>
                      </a:cubicBezTo>
                      <a:lnTo>
                        <a:pt x="9572" y="3399"/>
                      </a:lnTo>
                      <a:cubicBezTo>
                        <a:pt x="9771" y="2856"/>
                        <a:pt x="9871" y="2286"/>
                        <a:pt x="9871" y="1700"/>
                      </a:cubicBezTo>
                      <a:cubicBezTo>
                        <a:pt x="9873" y="1113"/>
                        <a:pt x="9771" y="543"/>
                        <a:pt x="95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62"/>
                <p:cNvSpPr/>
                <p:nvPr/>
              </p:nvSpPr>
              <p:spPr>
                <a:xfrm>
                  <a:off x="5176495" y="4881040"/>
                  <a:ext cx="878556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6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16256" y="1806"/>
                      </a:lnTo>
                      <a:lnTo>
                        <a:pt x="162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62"/>
                <p:cNvSpPr/>
                <p:nvPr/>
              </p:nvSpPr>
              <p:spPr>
                <a:xfrm>
                  <a:off x="5242375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7" y="1806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62"/>
                <p:cNvSpPr/>
                <p:nvPr/>
              </p:nvSpPr>
              <p:spPr>
                <a:xfrm>
                  <a:off x="5292852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8" y="180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62"/>
                <p:cNvSpPr/>
                <p:nvPr/>
              </p:nvSpPr>
              <p:spPr>
                <a:xfrm>
                  <a:off x="5990721" y="4881040"/>
                  <a:ext cx="25888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807" extrusionOk="0">
                      <a:moveTo>
                        <a:pt x="1" y="0"/>
                      </a:moveTo>
                      <a:lnTo>
                        <a:pt x="1" y="1806"/>
                      </a:lnTo>
                      <a:lnTo>
                        <a:pt x="479" y="1806"/>
                      </a:lnTo>
                      <a:lnTo>
                        <a:pt x="4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62"/>
                <p:cNvSpPr/>
                <p:nvPr/>
              </p:nvSpPr>
              <p:spPr>
                <a:xfrm>
                  <a:off x="5383484" y="4900442"/>
                  <a:ext cx="494296" cy="58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6" h="1087" extrusionOk="0">
                      <a:moveTo>
                        <a:pt x="0" y="1"/>
                      </a:moveTo>
                      <a:lnTo>
                        <a:pt x="0" y="1087"/>
                      </a:lnTo>
                      <a:lnTo>
                        <a:pt x="9146" y="1087"/>
                      </a:lnTo>
                      <a:lnTo>
                        <a:pt x="91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05" name="Google Shape;2305;p62"/>
            <p:cNvSpPr/>
            <p:nvPr/>
          </p:nvSpPr>
          <p:spPr>
            <a:xfrm flipH="1">
              <a:off x="6844815" y="4421016"/>
              <a:ext cx="274530" cy="627055"/>
            </a:xfrm>
            <a:custGeom>
              <a:avLst/>
              <a:gdLst/>
              <a:ahLst/>
              <a:cxnLst/>
              <a:rect l="l" t="t" r="r" b="b"/>
              <a:pathLst>
                <a:path w="6216" h="14198" extrusionOk="0">
                  <a:moveTo>
                    <a:pt x="3547" y="1"/>
                  </a:moveTo>
                  <a:lnTo>
                    <a:pt x="0" y="702"/>
                  </a:lnTo>
                  <a:lnTo>
                    <a:pt x="2670" y="14198"/>
                  </a:lnTo>
                  <a:lnTo>
                    <a:pt x="6215" y="13497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057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6" name="Google Shape;2306;p62"/>
            <p:cNvGrpSpPr/>
            <p:nvPr/>
          </p:nvGrpSpPr>
          <p:grpSpPr>
            <a:xfrm flipH="1">
              <a:off x="6844815" y="4419824"/>
              <a:ext cx="440110" cy="629395"/>
              <a:chOff x="6260475" y="4419824"/>
              <a:chExt cx="440110" cy="629395"/>
            </a:xfrm>
          </p:grpSpPr>
          <p:sp>
            <p:nvSpPr>
              <p:cNvPr id="2307" name="Google Shape;2307;p62"/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62"/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62"/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62"/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62"/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62"/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62"/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62"/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5" name="Google Shape;2315;p62"/>
            <p:cNvGrpSpPr/>
            <p:nvPr/>
          </p:nvGrpSpPr>
          <p:grpSpPr>
            <a:xfrm flipH="1">
              <a:off x="7651798" y="4484485"/>
              <a:ext cx="555540" cy="211925"/>
              <a:chOff x="6867636" y="4836160"/>
              <a:chExt cx="555540" cy="211925"/>
            </a:xfrm>
          </p:grpSpPr>
          <p:sp>
            <p:nvSpPr>
              <p:cNvPr id="2316" name="Google Shape;2316;p62"/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62"/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62"/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62"/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62"/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62"/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62"/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23" name="Google Shape;2323;p62"/>
            <p:cNvGrpSpPr/>
            <p:nvPr/>
          </p:nvGrpSpPr>
          <p:grpSpPr>
            <a:xfrm flipH="1">
              <a:off x="6271875" y="4325846"/>
              <a:ext cx="419100" cy="728678"/>
              <a:chOff x="8328075" y="1480875"/>
              <a:chExt cx="419100" cy="728678"/>
            </a:xfrm>
          </p:grpSpPr>
          <p:sp>
            <p:nvSpPr>
              <p:cNvPr id="2324" name="Google Shape;2324;p62"/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62"/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62"/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62"/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62"/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62"/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62"/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62"/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62"/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62"/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62"/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62"/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62"/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62"/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8" name="Google Shape;2338;p62"/>
            <p:cNvGrpSpPr/>
            <p:nvPr/>
          </p:nvGrpSpPr>
          <p:grpSpPr>
            <a:xfrm flipH="1">
              <a:off x="6988765" y="938519"/>
              <a:ext cx="702099" cy="1519025"/>
              <a:chOff x="8727750" y="3768494"/>
              <a:chExt cx="551401" cy="1192983"/>
            </a:xfrm>
          </p:grpSpPr>
          <p:sp>
            <p:nvSpPr>
              <p:cNvPr id="2339" name="Google Shape;2339;p62"/>
              <p:cNvSpPr/>
              <p:nvPr/>
            </p:nvSpPr>
            <p:spPr>
              <a:xfrm>
                <a:off x="8880925" y="4326157"/>
                <a:ext cx="49732" cy="284616"/>
              </a:xfrm>
              <a:custGeom>
                <a:avLst/>
                <a:gdLst/>
                <a:ahLst/>
                <a:cxnLst/>
                <a:rect l="l" t="t" r="r" b="b"/>
                <a:pathLst>
                  <a:path w="675" h="3863" extrusionOk="0">
                    <a:moveTo>
                      <a:pt x="109" y="1"/>
                    </a:moveTo>
                    <a:lnTo>
                      <a:pt x="0" y="87"/>
                    </a:lnTo>
                    <a:cubicBezTo>
                      <a:pt x="1" y="90"/>
                      <a:pt x="181" y="320"/>
                      <a:pt x="311" y="897"/>
                    </a:cubicBezTo>
                    <a:cubicBezTo>
                      <a:pt x="429" y="1430"/>
                      <a:pt x="532" y="2373"/>
                      <a:pt x="334" y="3843"/>
                    </a:cubicBezTo>
                    <a:lnTo>
                      <a:pt x="472" y="3863"/>
                    </a:lnTo>
                    <a:cubicBezTo>
                      <a:pt x="674" y="2360"/>
                      <a:pt x="568" y="1396"/>
                      <a:pt x="444" y="851"/>
                    </a:cubicBezTo>
                    <a:cubicBezTo>
                      <a:pt x="306" y="250"/>
                      <a:pt x="117" y="10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62"/>
              <p:cNvSpPr/>
              <p:nvPr/>
            </p:nvSpPr>
            <p:spPr>
              <a:xfrm>
                <a:off x="8727750" y="4161783"/>
                <a:ext cx="162017" cy="171227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324" extrusionOk="0">
                    <a:moveTo>
                      <a:pt x="668" y="1"/>
                    </a:moveTo>
                    <a:cubicBezTo>
                      <a:pt x="415" y="1"/>
                      <a:pt x="219" y="206"/>
                      <a:pt x="168" y="687"/>
                    </a:cubicBezTo>
                    <a:cubicBezTo>
                      <a:pt x="1" y="2253"/>
                      <a:pt x="2198" y="2324"/>
                      <a:pt x="2198" y="2324"/>
                    </a:cubicBezTo>
                    <a:cubicBezTo>
                      <a:pt x="2092" y="1046"/>
                      <a:pt x="1237" y="1"/>
                      <a:pt x="6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62"/>
              <p:cNvSpPr/>
              <p:nvPr/>
            </p:nvSpPr>
            <p:spPr>
              <a:xfrm>
                <a:off x="8778219" y="4331904"/>
                <a:ext cx="134314" cy="128567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1745" extrusionOk="0">
                    <a:moveTo>
                      <a:pt x="1522" y="0"/>
                    </a:moveTo>
                    <a:cubicBezTo>
                      <a:pt x="1522" y="1"/>
                      <a:pt x="0" y="336"/>
                      <a:pt x="123" y="1510"/>
                    </a:cubicBezTo>
                    <a:cubicBezTo>
                      <a:pt x="140" y="1671"/>
                      <a:pt x="249" y="1744"/>
                      <a:pt x="400" y="1744"/>
                    </a:cubicBezTo>
                    <a:cubicBezTo>
                      <a:pt x="890" y="1744"/>
                      <a:pt x="1823" y="986"/>
                      <a:pt x="15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62"/>
              <p:cNvSpPr/>
              <p:nvPr/>
            </p:nvSpPr>
            <p:spPr>
              <a:xfrm>
                <a:off x="8943182" y="3995936"/>
                <a:ext cx="85245" cy="913748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2402" extrusionOk="0">
                    <a:moveTo>
                      <a:pt x="1157" y="121"/>
                    </a:moveTo>
                    <a:lnTo>
                      <a:pt x="1157" y="121"/>
                    </a:lnTo>
                    <a:cubicBezTo>
                      <a:pt x="1157" y="121"/>
                      <a:pt x="1156" y="122"/>
                      <a:pt x="1156" y="122"/>
                    </a:cubicBezTo>
                    <a:lnTo>
                      <a:pt x="1156" y="122"/>
                    </a:lnTo>
                    <a:cubicBezTo>
                      <a:pt x="1156" y="122"/>
                      <a:pt x="1157" y="121"/>
                      <a:pt x="1157" y="121"/>
                    </a:cubicBezTo>
                    <a:close/>
                    <a:moveTo>
                      <a:pt x="1114" y="1"/>
                    </a:moveTo>
                    <a:cubicBezTo>
                      <a:pt x="1098" y="1"/>
                      <a:pt x="1074" y="6"/>
                      <a:pt x="1053" y="29"/>
                    </a:cubicBezTo>
                    <a:cubicBezTo>
                      <a:pt x="973" y="117"/>
                      <a:pt x="819" y="729"/>
                      <a:pt x="701" y="1298"/>
                    </a:cubicBezTo>
                    <a:cubicBezTo>
                      <a:pt x="572" y="1924"/>
                      <a:pt x="393" y="2939"/>
                      <a:pt x="270" y="4232"/>
                    </a:cubicBezTo>
                    <a:cubicBezTo>
                      <a:pt x="68" y="6352"/>
                      <a:pt x="0" y="9490"/>
                      <a:pt x="823" y="12401"/>
                    </a:cubicBezTo>
                    <a:lnTo>
                      <a:pt x="957" y="12361"/>
                    </a:lnTo>
                    <a:cubicBezTo>
                      <a:pt x="145" y="9484"/>
                      <a:pt x="209" y="6380"/>
                      <a:pt x="405" y="4283"/>
                    </a:cubicBezTo>
                    <a:cubicBezTo>
                      <a:pt x="630" y="1889"/>
                      <a:pt x="1074" y="240"/>
                      <a:pt x="1156" y="122"/>
                    </a:cubicBezTo>
                    <a:lnTo>
                      <a:pt x="1156" y="122"/>
                    </a:lnTo>
                    <a:cubicBezTo>
                      <a:pt x="1150" y="130"/>
                      <a:pt x="1135" y="139"/>
                      <a:pt x="1114" y="139"/>
                    </a:cubicBezTo>
                    <a:cubicBezTo>
                      <a:pt x="1109" y="139"/>
                      <a:pt x="1105" y="139"/>
                      <a:pt x="1101" y="138"/>
                    </a:cubicBezTo>
                    <a:lnTo>
                      <a:pt x="1127" y="2"/>
                    </a:lnTo>
                    <a:cubicBezTo>
                      <a:pt x="1124" y="1"/>
                      <a:pt x="1119" y="1"/>
                      <a:pt x="1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62"/>
              <p:cNvSpPr/>
              <p:nvPr/>
            </p:nvSpPr>
            <p:spPr>
              <a:xfrm>
                <a:off x="8996819" y="3768494"/>
                <a:ext cx="234221" cy="218970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72" extrusionOk="0">
                    <a:moveTo>
                      <a:pt x="1548" y="0"/>
                    </a:moveTo>
                    <a:cubicBezTo>
                      <a:pt x="1528" y="0"/>
                      <a:pt x="1507" y="1"/>
                      <a:pt x="1485" y="2"/>
                    </a:cubicBezTo>
                    <a:cubicBezTo>
                      <a:pt x="1" y="62"/>
                      <a:pt x="372" y="2971"/>
                      <a:pt x="372" y="2971"/>
                    </a:cubicBezTo>
                    <a:cubicBezTo>
                      <a:pt x="2096" y="2609"/>
                      <a:pt x="3179" y="0"/>
                      <a:pt x="15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62"/>
              <p:cNvSpPr/>
              <p:nvPr/>
            </p:nvSpPr>
            <p:spPr>
              <a:xfrm>
                <a:off x="8804816" y="3848360"/>
                <a:ext cx="211896" cy="142861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1939" extrusionOk="0">
                    <a:moveTo>
                      <a:pt x="1074" y="1"/>
                    </a:moveTo>
                    <a:cubicBezTo>
                      <a:pt x="1" y="1"/>
                      <a:pt x="438" y="1939"/>
                      <a:pt x="2278" y="1939"/>
                    </a:cubicBezTo>
                    <a:cubicBezTo>
                      <a:pt x="2463" y="1939"/>
                      <a:pt x="2662" y="1919"/>
                      <a:pt x="2875" y="1876"/>
                    </a:cubicBezTo>
                    <a:cubicBezTo>
                      <a:pt x="2875" y="1876"/>
                      <a:pt x="2448" y="115"/>
                      <a:pt x="1156" y="4"/>
                    </a:cubicBezTo>
                    <a:cubicBezTo>
                      <a:pt x="1128" y="2"/>
                      <a:pt x="1101" y="1"/>
                      <a:pt x="10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62"/>
              <p:cNvSpPr/>
              <p:nvPr/>
            </p:nvSpPr>
            <p:spPr>
              <a:xfrm>
                <a:off x="9024595" y="3966317"/>
                <a:ext cx="254556" cy="14219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1930" extrusionOk="0">
                    <a:moveTo>
                      <a:pt x="1517" y="1"/>
                    </a:moveTo>
                    <a:cubicBezTo>
                      <a:pt x="712" y="1"/>
                      <a:pt x="1" y="377"/>
                      <a:pt x="1" y="377"/>
                    </a:cubicBezTo>
                    <a:cubicBezTo>
                      <a:pt x="727" y="1533"/>
                      <a:pt x="1485" y="1930"/>
                      <a:pt x="2068" y="1930"/>
                    </a:cubicBezTo>
                    <a:cubicBezTo>
                      <a:pt x="2968" y="1930"/>
                      <a:pt x="3455" y="988"/>
                      <a:pt x="2778" y="426"/>
                    </a:cubicBezTo>
                    <a:cubicBezTo>
                      <a:pt x="2392" y="105"/>
                      <a:pt x="1942" y="1"/>
                      <a:pt x="15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62"/>
              <p:cNvSpPr/>
              <p:nvPr/>
            </p:nvSpPr>
            <p:spPr>
              <a:xfrm>
                <a:off x="8927784" y="3994094"/>
                <a:ext cx="150818" cy="15538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109" extrusionOk="0">
                    <a:moveTo>
                      <a:pt x="1252" y="0"/>
                    </a:moveTo>
                    <a:cubicBezTo>
                      <a:pt x="1" y="1206"/>
                      <a:pt x="582" y="2109"/>
                      <a:pt x="1134" y="2109"/>
                    </a:cubicBezTo>
                    <a:cubicBezTo>
                      <a:pt x="1312" y="2109"/>
                      <a:pt x="1487" y="2015"/>
                      <a:pt x="1596" y="1808"/>
                    </a:cubicBezTo>
                    <a:cubicBezTo>
                      <a:pt x="2046" y="959"/>
                      <a:pt x="1252" y="0"/>
                      <a:pt x="12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62"/>
              <p:cNvSpPr/>
              <p:nvPr/>
            </p:nvSpPr>
            <p:spPr>
              <a:xfrm>
                <a:off x="8978916" y="4341629"/>
                <a:ext cx="109706" cy="44847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6087" extrusionOk="0">
                    <a:moveTo>
                      <a:pt x="1381" y="1"/>
                    </a:moveTo>
                    <a:cubicBezTo>
                      <a:pt x="1359" y="27"/>
                      <a:pt x="845" y="654"/>
                      <a:pt x="473" y="1723"/>
                    </a:cubicBezTo>
                    <a:cubicBezTo>
                      <a:pt x="256" y="2350"/>
                      <a:pt x="134" y="2998"/>
                      <a:pt x="111" y="3648"/>
                    </a:cubicBezTo>
                    <a:cubicBezTo>
                      <a:pt x="83" y="4462"/>
                      <a:pt x="211" y="5282"/>
                      <a:pt x="493" y="6086"/>
                    </a:cubicBezTo>
                    <a:lnTo>
                      <a:pt x="623" y="6040"/>
                    </a:lnTo>
                    <a:cubicBezTo>
                      <a:pt x="1" y="4259"/>
                      <a:pt x="268" y="2737"/>
                      <a:pt x="602" y="1774"/>
                    </a:cubicBezTo>
                    <a:cubicBezTo>
                      <a:pt x="966" y="728"/>
                      <a:pt x="1483" y="96"/>
                      <a:pt x="1488" y="90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62"/>
              <p:cNvSpPr/>
              <p:nvPr/>
            </p:nvSpPr>
            <p:spPr>
              <a:xfrm>
                <a:off x="8957475" y="4328735"/>
                <a:ext cx="126431" cy="68152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925" extrusionOk="0">
                    <a:moveTo>
                      <a:pt x="891" y="1"/>
                    </a:moveTo>
                    <a:cubicBezTo>
                      <a:pt x="99" y="1"/>
                      <a:pt x="1" y="835"/>
                      <a:pt x="548" y="915"/>
                    </a:cubicBezTo>
                    <a:cubicBezTo>
                      <a:pt x="590" y="921"/>
                      <a:pt x="632" y="924"/>
                      <a:pt x="673" y="924"/>
                    </a:cubicBezTo>
                    <a:cubicBezTo>
                      <a:pt x="1304" y="924"/>
                      <a:pt x="1716" y="230"/>
                      <a:pt x="1716" y="230"/>
                    </a:cubicBezTo>
                    <a:cubicBezTo>
                      <a:pt x="1386" y="66"/>
                      <a:pt x="1111" y="1"/>
                      <a:pt x="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62"/>
              <p:cNvSpPr/>
              <p:nvPr/>
            </p:nvSpPr>
            <p:spPr>
              <a:xfrm>
                <a:off x="9051045" y="4198327"/>
                <a:ext cx="125989" cy="146618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990" extrusionOk="0">
                    <a:moveTo>
                      <a:pt x="1197" y="0"/>
                    </a:moveTo>
                    <a:cubicBezTo>
                      <a:pt x="1161" y="0"/>
                      <a:pt x="1122" y="9"/>
                      <a:pt x="1081" y="27"/>
                    </a:cubicBezTo>
                    <a:cubicBezTo>
                      <a:pt x="0" y="501"/>
                      <a:pt x="461" y="1990"/>
                      <a:pt x="461" y="1990"/>
                    </a:cubicBezTo>
                    <a:cubicBezTo>
                      <a:pt x="1690" y="1713"/>
                      <a:pt x="1710" y="0"/>
                      <a:pt x="11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62"/>
              <p:cNvSpPr/>
              <p:nvPr/>
            </p:nvSpPr>
            <p:spPr>
              <a:xfrm>
                <a:off x="9088031" y="4344650"/>
                <a:ext cx="165995" cy="115821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572" extrusionOk="0">
                    <a:moveTo>
                      <a:pt x="509" y="0"/>
                    </a:moveTo>
                    <a:cubicBezTo>
                      <a:pt x="214" y="0"/>
                      <a:pt x="0" y="47"/>
                      <a:pt x="0" y="47"/>
                    </a:cubicBezTo>
                    <a:cubicBezTo>
                      <a:pt x="338" y="1185"/>
                      <a:pt x="920" y="1571"/>
                      <a:pt x="1379" y="1571"/>
                    </a:cubicBezTo>
                    <a:cubicBezTo>
                      <a:pt x="1894" y="1571"/>
                      <a:pt x="2253" y="1084"/>
                      <a:pt x="1935" y="625"/>
                    </a:cubicBezTo>
                    <a:cubicBezTo>
                      <a:pt x="1575" y="105"/>
                      <a:pt x="951" y="0"/>
                      <a:pt x="5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62"/>
              <p:cNvSpPr/>
              <p:nvPr/>
            </p:nvSpPr>
            <p:spPr>
              <a:xfrm>
                <a:off x="8822351" y="4565829"/>
                <a:ext cx="274375" cy="395648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5370" extrusionOk="0">
                    <a:moveTo>
                      <a:pt x="0" y="0"/>
                    </a:moveTo>
                    <a:lnTo>
                      <a:pt x="0" y="3509"/>
                    </a:lnTo>
                    <a:cubicBezTo>
                      <a:pt x="0" y="4536"/>
                      <a:pt x="834" y="5370"/>
                      <a:pt x="1862" y="5370"/>
                    </a:cubicBezTo>
                    <a:cubicBezTo>
                      <a:pt x="2890" y="5370"/>
                      <a:pt x="3724" y="4536"/>
                      <a:pt x="3724" y="3509"/>
                    </a:cubicBezTo>
                    <a:lnTo>
                      <a:pt x="37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62"/>
              <p:cNvSpPr/>
              <p:nvPr/>
            </p:nvSpPr>
            <p:spPr>
              <a:xfrm>
                <a:off x="8822130" y="4646284"/>
                <a:ext cx="274596" cy="4774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648" extrusionOk="0">
                    <a:moveTo>
                      <a:pt x="0" y="0"/>
                    </a:moveTo>
                    <a:lnTo>
                      <a:pt x="0" y="154"/>
                    </a:lnTo>
                    <a:cubicBezTo>
                      <a:pt x="149" y="154"/>
                      <a:pt x="225" y="253"/>
                      <a:pt x="312" y="370"/>
                    </a:cubicBezTo>
                    <a:cubicBezTo>
                      <a:pt x="410" y="501"/>
                      <a:pt x="522" y="647"/>
                      <a:pt x="746" y="647"/>
                    </a:cubicBezTo>
                    <a:cubicBezTo>
                      <a:pt x="971" y="647"/>
                      <a:pt x="1081" y="501"/>
                      <a:pt x="1180" y="370"/>
                    </a:cubicBezTo>
                    <a:cubicBezTo>
                      <a:pt x="1268" y="253"/>
                      <a:pt x="1342" y="154"/>
                      <a:pt x="1491" y="154"/>
                    </a:cubicBezTo>
                    <a:cubicBezTo>
                      <a:pt x="1639" y="154"/>
                      <a:pt x="1715" y="253"/>
                      <a:pt x="1802" y="370"/>
                    </a:cubicBezTo>
                    <a:cubicBezTo>
                      <a:pt x="1900" y="501"/>
                      <a:pt x="2012" y="647"/>
                      <a:pt x="2236" y="647"/>
                    </a:cubicBezTo>
                    <a:cubicBezTo>
                      <a:pt x="2462" y="647"/>
                      <a:pt x="2571" y="501"/>
                      <a:pt x="2671" y="370"/>
                    </a:cubicBezTo>
                    <a:cubicBezTo>
                      <a:pt x="2759" y="253"/>
                      <a:pt x="2833" y="154"/>
                      <a:pt x="2981" y="154"/>
                    </a:cubicBezTo>
                    <a:cubicBezTo>
                      <a:pt x="3130" y="154"/>
                      <a:pt x="3206" y="253"/>
                      <a:pt x="3293" y="370"/>
                    </a:cubicBezTo>
                    <a:cubicBezTo>
                      <a:pt x="3391" y="501"/>
                      <a:pt x="3503" y="647"/>
                      <a:pt x="3727" y="647"/>
                    </a:cubicBezTo>
                    <a:lnTo>
                      <a:pt x="3727" y="494"/>
                    </a:lnTo>
                    <a:cubicBezTo>
                      <a:pt x="3578" y="494"/>
                      <a:pt x="3503" y="394"/>
                      <a:pt x="3416" y="278"/>
                    </a:cubicBezTo>
                    <a:cubicBezTo>
                      <a:pt x="3317" y="146"/>
                      <a:pt x="3207" y="0"/>
                      <a:pt x="2981" y="0"/>
                    </a:cubicBezTo>
                    <a:cubicBezTo>
                      <a:pt x="2756" y="0"/>
                      <a:pt x="2646" y="146"/>
                      <a:pt x="2548" y="278"/>
                    </a:cubicBezTo>
                    <a:cubicBezTo>
                      <a:pt x="2459" y="394"/>
                      <a:pt x="2385" y="494"/>
                      <a:pt x="2236" y="494"/>
                    </a:cubicBezTo>
                    <a:cubicBezTo>
                      <a:pt x="2088" y="494"/>
                      <a:pt x="2012" y="394"/>
                      <a:pt x="1925" y="278"/>
                    </a:cubicBezTo>
                    <a:cubicBezTo>
                      <a:pt x="1827" y="146"/>
                      <a:pt x="1716" y="0"/>
                      <a:pt x="1491" y="0"/>
                    </a:cubicBezTo>
                    <a:cubicBezTo>
                      <a:pt x="1265" y="0"/>
                      <a:pt x="1156" y="146"/>
                      <a:pt x="1057" y="278"/>
                    </a:cubicBezTo>
                    <a:cubicBezTo>
                      <a:pt x="968" y="394"/>
                      <a:pt x="895" y="494"/>
                      <a:pt x="746" y="494"/>
                    </a:cubicBezTo>
                    <a:cubicBezTo>
                      <a:pt x="597" y="494"/>
                      <a:pt x="522" y="394"/>
                      <a:pt x="435" y="278"/>
                    </a:cubicBezTo>
                    <a:cubicBezTo>
                      <a:pt x="336" y="146"/>
                      <a:pt x="225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62"/>
              <p:cNvSpPr/>
              <p:nvPr/>
            </p:nvSpPr>
            <p:spPr>
              <a:xfrm>
                <a:off x="8822130" y="4686806"/>
                <a:ext cx="274596" cy="47817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649" extrusionOk="0">
                    <a:moveTo>
                      <a:pt x="0" y="0"/>
                    </a:moveTo>
                    <a:lnTo>
                      <a:pt x="0" y="154"/>
                    </a:lnTo>
                    <a:cubicBezTo>
                      <a:pt x="149" y="154"/>
                      <a:pt x="225" y="254"/>
                      <a:pt x="312" y="370"/>
                    </a:cubicBezTo>
                    <a:cubicBezTo>
                      <a:pt x="410" y="501"/>
                      <a:pt x="522" y="649"/>
                      <a:pt x="746" y="649"/>
                    </a:cubicBezTo>
                    <a:cubicBezTo>
                      <a:pt x="971" y="649"/>
                      <a:pt x="1081" y="501"/>
                      <a:pt x="1180" y="370"/>
                    </a:cubicBezTo>
                    <a:cubicBezTo>
                      <a:pt x="1268" y="254"/>
                      <a:pt x="1342" y="154"/>
                      <a:pt x="1491" y="154"/>
                    </a:cubicBezTo>
                    <a:cubicBezTo>
                      <a:pt x="1639" y="154"/>
                      <a:pt x="1715" y="254"/>
                      <a:pt x="1802" y="370"/>
                    </a:cubicBezTo>
                    <a:cubicBezTo>
                      <a:pt x="1900" y="501"/>
                      <a:pt x="2012" y="649"/>
                      <a:pt x="2236" y="649"/>
                    </a:cubicBezTo>
                    <a:cubicBezTo>
                      <a:pt x="2462" y="649"/>
                      <a:pt x="2571" y="501"/>
                      <a:pt x="2671" y="370"/>
                    </a:cubicBezTo>
                    <a:cubicBezTo>
                      <a:pt x="2759" y="254"/>
                      <a:pt x="2833" y="154"/>
                      <a:pt x="2981" y="154"/>
                    </a:cubicBezTo>
                    <a:cubicBezTo>
                      <a:pt x="3130" y="154"/>
                      <a:pt x="3206" y="254"/>
                      <a:pt x="3293" y="370"/>
                    </a:cubicBezTo>
                    <a:cubicBezTo>
                      <a:pt x="3391" y="501"/>
                      <a:pt x="3503" y="649"/>
                      <a:pt x="3727" y="649"/>
                    </a:cubicBezTo>
                    <a:lnTo>
                      <a:pt x="3727" y="495"/>
                    </a:lnTo>
                    <a:cubicBezTo>
                      <a:pt x="3578" y="495"/>
                      <a:pt x="3503" y="394"/>
                      <a:pt x="3416" y="279"/>
                    </a:cubicBezTo>
                    <a:cubicBezTo>
                      <a:pt x="3317" y="148"/>
                      <a:pt x="3207" y="0"/>
                      <a:pt x="2981" y="0"/>
                    </a:cubicBezTo>
                    <a:cubicBezTo>
                      <a:pt x="2756" y="0"/>
                      <a:pt x="2646" y="148"/>
                      <a:pt x="2548" y="279"/>
                    </a:cubicBezTo>
                    <a:cubicBezTo>
                      <a:pt x="2459" y="394"/>
                      <a:pt x="2385" y="495"/>
                      <a:pt x="2236" y="495"/>
                    </a:cubicBezTo>
                    <a:cubicBezTo>
                      <a:pt x="2088" y="495"/>
                      <a:pt x="2012" y="394"/>
                      <a:pt x="1925" y="279"/>
                    </a:cubicBezTo>
                    <a:cubicBezTo>
                      <a:pt x="1827" y="148"/>
                      <a:pt x="1716" y="0"/>
                      <a:pt x="1491" y="0"/>
                    </a:cubicBezTo>
                    <a:cubicBezTo>
                      <a:pt x="1265" y="0"/>
                      <a:pt x="1156" y="148"/>
                      <a:pt x="1057" y="279"/>
                    </a:cubicBezTo>
                    <a:cubicBezTo>
                      <a:pt x="968" y="394"/>
                      <a:pt x="895" y="495"/>
                      <a:pt x="746" y="495"/>
                    </a:cubicBezTo>
                    <a:cubicBezTo>
                      <a:pt x="597" y="495"/>
                      <a:pt x="522" y="394"/>
                      <a:pt x="435" y="279"/>
                    </a:cubicBezTo>
                    <a:cubicBezTo>
                      <a:pt x="336" y="148"/>
                      <a:pt x="225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62"/>
              <p:cNvSpPr/>
              <p:nvPr/>
            </p:nvSpPr>
            <p:spPr>
              <a:xfrm>
                <a:off x="8822130" y="4727403"/>
                <a:ext cx="274596" cy="4774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648" extrusionOk="0">
                    <a:moveTo>
                      <a:pt x="0" y="0"/>
                    </a:moveTo>
                    <a:lnTo>
                      <a:pt x="0" y="154"/>
                    </a:lnTo>
                    <a:cubicBezTo>
                      <a:pt x="149" y="154"/>
                      <a:pt x="225" y="253"/>
                      <a:pt x="312" y="370"/>
                    </a:cubicBezTo>
                    <a:cubicBezTo>
                      <a:pt x="410" y="501"/>
                      <a:pt x="522" y="648"/>
                      <a:pt x="746" y="648"/>
                    </a:cubicBezTo>
                    <a:cubicBezTo>
                      <a:pt x="971" y="648"/>
                      <a:pt x="1081" y="501"/>
                      <a:pt x="1180" y="370"/>
                    </a:cubicBezTo>
                    <a:cubicBezTo>
                      <a:pt x="1268" y="253"/>
                      <a:pt x="1342" y="154"/>
                      <a:pt x="1491" y="154"/>
                    </a:cubicBezTo>
                    <a:cubicBezTo>
                      <a:pt x="1639" y="154"/>
                      <a:pt x="1715" y="253"/>
                      <a:pt x="1802" y="370"/>
                    </a:cubicBezTo>
                    <a:cubicBezTo>
                      <a:pt x="1900" y="501"/>
                      <a:pt x="2012" y="648"/>
                      <a:pt x="2236" y="648"/>
                    </a:cubicBezTo>
                    <a:cubicBezTo>
                      <a:pt x="2462" y="648"/>
                      <a:pt x="2571" y="501"/>
                      <a:pt x="2671" y="370"/>
                    </a:cubicBezTo>
                    <a:cubicBezTo>
                      <a:pt x="2759" y="253"/>
                      <a:pt x="2833" y="154"/>
                      <a:pt x="2981" y="154"/>
                    </a:cubicBezTo>
                    <a:cubicBezTo>
                      <a:pt x="3130" y="154"/>
                      <a:pt x="3206" y="253"/>
                      <a:pt x="3293" y="370"/>
                    </a:cubicBezTo>
                    <a:cubicBezTo>
                      <a:pt x="3391" y="501"/>
                      <a:pt x="3503" y="648"/>
                      <a:pt x="3727" y="648"/>
                    </a:cubicBezTo>
                    <a:lnTo>
                      <a:pt x="3727" y="494"/>
                    </a:lnTo>
                    <a:cubicBezTo>
                      <a:pt x="3578" y="494"/>
                      <a:pt x="3503" y="395"/>
                      <a:pt x="3416" y="278"/>
                    </a:cubicBezTo>
                    <a:cubicBezTo>
                      <a:pt x="3317" y="147"/>
                      <a:pt x="3207" y="0"/>
                      <a:pt x="2981" y="0"/>
                    </a:cubicBezTo>
                    <a:cubicBezTo>
                      <a:pt x="2756" y="0"/>
                      <a:pt x="2646" y="147"/>
                      <a:pt x="2548" y="278"/>
                    </a:cubicBezTo>
                    <a:cubicBezTo>
                      <a:pt x="2459" y="395"/>
                      <a:pt x="2385" y="494"/>
                      <a:pt x="2236" y="494"/>
                    </a:cubicBezTo>
                    <a:cubicBezTo>
                      <a:pt x="2088" y="494"/>
                      <a:pt x="2012" y="395"/>
                      <a:pt x="1925" y="278"/>
                    </a:cubicBezTo>
                    <a:cubicBezTo>
                      <a:pt x="1827" y="147"/>
                      <a:pt x="1716" y="0"/>
                      <a:pt x="1491" y="0"/>
                    </a:cubicBezTo>
                    <a:cubicBezTo>
                      <a:pt x="1265" y="0"/>
                      <a:pt x="1156" y="147"/>
                      <a:pt x="1057" y="278"/>
                    </a:cubicBezTo>
                    <a:cubicBezTo>
                      <a:pt x="968" y="395"/>
                      <a:pt x="895" y="494"/>
                      <a:pt x="746" y="494"/>
                    </a:cubicBezTo>
                    <a:cubicBezTo>
                      <a:pt x="597" y="494"/>
                      <a:pt x="522" y="395"/>
                      <a:pt x="435" y="278"/>
                    </a:cubicBezTo>
                    <a:cubicBezTo>
                      <a:pt x="336" y="147"/>
                      <a:pt x="225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55" name="Google Shape;2355;p62"/>
          <p:cNvSpPr/>
          <p:nvPr/>
        </p:nvSpPr>
        <p:spPr>
          <a:xfrm>
            <a:off x="6371700" y="1938825"/>
            <a:ext cx="122100" cy="122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62"/>
          <p:cNvSpPr/>
          <p:nvPr/>
        </p:nvSpPr>
        <p:spPr>
          <a:xfrm>
            <a:off x="8121150" y="1869200"/>
            <a:ext cx="284359" cy="299291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62"/>
          <p:cNvSpPr/>
          <p:nvPr/>
        </p:nvSpPr>
        <p:spPr>
          <a:xfrm>
            <a:off x="6050650" y="865450"/>
            <a:ext cx="359979" cy="407810"/>
          </a:xfrm>
          <a:custGeom>
            <a:avLst/>
            <a:gdLst/>
            <a:ahLst/>
            <a:cxnLst/>
            <a:rect l="l" t="t" r="r" b="b"/>
            <a:pathLst>
              <a:path w="6924" h="7844" extrusionOk="0">
                <a:moveTo>
                  <a:pt x="4550" y="1"/>
                </a:moveTo>
                <a:lnTo>
                  <a:pt x="0" y="6063"/>
                </a:lnTo>
                <a:lnTo>
                  <a:pt x="2373" y="7843"/>
                </a:lnTo>
                <a:lnTo>
                  <a:pt x="6923" y="1782"/>
                </a:lnTo>
                <a:lnTo>
                  <a:pt x="455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FC83A-7459-8F35-40A6-71E88487CA30}"/>
              </a:ext>
            </a:extLst>
          </p:cNvPr>
          <p:cNvSpPr txBox="1"/>
          <p:nvPr/>
        </p:nvSpPr>
        <p:spPr>
          <a:xfrm>
            <a:off x="612745" y="2330956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Contact us: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Stephanie </a:t>
            </a:r>
            <a:r>
              <a:rPr lang="en-US">
                <a:hlinkClick r:id="rId3"/>
              </a:rPr>
              <a:t>Founds.8@osu.edu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Hanna </a:t>
            </a:r>
            <a:r>
              <a:rPr lang="en-US">
                <a:hlinkClick r:id="rId4"/>
              </a:rPr>
              <a:t>Primeau.8@osu.edu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Angel </a:t>
            </a:r>
            <a:r>
              <a:rPr lang="en-US">
                <a:hlinkClick r:id="rId5"/>
              </a:rPr>
              <a:t>Gondek.7@osu.edu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 </a:t>
            </a:r>
            <a:r>
              <a:rPr lang="en-US">
                <a:hlinkClick r:id="rId6"/>
              </a:rPr>
              <a:t>Seifert.148@osu.edu</a:t>
            </a:r>
            <a:r>
              <a:rPr lang="en-US"/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>
            <a:spLocks noGrp="1"/>
          </p:cNvSpPr>
          <p:nvPr>
            <p:ph type="subTitle" idx="17"/>
          </p:nvPr>
        </p:nvSpPr>
        <p:spPr>
          <a:xfrm>
            <a:off x="2185500" y="1912894"/>
            <a:ext cx="30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subTitle" idx="18"/>
          </p:nvPr>
        </p:nvSpPr>
        <p:spPr>
          <a:xfrm>
            <a:off x="2185500" y="2460337"/>
            <a:ext cx="30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Library Quest</a:t>
            </a:r>
            <a:endParaRPr/>
          </a:p>
        </p:txBody>
      </p:sp>
      <p:sp>
        <p:nvSpPr>
          <p:cNvPr id="516" name="Google Shape;516;p34"/>
          <p:cNvSpPr txBox="1">
            <a:spLocks noGrp="1"/>
          </p:cNvSpPr>
          <p:nvPr>
            <p:ph type="subTitle" idx="19"/>
          </p:nvPr>
        </p:nvSpPr>
        <p:spPr>
          <a:xfrm>
            <a:off x="2185500" y="3007781"/>
            <a:ext cx="30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Breaks</a:t>
            </a:r>
            <a:endParaRPr/>
          </a:p>
        </p:txBody>
      </p:sp>
      <p:sp>
        <p:nvSpPr>
          <p:cNvPr id="517" name="Google Shape;517;p34"/>
          <p:cNvSpPr txBox="1">
            <a:spLocks noGrp="1"/>
          </p:cNvSpPr>
          <p:nvPr>
            <p:ph type="subTitle" idx="20"/>
          </p:nvPr>
        </p:nvSpPr>
        <p:spPr>
          <a:xfrm>
            <a:off x="2185500" y="3555225"/>
            <a:ext cx="30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518" name="Google Shape;518;p34"/>
          <p:cNvSpPr txBox="1">
            <a:spLocks noGrp="1"/>
          </p:cNvSpPr>
          <p:nvPr>
            <p:ph type="subTitle" idx="21"/>
          </p:nvPr>
        </p:nvSpPr>
        <p:spPr>
          <a:xfrm>
            <a:off x="2185500" y="4102668"/>
            <a:ext cx="30339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521" name="Google Shape;521;p34"/>
          <p:cNvSpPr txBox="1">
            <a:spLocks noGrp="1"/>
          </p:cNvSpPr>
          <p:nvPr>
            <p:ph type="title" idx="2"/>
          </p:nvPr>
        </p:nvSpPr>
        <p:spPr>
          <a:xfrm>
            <a:off x="992000" y="1912894"/>
            <a:ext cx="597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23" name="Google Shape;523;p34"/>
          <p:cNvSpPr txBox="1">
            <a:spLocks noGrp="1"/>
          </p:cNvSpPr>
          <p:nvPr>
            <p:ph type="title" idx="4"/>
          </p:nvPr>
        </p:nvSpPr>
        <p:spPr>
          <a:xfrm>
            <a:off x="992000" y="2460337"/>
            <a:ext cx="597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25" name="Google Shape;525;p34"/>
          <p:cNvSpPr txBox="1">
            <a:spLocks noGrp="1"/>
          </p:cNvSpPr>
          <p:nvPr>
            <p:ph type="title" idx="6"/>
          </p:nvPr>
        </p:nvSpPr>
        <p:spPr>
          <a:xfrm>
            <a:off x="992000" y="3007781"/>
            <a:ext cx="597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27" name="Google Shape;527;p34"/>
          <p:cNvSpPr txBox="1">
            <a:spLocks noGrp="1"/>
          </p:cNvSpPr>
          <p:nvPr>
            <p:ph type="title" idx="8"/>
          </p:nvPr>
        </p:nvSpPr>
        <p:spPr>
          <a:xfrm>
            <a:off x="992000" y="3555225"/>
            <a:ext cx="597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29" name="Google Shape;529;p34"/>
          <p:cNvSpPr txBox="1">
            <a:spLocks noGrp="1"/>
          </p:cNvSpPr>
          <p:nvPr>
            <p:ph type="title" idx="13"/>
          </p:nvPr>
        </p:nvSpPr>
        <p:spPr>
          <a:xfrm>
            <a:off x="992000" y="4102668"/>
            <a:ext cx="597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31" name="Google Shape;531;p34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cxnSp>
        <p:nvCxnSpPr>
          <p:cNvPr id="532" name="Google Shape;532;p34"/>
          <p:cNvCxnSpPr/>
          <p:nvPr/>
        </p:nvCxnSpPr>
        <p:spPr>
          <a:xfrm>
            <a:off x="1887400" y="1474600"/>
            <a:ext cx="0" cy="313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Google Shape;540;p35">
            <a:extLst>
              <a:ext uri="{FF2B5EF4-FFF2-40B4-BE49-F238E27FC236}">
                <a16:creationId xmlns:a16="http://schemas.microsoft.com/office/drawing/2014/main" id="{A5B1CAB3-8942-3627-E93D-A9A741CB8E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972" b="11964"/>
          <a:stretch/>
        </p:blipFill>
        <p:spPr>
          <a:xfrm>
            <a:off x="5414075" y="1305487"/>
            <a:ext cx="2909400" cy="33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 txBox="1">
            <a:spLocks noGrp="1"/>
          </p:cNvSpPr>
          <p:nvPr>
            <p:ph type="title"/>
          </p:nvPr>
        </p:nvSpPr>
        <p:spPr>
          <a:xfrm>
            <a:off x="715100" y="2429800"/>
            <a:ext cx="4184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title" idx="2"/>
          </p:nvPr>
        </p:nvSpPr>
        <p:spPr>
          <a:xfrm>
            <a:off x="715100" y="1460313"/>
            <a:ext cx="137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576" name="Google Shape;576;p36"/>
          <p:cNvCxnSpPr/>
          <p:nvPr/>
        </p:nvCxnSpPr>
        <p:spPr>
          <a:xfrm>
            <a:off x="715100" y="2340663"/>
            <a:ext cx="14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6"/>
          <p:cNvSpPr/>
          <p:nvPr/>
        </p:nvSpPr>
        <p:spPr>
          <a:xfrm>
            <a:off x="4989440" y="747796"/>
            <a:ext cx="257508" cy="257545"/>
          </a:xfrm>
          <a:custGeom>
            <a:avLst/>
            <a:gdLst/>
            <a:ahLst/>
            <a:cxnLst/>
            <a:rect l="l" t="t" r="r" b="b"/>
            <a:pathLst>
              <a:path w="7113" h="7114" extrusionOk="0">
                <a:moveTo>
                  <a:pt x="4099" y="1"/>
                </a:moveTo>
                <a:lnTo>
                  <a:pt x="1" y="3015"/>
                </a:lnTo>
                <a:lnTo>
                  <a:pt x="3014" y="7113"/>
                </a:lnTo>
                <a:lnTo>
                  <a:pt x="7113" y="4100"/>
                </a:lnTo>
                <a:lnTo>
                  <a:pt x="40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6"/>
          <p:cNvSpPr/>
          <p:nvPr/>
        </p:nvSpPr>
        <p:spPr>
          <a:xfrm>
            <a:off x="6430183" y="1836417"/>
            <a:ext cx="266269" cy="253562"/>
          </a:xfrm>
          <a:custGeom>
            <a:avLst/>
            <a:gdLst/>
            <a:ahLst/>
            <a:cxnLst/>
            <a:rect l="l" t="t" r="r" b="b"/>
            <a:pathLst>
              <a:path w="7355" h="7004" extrusionOk="0">
                <a:moveTo>
                  <a:pt x="3596" y="889"/>
                </a:moveTo>
                <a:cubicBezTo>
                  <a:pt x="3729" y="889"/>
                  <a:pt x="3863" y="899"/>
                  <a:pt x="3995" y="920"/>
                </a:cubicBezTo>
                <a:cubicBezTo>
                  <a:pt x="5419" y="1136"/>
                  <a:pt x="6399" y="2472"/>
                  <a:pt x="6183" y="3896"/>
                </a:cubicBezTo>
                <a:cubicBezTo>
                  <a:pt x="5987" y="5186"/>
                  <a:pt x="4871" y="6114"/>
                  <a:pt x="3604" y="6114"/>
                </a:cubicBezTo>
                <a:cubicBezTo>
                  <a:pt x="3473" y="6114"/>
                  <a:pt x="3340" y="6104"/>
                  <a:pt x="3207" y="6084"/>
                </a:cubicBezTo>
                <a:cubicBezTo>
                  <a:pt x="2517" y="5979"/>
                  <a:pt x="1910" y="5612"/>
                  <a:pt x="1496" y="5049"/>
                </a:cubicBezTo>
                <a:cubicBezTo>
                  <a:pt x="1083" y="4487"/>
                  <a:pt x="913" y="3798"/>
                  <a:pt x="1019" y="3108"/>
                </a:cubicBezTo>
                <a:cubicBezTo>
                  <a:pt x="1125" y="2418"/>
                  <a:pt x="1492" y="1811"/>
                  <a:pt x="2055" y="1397"/>
                </a:cubicBezTo>
                <a:cubicBezTo>
                  <a:pt x="2507" y="1064"/>
                  <a:pt x="3044" y="889"/>
                  <a:pt x="3596" y="889"/>
                </a:cubicBezTo>
                <a:close/>
                <a:moveTo>
                  <a:pt x="3595" y="1"/>
                </a:moveTo>
                <a:cubicBezTo>
                  <a:pt x="2855" y="1"/>
                  <a:pt x="2135" y="234"/>
                  <a:pt x="1528" y="681"/>
                </a:cubicBezTo>
                <a:cubicBezTo>
                  <a:pt x="775" y="1234"/>
                  <a:pt x="282" y="2049"/>
                  <a:pt x="141" y="2974"/>
                </a:cubicBezTo>
                <a:cubicBezTo>
                  <a:pt x="1" y="3898"/>
                  <a:pt x="228" y="4823"/>
                  <a:pt x="781" y="5576"/>
                </a:cubicBezTo>
                <a:cubicBezTo>
                  <a:pt x="1337" y="6329"/>
                  <a:pt x="2151" y="6821"/>
                  <a:pt x="3075" y="6963"/>
                </a:cubicBezTo>
                <a:cubicBezTo>
                  <a:pt x="3253" y="6990"/>
                  <a:pt x="3429" y="7004"/>
                  <a:pt x="3606" y="7004"/>
                </a:cubicBezTo>
                <a:cubicBezTo>
                  <a:pt x="5303" y="7004"/>
                  <a:pt x="6799" y="5761"/>
                  <a:pt x="7063" y="4030"/>
                </a:cubicBezTo>
                <a:cubicBezTo>
                  <a:pt x="7355" y="2123"/>
                  <a:pt x="6038" y="333"/>
                  <a:pt x="4130" y="41"/>
                </a:cubicBezTo>
                <a:cubicBezTo>
                  <a:pt x="3951" y="14"/>
                  <a:pt x="3773" y="1"/>
                  <a:pt x="35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6"/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6"/>
          <p:cNvSpPr/>
          <p:nvPr/>
        </p:nvSpPr>
        <p:spPr>
          <a:xfrm>
            <a:off x="5611750" y="1414946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6"/>
          <p:cNvSpPr/>
          <p:nvPr/>
        </p:nvSpPr>
        <p:spPr>
          <a:xfrm>
            <a:off x="2614900" y="9472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6"/>
          <p:cNvSpPr/>
          <p:nvPr/>
        </p:nvSpPr>
        <p:spPr>
          <a:xfrm>
            <a:off x="3143488" y="4034371"/>
            <a:ext cx="449085" cy="418515"/>
          </a:xfrm>
          <a:custGeom>
            <a:avLst/>
            <a:gdLst/>
            <a:ahLst/>
            <a:cxnLst/>
            <a:rect l="l" t="t" r="r" b="b"/>
            <a:pathLst>
              <a:path w="12575" h="11719" extrusionOk="0">
                <a:moveTo>
                  <a:pt x="1983" y="0"/>
                </a:moveTo>
                <a:lnTo>
                  <a:pt x="1" y="2208"/>
                </a:lnTo>
                <a:cubicBezTo>
                  <a:pt x="804" y="2929"/>
                  <a:pt x="1649" y="3083"/>
                  <a:pt x="2338" y="3083"/>
                </a:cubicBezTo>
                <a:cubicBezTo>
                  <a:pt x="2639" y="3083"/>
                  <a:pt x="2910" y="3054"/>
                  <a:pt x="3135" y="3029"/>
                </a:cubicBezTo>
                <a:cubicBezTo>
                  <a:pt x="3368" y="3004"/>
                  <a:pt x="3524" y="2992"/>
                  <a:pt x="3634" y="2992"/>
                </a:cubicBezTo>
                <a:cubicBezTo>
                  <a:pt x="3827" y="2992"/>
                  <a:pt x="3881" y="3031"/>
                  <a:pt x="3969" y="3110"/>
                </a:cubicBezTo>
                <a:cubicBezTo>
                  <a:pt x="4110" y="3236"/>
                  <a:pt x="4139" y="3284"/>
                  <a:pt x="4139" y="3931"/>
                </a:cubicBezTo>
                <a:cubicBezTo>
                  <a:pt x="4139" y="4676"/>
                  <a:pt x="4139" y="5922"/>
                  <a:pt x="5293" y="6958"/>
                </a:cubicBezTo>
                <a:cubicBezTo>
                  <a:pt x="6100" y="7683"/>
                  <a:pt x="6948" y="7836"/>
                  <a:pt x="7638" y="7836"/>
                </a:cubicBezTo>
                <a:cubicBezTo>
                  <a:pt x="7936" y="7836"/>
                  <a:pt x="8204" y="7808"/>
                  <a:pt x="8426" y="7784"/>
                </a:cubicBezTo>
                <a:cubicBezTo>
                  <a:pt x="8659" y="7760"/>
                  <a:pt x="8815" y="7747"/>
                  <a:pt x="8925" y="7747"/>
                </a:cubicBezTo>
                <a:cubicBezTo>
                  <a:pt x="9120" y="7747"/>
                  <a:pt x="9174" y="7786"/>
                  <a:pt x="9264" y="7867"/>
                </a:cubicBezTo>
                <a:cubicBezTo>
                  <a:pt x="9405" y="7994"/>
                  <a:pt x="9434" y="8042"/>
                  <a:pt x="9435" y="8691"/>
                </a:cubicBezTo>
                <a:cubicBezTo>
                  <a:pt x="9436" y="9436"/>
                  <a:pt x="9438" y="10681"/>
                  <a:pt x="10592" y="11719"/>
                </a:cubicBezTo>
                <a:lnTo>
                  <a:pt x="12574" y="9511"/>
                </a:lnTo>
                <a:cubicBezTo>
                  <a:pt x="12433" y="9384"/>
                  <a:pt x="12404" y="9336"/>
                  <a:pt x="12402" y="8688"/>
                </a:cubicBezTo>
                <a:cubicBezTo>
                  <a:pt x="12401" y="7944"/>
                  <a:pt x="12400" y="6697"/>
                  <a:pt x="11245" y="5661"/>
                </a:cubicBezTo>
                <a:cubicBezTo>
                  <a:pt x="10440" y="4937"/>
                  <a:pt x="9591" y="4783"/>
                  <a:pt x="8901" y="4783"/>
                </a:cubicBezTo>
                <a:cubicBezTo>
                  <a:pt x="8603" y="4783"/>
                  <a:pt x="8335" y="4811"/>
                  <a:pt x="8112" y="4835"/>
                </a:cubicBezTo>
                <a:cubicBezTo>
                  <a:pt x="7879" y="4860"/>
                  <a:pt x="7723" y="4872"/>
                  <a:pt x="7612" y="4872"/>
                </a:cubicBezTo>
                <a:cubicBezTo>
                  <a:pt x="7418" y="4872"/>
                  <a:pt x="7363" y="4833"/>
                  <a:pt x="7274" y="4752"/>
                </a:cubicBezTo>
                <a:cubicBezTo>
                  <a:pt x="7133" y="4626"/>
                  <a:pt x="7104" y="4578"/>
                  <a:pt x="7104" y="3932"/>
                </a:cubicBezTo>
                <a:cubicBezTo>
                  <a:pt x="7104" y="3186"/>
                  <a:pt x="7104" y="1940"/>
                  <a:pt x="5950" y="905"/>
                </a:cubicBezTo>
                <a:cubicBezTo>
                  <a:pt x="5146" y="182"/>
                  <a:pt x="4299" y="28"/>
                  <a:pt x="3610" y="28"/>
                </a:cubicBezTo>
                <a:cubicBezTo>
                  <a:pt x="3311" y="28"/>
                  <a:pt x="3041" y="57"/>
                  <a:pt x="2817" y="81"/>
                </a:cubicBezTo>
                <a:cubicBezTo>
                  <a:pt x="2583" y="106"/>
                  <a:pt x="2427" y="119"/>
                  <a:pt x="2317" y="119"/>
                </a:cubicBezTo>
                <a:cubicBezTo>
                  <a:pt x="2125" y="119"/>
                  <a:pt x="2072" y="80"/>
                  <a:pt x="198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6"/>
          <p:cNvGrpSpPr/>
          <p:nvPr/>
        </p:nvGrpSpPr>
        <p:grpSpPr>
          <a:xfrm>
            <a:off x="5108625" y="485978"/>
            <a:ext cx="3725685" cy="4454536"/>
            <a:chOff x="5108625" y="485978"/>
            <a:chExt cx="3725685" cy="4454536"/>
          </a:xfrm>
        </p:grpSpPr>
        <p:sp>
          <p:nvSpPr>
            <p:cNvPr id="584" name="Google Shape;584;p36"/>
            <p:cNvSpPr/>
            <p:nvPr/>
          </p:nvSpPr>
          <p:spPr>
            <a:xfrm>
              <a:off x="5108625" y="2371614"/>
              <a:ext cx="2568900" cy="25689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7769010" y="1524550"/>
              <a:ext cx="1065300" cy="34158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5194988" y="2461744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194988" y="3297367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5194988" y="4132991"/>
              <a:ext cx="2396100" cy="717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7825342" y="1641124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7825342" y="2658058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7825342" y="3674992"/>
              <a:ext cx="946200" cy="881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6"/>
            <p:cNvGrpSpPr/>
            <p:nvPr/>
          </p:nvGrpSpPr>
          <p:grpSpPr>
            <a:xfrm>
              <a:off x="5160126" y="2879836"/>
              <a:ext cx="946276" cy="299183"/>
              <a:chOff x="4903850" y="2988955"/>
              <a:chExt cx="989415" cy="312822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4903850" y="3200347"/>
                <a:ext cx="989415" cy="101429"/>
              </a:xfrm>
              <a:custGeom>
                <a:avLst/>
                <a:gdLst/>
                <a:ahLst/>
                <a:cxnLst/>
                <a:rect l="l" t="t" r="r" b="b"/>
                <a:pathLst>
                  <a:path w="17617" h="1806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7617" y="1805"/>
                    </a:lnTo>
                    <a:lnTo>
                      <a:pt x="176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4974221" y="3259261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2"/>
                    </a:lnTo>
                    <a:lnTo>
                      <a:pt x="15110" y="292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6"/>
              <p:cNvSpPr/>
              <p:nvPr/>
            </p:nvSpPr>
            <p:spPr>
              <a:xfrm>
                <a:off x="4974221" y="3221632"/>
                <a:ext cx="848672" cy="16456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93" extrusionOk="0">
                    <a:moveTo>
                      <a:pt x="1" y="1"/>
                    </a:moveTo>
                    <a:lnTo>
                      <a:pt x="1" y="293"/>
                    </a:lnTo>
                    <a:lnTo>
                      <a:pt x="15110" y="293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6"/>
              <p:cNvSpPr/>
              <p:nvPr/>
            </p:nvSpPr>
            <p:spPr>
              <a:xfrm>
                <a:off x="5059081" y="3099088"/>
                <a:ext cx="678892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12088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12087" y="1805"/>
                    </a:lnTo>
                    <a:lnTo>
                      <a:pt x="120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5655181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5605815" y="3099088"/>
                <a:ext cx="32743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05" extrusionOk="0">
                    <a:moveTo>
                      <a:pt x="0" y="1"/>
                    </a:moveTo>
                    <a:lnTo>
                      <a:pt x="0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5125576" y="3099088"/>
                <a:ext cx="32687" cy="10137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805" extrusionOk="0">
                    <a:moveTo>
                      <a:pt x="1" y="1"/>
                    </a:moveTo>
                    <a:lnTo>
                      <a:pt x="1" y="1805"/>
                    </a:lnTo>
                    <a:lnTo>
                      <a:pt x="582" y="1805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5141863" y="2988955"/>
                <a:ext cx="513325" cy="110191"/>
              </a:xfrm>
              <a:custGeom>
                <a:avLst/>
                <a:gdLst/>
                <a:ahLst/>
                <a:cxnLst/>
                <a:rect l="l" t="t" r="r" b="b"/>
                <a:pathLst>
                  <a:path w="9140" h="1962" extrusionOk="0">
                    <a:moveTo>
                      <a:pt x="1" y="1"/>
                    </a:moveTo>
                    <a:lnTo>
                      <a:pt x="1" y="1962"/>
                    </a:lnTo>
                    <a:lnTo>
                      <a:pt x="9139" y="1962"/>
                    </a:lnTo>
                    <a:lnTo>
                      <a:pt x="9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5365611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5233856" y="3011251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6" y="0"/>
                    </a:moveTo>
                    <a:lnTo>
                      <a:pt x="1" y="585"/>
                    </a:lnTo>
                    <a:lnTo>
                      <a:pt x="586" y="1170"/>
                    </a:lnTo>
                    <a:lnTo>
                      <a:pt x="1170" y="585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6"/>
              <p:cNvSpPr/>
              <p:nvPr/>
            </p:nvSpPr>
            <p:spPr>
              <a:xfrm>
                <a:off x="5497366" y="3011195"/>
                <a:ext cx="65766" cy="65766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171" extrusionOk="0">
                    <a:moveTo>
                      <a:pt x="585" y="0"/>
                    </a:moveTo>
                    <a:lnTo>
                      <a:pt x="0" y="585"/>
                    </a:lnTo>
                    <a:lnTo>
                      <a:pt x="585" y="1170"/>
                    </a:lnTo>
                    <a:lnTo>
                      <a:pt x="1170" y="58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36"/>
            <p:cNvGrpSpPr/>
            <p:nvPr/>
          </p:nvGrpSpPr>
          <p:grpSpPr>
            <a:xfrm>
              <a:off x="8043546" y="485978"/>
              <a:ext cx="515682" cy="1038454"/>
              <a:chOff x="7992899" y="3155950"/>
              <a:chExt cx="449749" cy="905602"/>
            </a:xfrm>
          </p:grpSpPr>
          <p:sp>
            <p:nvSpPr>
              <p:cNvPr id="605" name="Google Shape;605;p36"/>
              <p:cNvSpPr/>
              <p:nvPr/>
            </p:nvSpPr>
            <p:spPr>
              <a:xfrm>
                <a:off x="8063073" y="3231963"/>
                <a:ext cx="163539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2452" extrusionOk="0">
                    <a:moveTo>
                      <a:pt x="1042" y="1"/>
                    </a:moveTo>
                    <a:cubicBezTo>
                      <a:pt x="782" y="1"/>
                      <a:pt x="523" y="109"/>
                      <a:pt x="338" y="321"/>
                    </a:cubicBezTo>
                    <a:cubicBezTo>
                      <a:pt x="0" y="710"/>
                      <a:pt x="40" y="1299"/>
                      <a:pt x="430" y="1639"/>
                    </a:cubicBezTo>
                    <a:cubicBezTo>
                      <a:pt x="741" y="1912"/>
                      <a:pt x="1771" y="2451"/>
                      <a:pt x="2340" y="2451"/>
                    </a:cubicBezTo>
                    <a:cubicBezTo>
                      <a:pt x="2480" y="2451"/>
                      <a:pt x="2592" y="2419"/>
                      <a:pt x="2659" y="2342"/>
                    </a:cubicBezTo>
                    <a:cubicBezTo>
                      <a:pt x="2997" y="1954"/>
                      <a:pt x="2045" y="569"/>
                      <a:pt x="1656" y="231"/>
                    </a:cubicBezTo>
                    <a:cubicBezTo>
                      <a:pt x="1478" y="77"/>
                      <a:pt x="1260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8205823" y="3527228"/>
                <a:ext cx="168504" cy="10198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69" extrusionOk="0">
                    <a:moveTo>
                      <a:pt x="2148" y="1"/>
                    </a:moveTo>
                    <a:cubicBezTo>
                      <a:pt x="2145" y="1"/>
                      <a:pt x="2142" y="1"/>
                      <a:pt x="2139" y="1"/>
                    </a:cubicBezTo>
                    <a:cubicBezTo>
                      <a:pt x="1623" y="6"/>
                      <a:pt x="1" y="442"/>
                      <a:pt x="6" y="958"/>
                    </a:cubicBezTo>
                    <a:cubicBezTo>
                      <a:pt x="12" y="1471"/>
                      <a:pt x="1622" y="1869"/>
                      <a:pt x="2149" y="1869"/>
                    </a:cubicBezTo>
                    <a:cubicBezTo>
                      <a:pt x="2152" y="1869"/>
                      <a:pt x="2156" y="1869"/>
                      <a:pt x="2159" y="1868"/>
                    </a:cubicBezTo>
                    <a:cubicBezTo>
                      <a:pt x="2674" y="1863"/>
                      <a:pt x="3087" y="1439"/>
                      <a:pt x="3082" y="925"/>
                    </a:cubicBezTo>
                    <a:cubicBezTo>
                      <a:pt x="3078" y="413"/>
                      <a:pt x="2660" y="1"/>
                      <a:pt x="2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8201021" y="3343881"/>
                <a:ext cx="173088" cy="120812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2214" extrusionOk="0">
                    <a:moveTo>
                      <a:pt x="2103" y="0"/>
                    </a:moveTo>
                    <a:cubicBezTo>
                      <a:pt x="1941" y="0"/>
                      <a:pt x="1776" y="43"/>
                      <a:pt x="1626" y="132"/>
                    </a:cubicBezTo>
                    <a:cubicBezTo>
                      <a:pt x="1185" y="398"/>
                      <a:pt x="1" y="1589"/>
                      <a:pt x="264" y="2032"/>
                    </a:cubicBezTo>
                    <a:cubicBezTo>
                      <a:pt x="342" y="2163"/>
                      <a:pt x="537" y="2214"/>
                      <a:pt x="784" y="2214"/>
                    </a:cubicBezTo>
                    <a:cubicBezTo>
                      <a:pt x="1377" y="2214"/>
                      <a:pt x="2270" y="1923"/>
                      <a:pt x="2583" y="1736"/>
                    </a:cubicBezTo>
                    <a:cubicBezTo>
                      <a:pt x="3026" y="1471"/>
                      <a:pt x="3171" y="899"/>
                      <a:pt x="2907" y="456"/>
                    </a:cubicBezTo>
                    <a:cubicBezTo>
                      <a:pt x="2731" y="163"/>
                      <a:pt x="2421" y="0"/>
                      <a:pt x="2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8273815" y="3155950"/>
                <a:ext cx="168832" cy="127579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38" extrusionOk="0">
                    <a:moveTo>
                      <a:pt x="2035" y="1"/>
                    </a:moveTo>
                    <a:cubicBezTo>
                      <a:pt x="1844" y="1"/>
                      <a:pt x="1652" y="59"/>
                      <a:pt x="1486" y="180"/>
                    </a:cubicBezTo>
                    <a:cubicBezTo>
                      <a:pt x="1070" y="485"/>
                      <a:pt x="0" y="1783"/>
                      <a:pt x="306" y="2198"/>
                    </a:cubicBezTo>
                    <a:cubicBezTo>
                      <a:pt x="378" y="2297"/>
                      <a:pt x="520" y="2337"/>
                      <a:pt x="702" y="2337"/>
                    </a:cubicBezTo>
                    <a:cubicBezTo>
                      <a:pt x="1286" y="2337"/>
                      <a:pt x="2270" y="1921"/>
                      <a:pt x="2587" y="1688"/>
                    </a:cubicBezTo>
                    <a:cubicBezTo>
                      <a:pt x="3003" y="1384"/>
                      <a:pt x="3094" y="800"/>
                      <a:pt x="2791" y="384"/>
                    </a:cubicBezTo>
                    <a:cubicBezTo>
                      <a:pt x="2607" y="134"/>
                      <a:pt x="2323" y="1"/>
                      <a:pt x="2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7992899" y="3467858"/>
                <a:ext cx="172815" cy="102041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70" extrusionOk="0">
                    <a:moveTo>
                      <a:pt x="1041" y="1"/>
                    </a:moveTo>
                    <a:cubicBezTo>
                      <a:pt x="983" y="1"/>
                      <a:pt x="931" y="3"/>
                      <a:pt x="887" y="7"/>
                    </a:cubicBezTo>
                    <a:cubicBezTo>
                      <a:pt x="374" y="60"/>
                      <a:pt x="1" y="518"/>
                      <a:pt x="53" y="1031"/>
                    </a:cubicBezTo>
                    <a:cubicBezTo>
                      <a:pt x="102" y="1512"/>
                      <a:pt x="508" y="1869"/>
                      <a:pt x="981" y="1869"/>
                    </a:cubicBezTo>
                    <a:cubicBezTo>
                      <a:pt x="1012" y="1869"/>
                      <a:pt x="1044" y="1868"/>
                      <a:pt x="1076" y="1864"/>
                    </a:cubicBezTo>
                    <a:cubicBezTo>
                      <a:pt x="1590" y="1811"/>
                      <a:pt x="3166" y="1231"/>
                      <a:pt x="3114" y="718"/>
                    </a:cubicBezTo>
                    <a:cubicBezTo>
                      <a:pt x="3066" y="251"/>
                      <a:pt x="1671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8176029" y="3224924"/>
                <a:ext cx="183129" cy="51402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420" extrusionOk="0">
                    <a:moveTo>
                      <a:pt x="3282" y="0"/>
                    </a:moveTo>
                    <a:cubicBezTo>
                      <a:pt x="2500" y="492"/>
                      <a:pt x="1839" y="1121"/>
                      <a:pt x="1317" y="1872"/>
                    </a:cubicBezTo>
                    <a:cubicBezTo>
                      <a:pt x="812" y="2596"/>
                      <a:pt x="457" y="3401"/>
                      <a:pt x="260" y="4268"/>
                    </a:cubicBezTo>
                    <a:cubicBezTo>
                      <a:pt x="62" y="5133"/>
                      <a:pt x="36" y="6012"/>
                      <a:pt x="178" y="6884"/>
                    </a:cubicBezTo>
                    <a:cubicBezTo>
                      <a:pt x="325" y="7785"/>
                      <a:pt x="649" y="8640"/>
                      <a:pt x="1141" y="9419"/>
                    </a:cubicBezTo>
                    <a:lnTo>
                      <a:pt x="1260" y="9345"/>
                    </a:lnTo>
                    <a:cubicBezTo>
                      <a:pt x="307" y="7832"/>
                      <a:pt x="1" y="6039"/>
                      <a:pt x="397" y="4296"/>
                    </a:cubicBezTo>
                    <a:cubicBezTo>
                      <a:pt x="793" y="2555"/>
                      <a:pt x="1844" y="1071"/>
                      <a:pt x="3356" y="119"/>
                    </a:cubicBezTo>
                    <a:lnTo>
                      <a:pt x="32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6"/>
              <p:cNvSpPr/>
              <p:nvPr/>
            </p:nvSpPr>
            <p:spPr>
              <a:xfrm>
                <a:off x="8140505" y="3294988"/>
                <a:ext cx="78577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812" extrusionOk="0">
                    <a:moveTo>
                      <a:pt x="31" y="1"/>
                    </a:moveTo>
                    <a:lnTo>
                      <a:pt x="0" y="138"/>
                    </a:lnTo>
                    <a:cubicBezTo>
                      <a:pt x="477" y="247"/>
                      <a:pt x="839" y="559"/>
                      <a:pt x="1080" y="1066"/>
                    </a:cubicBezTo>
                    <a:cubicBezTo>
                      <a:pt x="1261" y="1450"/>
                      <a:pt x="1301" y="1808"/>
                      <a:pt x="1301" y="1812"/>
                    </a:cubicBezTo>
                    <a:lnTo>
                      <a:pt x="1439" y="1796"/>
                    </a:lnTo>
                    <a:cubicBezTo>
                      <a:pt x="1438" y="1781"/>
                      <a:pt x="1398" y="1414"/>
                      <a:pt x="1208" y="1009"/>
                    </a:cubicBezTo>
                    <a:cubicBezTo>
                      <a:pt x="952" y="466"/>
                      <a:pt x="544" y="118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6"/>
              <p:cNvSpPr/>
              <p:nvPr/>
            </p:nvSpPr>
            <p:spPr>
              <a:xfrm>
                <a:off x="8187270" y="3564334"/>
                <a:ext cx="120267" cy="30831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565" extrusionOk="0">
                    <a:moveTo>
                      <a:pt x="1362" y="0"/>
                    </a:moveTo>
                    <a:cubicBezTo>
                      <a:pt x="1072" y="0"/>
                      <a:pt x="822" y="57"/>
                      <a:pt x="631" y="123"/>
                    </a:cubicBezTo>
                    <a:cubicBezTo>
                      <a:pt x="243" y="256"/>
                      <a:pt x="12" y="450"/>
                      <a:pt x="1" y="457"/>
                    </a:cubicBezTo>
                    <a:lnTo>
                      <a:pt x="91" y="565"/>
                    </a:lnTo>
                    <a:cubicBezTo>
                      <a:pt x="92" y="564"/>
                      <a:pt x="316" y="379"/>
                      <a:pt x="681" y="255"/>
                    </a:cubicBezTo>
                    <a:cubicBezTo>
                      <a:pt x="907" y="178"/>
                      <a:pt x="1135" y="139"/>
                      <a:pt x="1363" y="139"/>
                    </a:cubicBezTo>
                    <a:cubicBezTo>
                      <a:pt x="1627" y="139"/>
                      <a:pt x="1890" y="191"/>
                      <a:pt x="2152" y="293"/>
                    </a:cubicBezTo>
                    <a:lnTo>
                      <a:pt x="2203" y="163"/>
                    </a:lnTo>
                    <a:cubicBezTo>
                      <a:pt x="1900" y="44"/>
                      <a:pt x="1615" y="0"/>
                      <a:pt x="1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6"/>
              <p:cNvSpPr/>
              <p:nvPr/>
            </p:nvSpPr>
            <p:spPr>
              <a:xfrm>
                <a:off x="8061327" y="3497488"/>
                <a:ext cx="121304" cy="23682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434" extrusionOk="0">
                    <a:moveTo>
                      <a:pt x="1066" y="0"/>
                    </a:moveTo>
                    <a:cubicBezTo>
                      <a:pt x="755" y="0"/>
                      <a:pt x="387" y="65"/>
                      <a:pt x="1" y="269"/>
                    </a:cubicBezTo>
                    <a:lnTo>
                      <a:pt x="66" y="394"/>
                    </a:lnTo>
                    <a:cubicBezTo>
                      <a:pt x="387" y="225"/>
                      <a:pt x="720" y="139"/>
                      <a:pt x="1061" y="139"/>
                    </a:cubicBezTo>
                    <a:cubicBezTo>
                      <a:pt x="1214" y="139"/>
                      <a:pt x="1368" y="156"/>
                      <a:pt x="1523" y="191"/>
                    </a:cubicBezTo>
                    <a:cubicBezTo>
                      <a:pt x="1901" y="274"/>
                      <a:pt x="2143" y="432"/>
                      <a:pt x="2146" y="433"/>
                    </a:cubicBezTo>
                    <a:lnTo>
                      <a:pt x="2223" y="316"/>
                    </a:lnTo>
                    <a:cubicBezTo>
                      <a:pt x="2212" y="309"/>
                      <a:pt x="1959" y="144"/>
                      <a:pt x="1559" y="54"/>
                    </a:cubicBezTo>
                    <a:cubicBezTo>
                      <a:pt x="1420" y="24"/>
                      <a:pt x="1253" y="0"/>
                      <a:pt x="1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6"/>
              <p:cNvSpPr/>
              <p:nvPr/>
            </p:nvSpPr>
            <p:spPr>
              <a:xfrm>
                <a:off x="8182905" y="3423004"/>
                <a:ext cx="95166" cy="79287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453" extrusionOk="0">
                    <a:moveTo>
                      <a:pt x="1719" y="1"/>
                    </a:moveTo>
                    <a:cubicBezTo>
                      <a:pt x="1030" y="126"/>
                      <a:pt x="600" y="500"/>
                      <a:pt x="360" y="793"/>
                    </a:cubicBezTo>
                    <a:cubicBezTo>
                      <a:pt x="100" y="1110"/>
                      <a:pt x="5" y="1397"/>
                      <a:pt x="1" y="1408"/>
                    </a:cubicBezTo>
                    <a:lnTo>
                      <a:pt x="134" y="1452"/>
                    </a:lnTo>
                    <a:cubicBezTo>
                      <a:pt x="135" y="1449"/>
                      <a:pt x="228" y="1176"/>
                      <a:pt x="472" y="879"/>
                    </a:cubicBezTo>
                    <a:cubicBezTo>
                      <a:pt x="798" y="482"/>
                      <a:pt x="1226" y="232"/>
                      <a:pt x="1743" y="139"/>
                    </a:cubicBezTo>
                    <a:lnTo>
                      <a:pt x="17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6"/>
              <p:cNvSpPr/>
              <p:nvPr/>
            </p:nvSpPr>
            <p:spPr>
              <a:xfrm>
                <a:off x="8069512" y="3651587"/>
                <a:ext cx="303013" cy="409966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7513" extrusionOk="0">
                    <a:moveTo>
                      <a:pt x="1686" y="0"/>
                    </a:moveTo>
                    <a:cubicBezTo>
                      <a:pt x="1548" y="0"/>
                      <a:pt x="1435" y="122"/>
                      <a:pt x="1448" y="261"/>
                    </a:cubicBezTo>
                    <a:lnTo>
                      <a:pt x="1630" y="2508"/>
                    </a:lnTo>
                    <a:cubicBezTo>
                      <a:pt x="670" y="2935"/>
                      <a:pt x="0" y="3894"/>
                      <a:pt x="0" y="5015"/>
                    </a:cubicBezTo>
                    <a:cubicBezTo>
                      <a:pt x="0" y="6060"/>
                      <a:pt x="584" y="6965"/>
                      <a:pt x="1441" y="7430"/>
                    </a:cubicBezTo>
                    <a:cubicBezTo>
                      <a:pt x="1542" y="7486"/>
                      <a:pt x="1658" y="7513"/>
                      <a:pt x="1772" y="7513"/>
                    </a:cubicBezTo>
                    <a:lnTo>
                      <a:pt x="3719" y="7513"/>
                    </a:lnTo>
                    <a:cubicBezTo>
                      <a:pt x="3834" y="7513"/>
                      <a:pt x="3949" y="7486"/>
                      <a:pt x="4053" y="7430"/>
                    </a:cubicBezTo>
                    <a:cubicBezTo>
                      <a:pt x="4957" y="6938"/>
                      <a:pt x="5552" y="5957"/>
                      <a:pt x="5485" y="4843"/>
                    </a:cubicBezTo>
                    <a:cubicBezTo>
                      <a:pt x="5423" y="3821"/>
                      <a:pt x="4785" y="2938"/>
                      <a:pt x="3895" y="2524"/>
                    </a:cubicBezTo>
                    <a:lnTo>
                      <a:pt x="4043" y="257"/>
                    </a:lnTo>
                    <a:cubicBezTo>
                      <a:pt x="4053" y="119"/>
                      <a:pt x="3944" y="0"/>
                      <a:pt x="3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" name="Google Shape;616;p36"/>
            <p:cNvGrpSpPr/>
            <p:nvPr/>
          </p:nvGrpSpPr>
          <p:grpSpPr>
            <a:xfrm>
              <a:off x="6880688" y="2785364"/>
              <a:ext cx="641888" cy="393657"/>
              <a:chOff x="6752025" y="2890176"/>
              <a:chExt cx="671150" cy="411603"/>
            </a:xfrm>
          </p:grpSpPr>
          <p:sp>
            <p:nvSpPr>
              <p:cNvPr id="617" name="Google Shape;617;p36"/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6"/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6"/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6"/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6"/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6"/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3" name="Google Shape;623;p36"/>
            <p:cNvGrpSpPr/>
            <p:nvPr/>
          </p:nvGrpSpPr>
          <p:grpSpPr>
            <a:xfrm>
              <a:off x="6380300" y="2577059"/>
              <a:ext cx="339737" cy="601958"/>
              <a:chOff x="6228825" y="2672375"/>
              <a:chExt cx="355225" cy="629400"/>
            </a:xfrm>
          </p:grpSpPr>
          <p:sp>
            <p:nvSpPr>
              <p:cNvPr id="624" name="Google Shape;624;p36"/>
              <p:cNvSpPr/>
              <p:nvPr/>
            </p:nvSpPr>
            <p:spPr>
              <a:xfrm flipH="1">
                <a:off x="6422641" y="2672375"/>
                <a:ext cx="161370" cy="629354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16158" extrusionOk="0">
                    <a:moveTo>
                      <a:pt x="1" y="0"/>
                    </a:moveTo>
                    <a:lnTo>
                      <a:pt x="1" y="16158"/>
                    </a:lnTo>
                    <a:lnTo>
                      <a:pt x="4143" y="16158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6"/>
              <p:cNvSpPr/>
              <p:nvPr/>
            </p:nvSpPr>
            <p:spPr>
              <a:xfrm flipH="1">
                <a:off x="6460072" y="2813064"/>
                <a:ext cx="86508" cy="34801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8935" extrusionOk="0">
                    <a:moveTo>
                      <a:pt x="1110" y="0"/>
                    </a:moveTo>
                    <a:cubicBezTo>
                      <a:pt x="497" y="0"/>
                      <a:pt x="1" y="2000"/>
                      <a:pt x="1" y="4468"/>
                    </a:cubicBezTo>
                    <a:cubicBezTo>
                      <a:pt x="1" y="6934"/>
                      <a:pt x="498" y="8935"/>
                      <a:pt x="1110" y="8935"/>
                    </a:cubicBezTo>
                    <a:cubicBezTo>
                      <a:pt x="1723" y="8935"/>
                      <a:pt x="2221" y="6935"/>
                      <a:pt x="2221" y="4468"/>
                    </a:cubicBezTo>
                    <a:cubicBezTo>
                      <a:pt x="2221" y="2000"/>
                      <a:pt x="1724" y="0"/>
                      <a:pt x="1110" y="0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 flipH="1">
                <a:off x="6422641" y="2705911"/>
                <a:ext cx="161409" cy="1729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44" extrusionOk="0">
                    <a:moveTo>
                      <a:pt x="1" y="1"/>
                    </a:moveTo>
                    <a:lnTo>
                      <a:pt x="1" y="443"/>
                    </a:lnTo>
                    <a:lnTo>
                      <a:pt x="4144" y="443"/>
                    </a:lnTo>
                    <a:lnTo>
                      <a:pt x="4144" y="1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 flipH="1">
                <a:off x="6422641" y="3238714"/>
                <a:ext cx="16137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4143" y="222"/>
                    </a:lnTo>
                    <a:lnTo>
                      <a:pt x="4143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6"/>
              <p:cNvSpPr/>
              <p:nvPr/>
            </p:nvSpPr>
            <p:spPr>
              <a:xfrm flipH="1">
                <a:off x="6422641" y="2732592"/>
                <a:ext cx="161409" cy="6773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739" extrusionOk="0">
                    <a:moveTo>
                      <a:pt x="1" y="0"/>
                    </a:moveTo>
                    <a:lnTo>
                      <a:pt x="1" y="1738"/>
                    </a:lnTo>
                    <a:lnTo>
                      <a:pt x="4144" y="1738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6"/>
              <p:cNvSpPr/>
              <p:nvPr/>
            </p:nvSpPr>
            <p:spPr>
              <a:xfrm flipH="1">
                <a:off x="6422641" y="3256865"/>
                <a:ext cx="161409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1153" extrusionOk="0">
                    <a:moveTo>
                      <a:pt x="1" y="0"/>
                    </a:moveTo>
                    <a:lnTo>
                      <a:pt x="1" y="1153"/>
                    </a:lnTo>
                    <a:lnTo>
                      <a:pt x="4144" y="1153"/>
                    </a:lnTo>
                    <a:lnTo>
                      <a:pt x="4144" y="0"/>
                    </a:ln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 flipH="1">
                <a:off x="6228825" y="2895717"/>
                <a:ext cx="119421" cy="405976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0423" extrusionOk="0">
                    <a:moveTo>
                      <a:pt x="13" y="1"/>
                    </a:moveTo>
                    <a:lnTo>
                      <a:pt x="1" y="10420"/>
                    </a:lnTo>
                    <a:lnTo>
                      <a:pt x="3054" y="10423"/>
                    </a:lnTo>
                    <a:lnTo>
                      <a:pt x="306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 flipH="1">
                <a:off x="6229253" y="3254684"/>
                <a:ext cx="118914" cy="1709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439" extrusionOk="0">
                    <a:moveTo>
                      <a:pt x="0" y="0"/>
                    </a:moveTo>
                    <a:lnTo>
                      <a:pt x="0" y="435"/>
                    </a:lnTo>
                    <a:lnTo>
                      <a:pt x="3053" y="438"/>
                    </a:lnTo>
                    <a:lnTo>
                      <a:pt x="305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6"/>
              <p:cNvSpPr/>
              <p:nvPr/>
            </p:nvSpPr>
            <p:spPr>
              <a:xfrm flipH="1">
                <a:off x="6245028" y="2895912"/>
                <a:ext cx="46701" cy="114396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2937" extrusionOk="0">
                    <a:moveTo>
                      <a:pt x="5" y="1"/>
                    </a:moveTo>
                    <a:lnTo>
                      <a:pt x="0" y="2936"/>
                    </a:lnTo>
                    <a:lnTo>
                      <a:pt x="599" y="2212"/>
                    </a:lnTo>
                    <a:lnTo>
                      <a:pt x="1195" y="2937"/>
                    </a:lnTo>
                    <a:lnTo>
                      <a:pt x="1199" y="2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6"/>
              <p:cNvSpPr/>
              <p:nvPr/>
            </p:nvSpPr>
            <p:spPr>
              <a:xfrm flipH="1">
                <a:off x="6273384" y="3207009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1" y="1"/>
                    </a:moveTo>
                    <a:cubicBezTo>
                      <a:pt x="365" y="1"/>
                      <a:pt x="339" y="3"/>
                      <a:pt x="313" y="9"/>
                    </a:cubicBezTo>
                    <a:cubicBezTo>
                      <a:pt x="122" y="52"/>
                      <a:pt x="0" y="244"/>
                      <a:pt x="43" y="435"/>
                    </a:cubicBezTo>
                    <a:cubicBezTo>
                      <a:pt x="81" y="602"/>
                      <a:pt x="228" y="714"/>
                      <a:pt x="392" y="714"/>
                    </a:cubicBezTo>
                    <a:cubicBezTo>
                      <a:pt x="418" y="714"/>
                      <a:pt x="444" y="712"/>
                      <a:pt x="470" y="706"/>
                    </a:cubicBezTo>
                    <a:cubicBezTo>
                      <a:pt x="662" y="662"/>
                      <a:pt x="784" y="471"/>
                      <a:pt x="740" y="280"/>
                    </a:cubicBezTo>
                    <a:cubicBezTo>
                      <a:pt x="702" y="113"/>
                      <a:pt x="555" y="1"/>
                      <a:pt x="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 flipH="1">
                <a:off x="6273345" y="3164241"/>
                <a:ext cx="30537" cy="2781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4" extrusionOk="0">
                    <a:moveTo>
                      <a:pt x="393" y="0"/>
                    </a:moveTo>
                    <a:cubicBezTo>
                      <a:pt x="367" y="0"/>
                      <a:pt x="340" y="3"/>
                      <a:pt x="314" y="9"/>
                    </a:cubicBezTo>
                    <a:cubicBezTo>
                      <a:pt x="122" y="52"/>
                      <a:pt x="0" y="243"/>
                      <a:pt x="44" y="435"/>
                    </a:cubicBezTo>
                    <a:cubicBezTo>
                      <a:pt x="81" y="600"/>
                      <a:pt x="228" y="714"/>
                      <a:pt x="391" y="714"/>
                    </a:cubicBezTo>
                    <a:cubicBezTo>
                      <a:pt x="417" y="714"/>
                      <a:pt x="444" y="711"/>
                      <a:pt x="470" y="705"/>
                    </a:cubicBezTo>
                    <a:cubicBezTo>
                      <a:pt x="662" y="662"/>
                      <a:pt x="784" y="471"/>
                      <a:pt x="741" y="278"/>
                    </a:cubicBezTo>
                    <a:cubicBezTo>
                      <a:pt x="703" y="113"/>
                      <a:pt x="556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 flipH="1">
                <a:off x="6273306" y="3121473"/>
                <a:ext cx="30537" cy="278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15" extrusionOk="0">
                    <a:moveTo>
                      <a:pt x="393" y="0"/>
                    </a:moveTo>
                    <a:cubicBezTo>
                      <a:pt x="367" y="0"/>
                      <a:pt x="341" y="3"/>
                      <a:pt x="315" y="9"/>
                    </a:cubicBezTo>
                    <a:cubicBezTo>
                      <a:pt x="122" y="53"/>
                      <a:pt x="0" y="243"/>
                      <a:pt x="44" y="435"/>
                    </a:cubicBezTo>
                    <a:cubicBezTo>
                      <a:pt x="81" y="601"/>
                      <a:pt x="229" y="714"/>
                      <a:pt x="391" y="714"/>
                    </a:cubicBezTo>
                    <a:cubicBezTo>
                      <a:pt x="417" y="714"/>
                      <a:pt x="444" y="712"/>
                      <a:pt x="470" y="705"/>
                    </a:cubicBezTo>
                    <a:cubicBezTo>
                      <a:pt x="663" y="662"/>
                      <a:pt x="784" y="471"/>
                      <a:pt x="741" y="279"/>
                    </a:cubicBezTo>
                    <a:cubicBezTo>
                      <a:pt x="703" y="113"/>
                      <a:pt x="555" y="0"/>
                      <a:pt x="3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6"/>
              <p:cNvSpPr/>
              <p:nvPr/>
            </p:nvSpPr>
            <p:spPr>
              <a:xfrm flipH="1">
                <a:off x="6348596" y="2766401"/>
                <a:ext cx="74083" cy="53532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744" extrusionOk="0">
                    <a:moveTo>
                      <a:pt x="1" y="1"/>
                    </a:moveTo>
                    <a:lnTo>
                      <a:pt x="1" y="13744"/>
                    </a:lnTo>
                    <a:lnTo>
                      <a:pt x="1902" y="13744"/>
                    </a:lnTo>
                    <a:lnTo>
                      <a:pt x="19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6"/>
              <p:cNvSpPr/>
              <p:nvPr/>
            </p:nvSpPr>
            <p:spPr>
              <a:xfrm flipH="1">
                <a:off x="6364955" y="3013308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1"/>
                    </a:moveTo>
                    <a:lnTo>
                      <a:pt x="1" y="529"/>
                    </a:lnTo>
                    <a:lnTo>
                      <a:pt x="529" y="1058"/>
                    </a:lnTo>
                    <a:lnTo>
                      <a:pt x="1059" y="529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6"/>
              <p:cNvSpPr/>
              <p:nvPr/>
            </p:nvSpPr>
            <p:spPr>
              <a:xfrm flipH="1">
                <a:off x="6364955" y="3119020"/>
                <a:ext cx="41209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8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6"/>
              <p:cNvSpPr/>
              <p:nvPr/>
            </p:nvSpPr>
            <p:spPr>
              <a:xfrm flipH="1">
                <a:off x="6364955" y="2907830"/>
                <a:ext cx="41248" cy="41209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58" extrusionOk="0">
                    <a:moveTo>
                      <a:pt x="529" y="0"/>
                    </a:moveTo>
                    <a:lnTo>
                      <a:pt x="1" y="529"/>
                    </a:lnTo>
                    <a:lnTo>
                      <a:pt x="529" y="1057"/>
                    </a:lnTo>
                    <a:lnTo>
                      <a:pt x="1059" y="529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36"/>
            <p:cNvGrpSpPr/>
            <p:nvPr/>
          </p:nvGrpSpPr>
          <p:grpSpPr>
            <a:xfrm>
              <a:off x="6524834" y="3620731"/>
              <a:ext cx="771501" cy="393652"/>
              <a:chOff x="6651775" y="3763900"/>
              <a:chExt cx="806672" cy="411598"/>
            </a:xfrm>
          </p:grpSpPr>
          <p:sp>
            <p:nvSpPr>
              <p:cNvPr id="641" name="Google Shape;641;p36"/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6"/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6"/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6"/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6"/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6"/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6"/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6"/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6"/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6"/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6"/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2" name="Google Shape;652;p36"/>
            <p:cNvGrpSpPr/>
            <p:nvPr/>
          </p:nvGrpSpPr>
          <p:grpSpPr>
            <a:xfrm>
              <a:off x="6012971" y="3430546"/>
              <a:ext cx="592589" cy="583835"/>
              <a:chOff x="6116577" y="3565046"/>
              <a:chExt cx="619603" cy="610450"/>
            </a:xfrm>
          </p:grpSpPr>
          <p:grpSp>
            <p:nvGrpSpPr>
              <p:cNvPr id="653" name="Google Shape;653;p36"/>
              <p:cNvGrpSpPr/>
              <p:nvPr/>
            </p:nvGrpSpPr>
            <p:grpSpPr>
              <a:xfrm>
                <a:off x="6116577" y="3565046"/>
                <a:ext cx="619603" cy="610450"/>
                <a:chOff x="6116577" y="3565046"/>
                <a:chExt cx="619603" cy="610450"/>
              </a:xfrm>
            </p:grpSpPr>
            <p:sp>
              <p:nvSpPr>
                <p:cNvPr id="654" name="Google Shape;654;p36"/>
                <p:cNvSpPr/>
                <p:nvPr/>
              </p:nvSpPr>
              <p:spPr>
                <a:xfrm>
                  <a:off x="6458443" y="3671157"/>
                  <a:ext cx="277737" cy="50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1" h="8555" extrusionOk="0">
                      <a:moveTo>
                        <a:pt x="3373" y="1"/>
                      </a:moveTo>
                      <a:lnTo>
                        <a:pt x="0" y="7990"/>
                      </a:lnTo>
                      <a:lnTo>
                        <a:pt x="1337" y="8554"/>
                      </a:lnTo>
                      <a:lnTo>
                        <a:pt x="4710" y="565"/>
                      </a:lnTo>
                      <a:lnTo>
                        <a:pt x="337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36"/>
                <p:cNvSpPr/>
                <p:nvPr/>
              </p:nvSpPr>
              <p:spPr>
                <a:xfrm>
                  <a:off x="6116577" y="3565046"/>
                  <a:ext cx="171087" cy="610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10350" extrusionOk="0">
                      <a:moveTo>
                        <a:pt x="0" y="0"/>
                      </a:moveTo>
                      <a:lnTo>
                        <a:pt x="0" y="10349"/>
                      </a:lnTo>
                      <a:lnTo>
                        <a:pt x="2901" y="10349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36"/>
                <p:cNvSpPr/>
                <p:nvPr/>
              </p:nvSpPr>
              <p:spPr>
                <a:xfrm>
                  <a:off x="6165449" y="3706704"/>
                  <a:ext cx="73340" cy="432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7339" extrusionOk="0">
                      <a:moveTo>
                        <a:pt x="1" y="0"/>
                      </a:moveTo>
                      <a:lnTo>
                        <a:pt x="1" y="7339"/>
                      </a:lnTo>
                      <a:lnTo>
                        <a:pt x="1243" y="7339"/>
                      </a:lnTo>
                      <a:lnTo>
                        <a:pt x="124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36"/>
                <p:cNvSpPr/>
                <p:nvPr/>
              </p:nvSpPr>
              <p:spPr>
                <a:xfrm>
                  <a:off x="6287540" y="3663965"/>
                  <a:ext cx="171087" cy="511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2" h="8672" extrusionOk="0">
                      <a:moveTo>
                        <a:pt x="0" y="0"/>
                      </a:moveTo>
                      <a:lnTo>
                        <a:pt x="0" y="8671"/>
                      </a:lnTo>
                      <a:lnTo>
                        <a:pt x="2901" y="8671"/>
                      </a:lnTo>
                      <a:lnTo>
                        <a:pt x="290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36"/>
                <p:cNvSpPr/>
                <p:nvPr/>
              </p:nvSpPr>
              <p:spPr>
                <a:xfrm>
                  <a:off x="6330339" y="3876837"/>
                  <a:ext cx="85308" cy="85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8" extrusionOk="0">
                      <a:moveTo>
                        <a:pt x="724" y="1"/>
                      </a:moveTo>
                      <a:cubicBezTo>
                        <a:pt x="324" y="1"/>
                        <a:pt x="0" y="325"/>
                        <a:pt x="0" y="724"/>
                      </a:cubicBezTo>
                      <a:cubicBezTo>
                        <a:pt x="0" y="1124"/>
                        <a:pt x="324" y="1447"/>
                        <a:pt x="724" y="1447"/>
                      </a:cubicBezTo>
                      <a:cubicBezTo>
                        <a:pt x="1123" y="1447"/>
                        <a:pt x="1447" y="1124"/>
                        <a:pt x="1447" y="724"/>
                      </a:cubicBezTo>
                      <a:cubicBezTo>
                        <a:pt x="1447" y="325"/>
                        <a:pt x="1124" y="1"/>
                        <a:pt x="7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36"/>
                <p:cNvSpPr/>
                <p:nvPr/>
              </p:nvSpPr>
              <p:spPr>
                <a:xfrm>
                  <a:off x="6330339" y="4003935"/>
                  <a:ext cx="85308" cy="85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447" extrusionOk="0">
                      <a:moveTo>
                        <a:pt x="724" y="0"/>
                      </a:moveTo>
                      <a:cubicBezTo>
                        <a:pt x="324" y="0"/>
                        <a:pt x="0" y="324"/>
                        <a:pt x="0" y="723"/>
                      </a:cubicBezTo>
                      <a:cubicBezTo>
                        <a:pt x="0" y="1123"/>
                        <a:pt x="324" y="1447"/>
                        <a:pt x="724" y="1447"/>
                      </a:cubicBezTo>
                      <a:cubicBezTo>
                        <a:pt x="1123" y="1447"/>
                        <a:pt x="1447" y="1123"/>
                        <a:pt x="1447" y="723"/>
                      </a:cubicBezTo>
                      <a:cubicBezTo>
                        <a:pt x="1447" y="324"/>
                        <a:pt x="1124" y="0"/>
                        <a:pt x="72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0" name="Google Shape;660;p36"/>
              <p:cNvSpPr/>
              <p:nvPr/>
            </p:nvSpPr>
            <p:spPr>
              <a:xfrm>
                <a:off x="6159435" y="3592163"/>
                <a:ext cx="85308" cy="8530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7" extrusionOk="0">
                    <a:moveTo>
                      <a:pt x="724" y="0"/>
                    </a:moveTo>
                    <a:cubicBezTo>
                      <a:pt x="324" y="0"/>
                      <a:pt x="0" y="324"/>
                      <a:pt x="0" y="723"/>
                    </a:cubicBezTo>
                    <a:cubicBezTo>
                      <a:pt x="0" y="1123"/>
                      <a:pt x="324" y="1446"/>
                      <a:pt x="724" y="1446"/>
                    </a:cubicBezTo>
                    <a:cubicBezTo>
                      <a:pt x="1123" y="1446"/>
                      <a:pt x="1447" y="1123"/>
                      <a:pt x="1447" y="723"/>
                    </a:cubicBezTo>
                    <a:cubicBezTo>
                      <a:pt x="1447" y="324"/>
                      <a:pt x="1123" y="0"/>
                      <a:pt x="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6"/>
              <p:cNvSpPr/>
              <p:nvPr/>
            </p:nvSpPr>
            <p:spPr>
              <a:xfrm>
                <a:off x="6330339" y="3749798"/>
                <a:ext cx="85308" cy="85422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449" extrusionOk="0">
                    <a:moveTo>
                      <a:pt x="724" y="1"/>
                    </a:moveTo>
                    <a:cubicBezTo>
                      <a:pt x="324" y="1"/>
                      <a:pt x="0" y="324"/>
                      <a:pt x="0" y="724"/>
                    </a:cubicBezTo>
                    <a:cubicBezTo>
                      <a:pt x="0" y="1123"/>
                      <a:pt x="324" y="1448"/>
                      <a:pt x="724" y="1448"/>
                    </a:cubicBezTo>
                    <a:cubicBezTo>
                      <a:pt x="1123" y="1448"/>
                      <a:pt x="1447" y="1123"/>
                      <a:pt x="1447" y="724"/>
                    </a:cubicBezTo>
                    <a:cubicBezTo>
                      <a:pt x="1447" y="324"/>
                      <a:pt x="1124" y="2"/>
                      <a:pt x="7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2" name="Google Shape;662;p36"/>
            <p:cNvGrpSpPr/>
            <p:nvPr/>
          </p:nvGrpSpPr>
          <p:grpSpPr>
            <a:xfrm>
              <a:off x="7865961" y="1669493"/>
              <a:ext cx="796393" cy="978451"/>
              <a:chOff x="7782214" y="1723435"/>
              <a:chExt cx="832699" cy="1023056"/>
            </a:xfrm>
          </p:grpSpPr>
          <p:grpSp>
            <p:nvGrpSpPr>
              <p:cNvPr id="663" name="Google Shape;663;p36"/>
              <p:cNvGrpSpPr/>
              <p:nvPr/>
            </p:nvGrpSpPr>
            <p:grpSpPr>
              <a:xfrm>
                <a:off x="7782214" y="1723435"/>
                <a:ext cx="832699" cy="893858"/>
                <a:chOff x="7739700" y="1693776"/>
                <a:chExt cx="875235" cy="939518"/>
              </a:xfrm>
            </p:grpSpPr>
            <p:sp>
              <p:nvSpPr>
                <p:cNvPr id="664" name="Google Shape;664;p36"/>
                <p:cNvSpPr/>
                <p:nvPr/>
              </p:nvSpPr>
              <p:spPr>
                <a:xfrm>
                  <a:off x="7739700" y="1693776"/>
                  <a:ext cx="548727" cy="916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10625" extrusionOk="0">
                      <a:moveTo>
                        <a:pt x="4605" y="0"/>
                      </a:moveTo>
                      <a:lnTo>
                        <a:pt x="1" y="9802"/>
                      </a:lnTo>
                      <a:lnTo>
                        <a:pt x="1751" y="10625"/>
                      </a:lnTo>
                      <a:lnTo>
                        <a:pt x="6357" y="823"/>
                      </a:lnTo>
                      <a:lnTo>
                        <a:pt x="46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36"/>
                <p:cNvSpPr/>
                <p:nvPr/>
              </p:nvSpPr>
              <p:spPr>
                <a:xfrm>
                  <a:off x="8044623" y="1976772"/>
                  <a:ext cx="72496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739" extrusionOk="0">
                      <a:moveTo>
                        <a:pt x="421" y="1"/>
                      </a:moveTo>
                      <a:cubicBezTo>
                        <a:pt x="283" y="1"/>
                        <a:pt x="151" y="80"/>
                        <a:pt x="88" y="213"/>
                      </a:cubicBezTo>
                      <a:cubicBezTo>
                        <a:pt x="1" y="398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0" y="343"/>
                        <a:pt x="762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36"/>
                <p:cNvSpPr/>
                <p:nvPr/>
              </p:nvSpPr>
              <p:spPr>
                <a:xfrm>
                  <a:off x="7910243" y="2262790"/>
                  <a:ext cx="72583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9" extrusionOk="0">
                      <a:moveTo>
                        <a:pt x="421" y="1"/>
                      </a:moveTo>
                      <a:cubicBezTo>
                        <a:pt x="283" y="1"/>
                        <a:pt x="151" y="79"/>
                        <a:pt x="88" y="213"/>
                      </a:cubicBezTo>
                      <a:cubicBezTo>
                        <a:pt x="1" y="397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1" y="342"/>
                        <a:pt x="761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36"/>
                <p:cNvSpPr/>
                <p:nvPr/>
              </p:nvSpPr>
              <p:spPr>
                <a:xfrm>
                  <a:off x="7977476" y="2119867"/>
                  <a:ext cx="72583" cy="6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8" extrusionOk="0">
                      <a:moveTo>
                        <a:pt x="420" y="0"/>
                      </a:moveTo>
                      <a:cubicBezTo>
                        <a:pt x="282" y="0"/>
                        <a:pt x="150" y="78"/>
                        <a:pt x="87" y="212"/>
                      </a:cubicBezTo>
                      <a:cubicBezTo>
                        <a:pt x="0" y="396"/>
                        <a:pt x="79" y="615"/>
                        <a:pt x="264" y="702"/>
                      </a:cubicBezTo>
                      <a:cubicBezTo>
                        <a:pt x="314" y="726"/>
                        <a:pt x="368" y="738"/>
                        <a:pt x="420" y="738"/>
                      </a:cubicBezTo>
                      <a:cubicBezTo>
                        <a:pt x="559" y="738"/>
                        <a:pt x="691" y="659"/>
                        <a:pt x="754" y="525"/>
                      </a:cubicBezTo>
                      <a:cubicBezTo>
                        <a:pt x="840" y="341"/>
                        <a:pt x="760" y="123"/>
                        <a:pt x="577" y="35"/>
                      </a:cubicBezTo>
                      <a:cubicBezTo>
                        <a:pt x="526" y="11"/>
                        <a:pt x="473" y="0"/>
                        <a:pt x="4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36"/>
                <p:cNvSpPr/>
                <p:nvPr/>
              </p:nvSpPr>
              <p:spPr>
                <a:xfrm>
                  <a:off x="8104952" y="1726745"/>
                  <a:ext cx="167691" cy="106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" h="1229" extrusionOk="0">
                      <a:moveTo>
                        <a:pt x="191" y="0"/>
                      </a:moveTo>
                      <a:lnTo>
                        <a:pt x="0" y="406"/>
                      </a:lnTo>
                      <a:lnTo>
                        <a:pt x="1752" y="1228"/>
                      </a:lnTo>
                      <a:lnTo>
                        <a:pt x="1943" y="823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36"/>
                <p:cNvSpPr/>
                <p:nvPr/>
              </p:nvSpPr>
              <p:spPr>
                <a:xfrm>
                  <a:off x="8080182" y="1779823"/>
                  <a:ext cx="167604" cy="10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230" extrusionOk="0">
                      <a:moveTo>
                        <a:pt x="191" y="1"/>
                      </a:moveTo>
                      <a:lnTo>
                        <a:pt x="1" y="407"/>
                      </a:lnTo>
                      <a:lnTo>
                        <a:pt x="1751" y="1229"/>
                      </a:lnTo>
                      <a:lnTo>
                        <a:pt x="1942" y="823"/>
                      </a:lnTo>
                      <a:lnTo>
                        <a:pt x="19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6"/>
                <p:cNvSpPr/>
                <p:nvPr/>
              </p:nvSpPr>
              <p:spPr>
                <a:xfrm>
                  <a:off x="7739873" y="2447829"/>
                  <a:ext cx="194100" cy="16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1879" extrusionOk="0">
                      <a:moveTo>
                        <a:pt x="497" y="0"/>
                      </a:moveTo>
                      <a:lnTo>
                        <a:pt x="1" y="1056"/>
                      </a:lnTo>
                      <a:lnTo>
                        <a:pt x="1752" y="1879"/>
                      </a:lnTo>
                      <a:lnTo>
                        <a:pt x="2248" y="823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6"/>
                <p:cNvSpPr/>
                <p:nvPr/>
              </p:nvSpPr>
              <p:spPr>
                <a:xfrm>
                  <a:off x="8364651" y="1821681"/>
                  <a:ext cx="250285" cy="809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9377" extrusionOk="0">
                      <a:moveTo>
                        <a:pt x="0" y="0"/>
                      </a:moveTo>
                      <a:lnTo>
                        <a:pt x="0" y="9377"/>
                      </a:lnTo>
                      <a:lnTo>
                        <a:pt x="2899" y="9377"/>
                      </a:lnTo>
                      <a:lnTo>
                        <a:pt x="28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6"/>
                <p:cNvSpPr/>
                <p:nvPr/>
              </p:nvSpPr>
              <p:spPr>
                <a:xfrm>
                  <a:off x="8378460" y="2115121"/>
                  <a:ext cx="222494" cy="22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" h="2577" extrusionOk="0">
                      <a:moveTo>
                        <a:pt x="1289" y="254"/>
                      </a:moveTo>
                      <a:cubicBezTo>
                        <a:pt x="1860" y="254"/>
                        <a:pt x="2325" y="718"/>
                        <a:pt x="2325" y="1290"/>
                      </a:cubicBezTo>
                      <a:cubicBezTo>
                        <a:pt x="2325" y="1861"/>
                        <a:pt x="1860" y="2326"/>
                        <a:pt x="1289" y="2326"/>
                      </a:cubicBezTo>
                      <a:cubicBezTo>
                        <a:pt x="718" y="2326"/>
                        <a:pt x="253" y="1861"/>
                        <a:pt x="253" y="1290"/>
                      </a:cubicBezTo>
                      <a:cubicBezTo>
                        <a:pt x="253" y="718"/>
                        <a:pt x="718" y="254"/>
                        <a:pt x="1289" y="254"/>
                      </a:cubicBezTo>
                      <a:close/>
                      <a:moveTo>
                        <a:pt x="1289" y="0"/>
                      </a:moveTo>
                      <a:cubicBezTo>
                        <a:pt x="579" y="0"/>
                        <a:pt x="1" y="578"/>
                        <a:pt x="1" y="1288"/>
                      </a:cubicBezTo>
                      <a:cubicBezTo>
                        <a:pt x="1" y="1999"/>
                        <a:pt x="579" y="2577"/>
                        <a:pt x="1289" y="2577"/>
                      </a:cubicBezTo>
                      <a:cubicBezTo>
                        <a:pt x="1999" y="2577"/>
                        <a:pt x="2577" y="1999"/>
                        <a:pt x="2577" y="1288"/>
                      </a:cubicBezTo>
                      <a:cubicBezTo>
                        <a:pt x="2577" y="578"/>
                        <a:pt x="1999" y="0"/>
                        <a:pt x="12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6"/>
                <p:cNvSpPr/>
                <p:nvPr/>
              </p:nvSpPr>
              <p:spPr>
                <a:xfrm>
                  <a:off x="8364564" y="2040466"/>
                  <a:ext cx="250285" cy="37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4305" extrusionOk="0">
                      <a:moveTo>
                        <a:pt x="1450" y="1"/>
                      </a:moveTo>
                      <a:cubicBezTo>
                        <a:pt x="891" y="1"/>
                        <a:pt x="383" y="215"/>
                        <a:pt x="0" y="563"/>
                      </a:cubicBezTo>
                      <a:lnTo>
                        <a:pt x="0" y="927"/>
                      </a:lnTo>
                      <a:cubicBezTo>
                        <a:pt x="348" y="516"/>
                        <a:pt x="870" y="253"/>
                        <a:pt x="1450" y="253"/>
                      </a:cubicBezTo>
                      <a:cubicBezTo>
                        <a:pt x="2030" y="253"/>
                        <a:pt x="2550" y="514"/>
                        <a:pt x="2899" y="927"/>
                      </a:cubicBezTo>
                      <a:lnTo>
                        <a:pt x="2899" y="563"/>
                      </a:lnTo>
                      <a:cubicBezTo>
                        <a:pt x="2517" y="215"/>
                        <a:pt x="2008" y="1"/>
                        <a:pt x="1450" y="1"/>
                      </a:cubicBezTo>
                      <a:close/>
                      <a:moveTo>
                        <a:pt x="0" y="3379"/>
                      </a:moveTo>
                      <a:lnTo>
                        <a:pt x="0" y="3743"/>
                      </a:lnTo>
                      <a:cubicBezTo>
                        <a:pt x="383" y="4092"/>
                        <a:pt x="891" y="4304"/>
                        <a:pt x="1450" y="4304"/>
                      </a:cubicBezTo>
                      <a:cubicBezTo>
                        <a:pt x="2008" y="4304"/>
                        <a:pt x="2517" y="4091"/>
                        <a:pt x="2899" y="3743"/>
                      </a:cubicBezTo>
                      <a:lnTo>
                        <a:pt x="2899" y="3379"/>
                      </a:lnTo>
                      <a:cubicBezTo>
                        <a:pt x="2551" y="3791"/>
                        <a:pt x="2031" y="4052"/>
                        <a:pt x="1450" y="4052"/>
                      </a:cubicBezTo>
                      <a:cubicBezTo>
                        <a:pt x="870" y="4052"/>
                        <a:pt x="348" y="3791"/>
                        <a:pt x="0" y="337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36"/>
                <p:cNvSpPr/>
                <p:nvPr/>
              </p:nvSpPr>
              <p:spPr>
                <a:xfrm>
                  <a:off x="8364564" y="1955196"/>
                  <a:ext cx="250285" cy="54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6282" extrusionOk="0">
                      <a:moveTo>
                        <a:pt x="1450" y="0"/>
                      </a:moveTo>
                      <a:cubicBezTo>
                        <a:pt x="936" y="0"/>
                        <a:pt x="443" y="122"/>
                        <a:pt x="0" y="353"/>
                      </a:cubicBezTo>
                      <a:lnTo>
                        <a:pt x="0" y="644"/>
                      </a:lnTo>
                      <a:cubicBezTo>
                        <a:pt x="426" y="395"/>
                        <a:pt x="922" y="253"/>
                        <a:pt x="1450" y="253"/>
                      </a:cubicBezTo>
                      <a:cubicBezTo>
                        <a:pt x="1977" y="253"/>
                        <a:pt x="2473" y="395"/>
                        <a:pt x="2899" y="644"/>
                      </a:cubicBezTo>
                      <a:lnTo>
                        <a:pt x="2899" y="353"/>
                      </a:lnTo>
                      <a:cubicBezTo>
                        <a:pt x="2458" y="123"/>
                        <a:pt x="1964" y="0"/>
                        <a:pt x="1450" y="0"/>
                      </a:cubicBezTo>
                      <a:close/>
                      <a:moveTo>
                        <a:pt x="0" y="5638"/>
                      </a:moveTo>
                      <a:lnTo>
                        <a:pt x="0" y="5929"/>
                      </a:lnTo>
                      <a:cubicBezTo>
                        <a:pt x="443" y="6160"/>
                        <a:pt x="936" y="6282"/>
                        <a:pt x="1450" y="6282"/>
                      </a:cubicBezTo>
                      <a:cubicBezTo>
                        <a:pt x="1964" y="6282"/>
                        <a:pt x="2457" y="6160"/>
                        <a:pt x="2899" y="5929"/>
                      </a:cubicBezTo>
                      <a:lnTo>
                        <a:pt x="2899" y="5638"/>
                      </a:lnTo>
                      <a:cubicBezTo>
                        <a:pt x="2473" y="5887"/>
                        <a:pt x="1979" y="6029"/>
                        <a:pt x="1450" y="6029"/>
                      </a:cubicBezTo>
                      <a:cubicBezTo>
                        <a:pt x="922" y="6029"/>
                        <a:pt x="427" y="5887"/>
                        <a:pt x="0" y="56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36"/>
                <p:cNvSpPr/>
                <p:nvPr/>
              </p:nvSpPr>
              <p:spPr>
                <a:xfrm>
                  <a:off x="8364564" y="1863021"/>
                  <a:ext cx="250285" cy="72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8419" extrusionOk="0">
                      <a:moveTo>
                        <a:pt x="1450" y="1"/>
                      </a:moveTo>
                      <a:cubicBezTo>
                        <a:pt x="948" y="1"/>
                        <a:pt x="459" y="88"/>
                        <a:pt x="0" y="256"/>
                      </a:cubicBezTo>
                      <a:lnTo>
                        <a:pt x="0" y="528"/>
                      </a:lnTo>
                      <a:cubicBezTo>
                        <a:pt x="450" y="350"/>
                        <a:pt x="938" y="253"/>
                        <a:pt x="1450" y="253"/>
                      </a:cubicBezTo>
                      <a:cubicBezTo>
                        <a:pt x="1961" y="253"/>
                        <a:pt x="2450" y="350"/>
                        <a:pt x="2899" y="528"/>
                      </a:cubicBezTo>
                      <a:lnTo>
                        <a:pt x="2899" y="256"/>
                      </a:lnTo>
                      <a:cubicBezTo>
                        <a:pt x="2442" y="88"/>
                        <a:pt x="1954" y="1"/>
                        <a:pt x="1450" y="1"/>
                      </a:cubicBezTo>
                      <a:close/>
                      <a:moveTo>
                        <a:pt x="0" y="7891"/>
                      </a:moveTo>
                      <a:lnTo>
                        <a:pt x="0" y="8164"/>
                      </a:lnTo>
                      <a:cubicBezTo>
                        <a:pt x="459" y="8331"/>
                        <a:pt x="948" y="8418"/>
                        <a:pt x="1450" y="8418"/>
                      </a:cubicBezTo>
                      <a:cubicBezTo>
                        <a:pt x="1951" y="8418"/>
                        <a:pt x="2441" y="8331"/>
                        <a:pt x="2899" y="8164"/>
                      </a:cubicBezTo>
                      <a:lnTo>
                        <a:pt x="2899" y="7891"/>
                      </a:lnTo>
                      <a:cubicBezTo>
                        <a:pt x="2451" y="8069"/>
                        <a:pt x="1962" y="8166"/>
                        <a:pt x="1450" y="8166"/>
                      </a:cubicBezTo>
                      <a:cubicBezTo>
                        <a:pt x="939" y="8166"/>
                        <a:pt x="450" y="8069"/>
                        <a:pt x="0" y="78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6"/>
                <p:cNvSpPr/>
                <p:nvPr/>
              </p:nvSpPr>
              <p:spPr>
                <a:xfrm>
                  <a:off x="8224229" y="1900564"/>
                  <a:ext cx="140591" cy="732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" h="8490" extrusionOk="0">
                      <a:moveTo>
                        <a:pt x="0" y="0"/>
                      </a:moveTo>
                      <a:lnTo>
                        <a:pt x="0" y="8489"/>
                      </a:lnTo>
                      <a:lnTo>
                        <a:pt x="1628" y="8489"/>
                      </a:lnTo>
                      <a:lnTo>
                        <a:pt x="162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6"/>
                <p:cNvSpPr/>
                <p:nvPr/>
              </p:nvSpPr>
              <p:spPr>
                <a:xfrm>
                  <a:off x="8258320" y="1998522"/>
                  <a:ext cx="73014" cy="36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4245" extrusionOk="0">
                      <a:moveTo>
                        <a:pt x="424" y="0"/>
                      </a:moveTo>
                      <a:cubicBezTo>
                        <a:pt x="190" y="0"/>
                        <a:pt x="1" y="951"/>
                        <a:pt x="1" y="2123"/>
                      </a:cubicBezTo>
                      <a:cubicBezTo>
                        <a:pt x="1" y="3294"/>
                        <a:pt x="190" y="4244"/>
                        <a:pt x="424" y="4244"/>
                      </a:cubicBezTo>
                      <a:cubicBezTo>
                        <a:pt x="656" y="4244"/>
                        <a:pt x="846" y="3294"/>
                        <a:pt x="846" y="2123"/>
                      </a:cubicBezTo>
                      <a:cubicBezTo>
                        <a:pt x="846" y="951"/>
                        <a:pt x="657" y="0"/>
                        <a:pt x="4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36"/>
                <p:cNvSpPr/>
                <p:nvPr/>
              </p:nvSpPr>
              <p:spPr>
                <a:xfrm>
                  <a:off x="8258406" y="2414429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7"/>
                      </a:lnTo>
                      <a:lnTo>
                        <a:pt x="845" y="287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36"/>
                <p:cNvSpPr/>
                <p:nvPr/>
              </p:nvSpPr>
              <p:spPr>
                <a:xfrm>
                  <a:off x="8258406" y="2500217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6"/>
                <p:cNvSpPr/>
                <p:nvPr/>
              </p:nvSpPr>
              <p:spPr>
                <a:xfrm>
                  <a:off x="8258406" y="2457323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6"/>
                <p:cNvSpPr/>
                <p:nvPr/>
              </p:nvSpPr>
              <p:spPr>
                <a:xfrm>
                  <a:off x="8258406" y="2543111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2" name="Google Shape;682;p36"/>
              <p:cNvSpPr/>
              <p:nvPr/>
            </p:nvSpPr>
            <p:spPr>
              <a:xfrm>
                <a:off x="8258406" y="2617292"/>
                <a:ext cx="65851" cy="12919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97" extrusionOk="0">
                    <a:moveTo>
                      <a:pt x="1" y="0"/>
                    </a:moveTo>
                    <a:lnTo>
                      <a:pt x="1" y="1497"/>
                    </a:lnTo>
                    <a:lnTo>
                      <a:pt x="383" y="1023"/>
                    </a:lnTo>
                    <a:lnTo>
                      <a:pt x="763" y="1497"/>
                    </a:ln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3" name="Google Shape;683;p36"/>
            <p:cNvSpPr/>
            <p:nvPr/>
          </p:nvSpPr>
          <p:spPr>
            <a:xfrm>
              <a:off x="5550987" y="3367783"/>
              <a:ext cx="259658" cy="645026"/>
            </a:xfrm>
            <a:custGeom>
              <a:avLst/>
              <a:gdLst/>
              <a:ahLst/>
              <a:cxnLst/>
              <a:rect l="l" t="t" r="r" b="b"/>
              <a:pathLst>
                <a:path w="3594" h="8928" extrusionOk="0">
                  <a:moveTo>
                    <a:pt x="1529" y="1"/>
                  </a:moveTo>
                  <a:lnTo>
                    <a:pt x="1" y="370"/>
                  </a:lnTo>
                  <a:lnTo>
                    <a:pt x="2064" y="8927"/>
                  </a:lnTo>
                  <a:lnTo>
                    <a:pt x="3593" y="855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5631758" y="3564583"/>
              <a:ext cx="47683" cy="43276"/>
            </a:xfrm>
            <a:custGeom>
              <a:avLst/>
              <a:gdLst/>
              <a:ahLst/>
              <a:cxnLst/>
              <a:rect l="l" t="t" r="r" b="b"/>
              <a:pathLst>
                <a:path w="660" h="599" extrusionOk="0">
                  <a:moveTo>
                    <a:pt x="330" y="0"/>
                  </a:moveTo>
                  <a:cubicBezTo>
                    <a:pt x="307" y="0"/>
                    <a:pt x="283" y="3"/>
                    <a:pt x="260" y="9"/>
                  </a:cubicBezTo>
                  <a:cubicBezTo>
                    <a:pt x="100" y="47"/>
                    <a:pt x="0" y="209"/>
                    <a:pt x="39" y="369"/>
                  </a:cubicBezTo>
                  <a:cubicBezTo>
                    <a:pt x="72" y="506"/>
                    <a:pt x="194" y="598"/>
                    <a:pt x="329" y="598"/>
                  </a:cubicBezTo>
                  <a:cubicBezTo>
                    <a:pt x="352" y="598"/>
                    <a:pt x="376" y="595"/>
                    <a:pt x="400" y="590"/>
                  </a:cubicBezTo>
                  <a:cubicBezTo>
                    <a:pt x="561" y="552"/>
                    <a:pt x="659" y="390"/>
                    <a:pt x="620" y="229"/>
                  </a:cubicBezTo>
                  <a:cubicBezTo>
                    <a:pt x="588" y="93"/>
                    <a:pt x="464" y="0"/>
                    <a:pt x="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5682186" y="3773592"/>
              <a:ext cx="47611" cy="43349"/>
            </a:xfrm>
            <a:custGeom>
              <a:avLst/>
              <a:gdLst/>
              <a:ahLst/>
              <a:cxnLst/>
              <a:rect l="l" t="t" r="r" b="b"/>
              <a:pathLst>
                <a:path w="659" h="600" extrusionOk="0">
                  <a:moveTo>
                    <a:pt x="331" y="1"/>
                  </a:moveTo>
                  <a:cubicBezTo>
                    <a:pt x="307" y="1"/>
                    <a:pt x="283" y="4"/>
                    <a:pt x="259" y="10"/>
                  </a:cubicBezTo>
                  <a:cubicBezTo>
                    <a:pt x="99" y="48"/>
                    <a:pt x="1" y="209"/>
                    <a:pt x="39" y="370"/>
                  </a:cubicBezTo>
                  <a:cubicBezTo>
                    <a:pt x="72" y="507"/>
                    <a:pt x="194" y="599"/>
                    <a:pt x="329" y="599"/>
                  </a:cubicBezTo>
                  <a:cubicBezTo>
                    <a:pt x="353" y="599"/>
                    <a:pt x="377" y="596"/>
                    <a:pt x="401" y="591"/>
                  </a:cubicBezTo>
                  <a:cubicBezTo>
                    <a:pt x="560" y="553"/>
                    <a:pt x="659" y="391"/>
                    <a:pt x="621" y="230"/>
                  </a:cubicBezTo>
                  <a:cubicBezTo>
                    <a:pt x="588" y="92"/>
                    <a:pt x="465" y="1"/>
                    <a:pt x="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5656900" y="3669051"/>
              <a:ext cx="47683" cy="43349"/>
            </a:xfrm>
            <a:custGeom>
              <a:avLst/>
              <a:gdLst/>
              <a:ahLst/>
              <a:cxnLst/>
              <a:rect l="l" t="t" r="r" b="b"/>
              <a:pathLst>
                <a:path w="660" h="600" extrusionOk="0">
                  <a:moveTo>
                    <a:pt x="330" y="1"/>
                  </a:moveTo>
                  <a:cubicBezTo>
                    <a:pt x="307" y="1"/>
                    <a:pt x="283" y="4"/>
                    <a:pt x="260" y="9"/>
                  </a:cubicBezTo>
                  <a:cubicBezTo>
                    <a:pt x="100" y="48"/>
                    <a:pt x="1" y="209"/>
                    <a:pt x="40" y="371"/>
                  </a:cubicBezTo>
                  <a:cubicBezTo>
                    <a:pt x="72" y="508"/>
                    <a:pt x="195" y="599"/>
                    <a:pt x="331" y="599"/>
                  </a:cubicBezTo>
                  <a:cubicBezTo>
                    <a:pt x="354" y="599"/>
                    <a:pt x="377" y="597"/>
                    <a:pt x="400" y="591"/>
                  </a:cubicBezTo>
                  <a:cubicBezTo>
                    <a:pt x="561" y="552"/>
                    <a:pt x="659" y="391"/>
                    <a:pt x="620" y="229"/>
                  </a:cubicBezTo>
                  <a:cubicBezTo>
                    <a:pt x="588" y="93"/>
                    <a:pt x="466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5556333" y="3392130"/>
              <a:ext cx="116680" cy="52379"/>
            </a:xfrm>
            <a:custGeom>
              <a:avLst/>
              <a:gdLst/>
              <a:ahLst/>
              <a:cxnLst/>
              <a:rect l="l" t="t" r="r" b="b"/>
              <a:pathLst>
                <a:path w="1615" h="725" extrusionOk="0">
                  <a:moveTo>
                    <a:pt x="1529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5565797" y="3431793"/>
              <a:ext cx="116752" cy="52379"/>
            </a:xfrm>
            <a:custGeom>
              <a:avLst/>
              <a:gdLst/>
              <a:ahLst/>
              <a:cxnLst/>
              <a:rect l="l" t="t" r="r" b="b"/>
              <a:pathLst>
                <a:path w="1616" h="725" extrusionOk="0">
                  <a:moveTo>
                    <a:pt x="1530" y="1"/>
                  </a:moveTo>
                  <a:lnTo>
                    <a:pt x="1" y="370"/>
                  </a:lnTo>
                  <a:lnTo>
                    <a:pt x="87" y="724"/>
                  </a:lnTo>
                  <a:lnTo>
                    <a:pt x="1615" y="355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5683487" y="3920036"/>
              <a:ext cx="126578" cy="93272"/>
            </a:xfrm>
            <a:custGeom>
              <a:avLst/>
              <a:gdLst/>
              <a:ahLst/>
              <a:cxnLst/>
              <a:rect l="l" t="t" r="r" b="b"/>
              <a:pathLst>
                <a:path w="1752" h="1291" extrusionOk="0">
                  <a:moveTo>
                    <a:pt x="1529" y="1"/>
                  </a:moveTo>
                  <a:lnTo>
                    <a:pt x="0" y="368"/>
                  </a:lnTo>
                  <a:lnTo>
                    <a:pt x="223" y="1290"/>
                  </a:lnTo>
                  <a:lnTo>
                    <a:pt x="1751" y="922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5668604" y="3378475"/>
              <a:ext cx="223534" cy="636211"/>
            </a:xfrm>
            <a:custGeom>
              <a:avLst/>
              <a:gdLst/>
              <a:ahLst/>
              <a:cxnLst/>
              <a:rect l="l" t="t" r="r" b="b"/>
              <a:pathLst>
                <a:path w="3094" h="8806" extrusionOk="0">
                  <a:moveTo>
                    <a:pt x="1030" y="0"/>
                  </a:moveTo>
                  <a:lnTo>
                    <a:pt x="1" y="248"/>
                  </a:lnTo>
                  <a:lnTo>
                    <a:pt x="2064" y="8806"/>
                  </a:lnTo>
                  <a:lnTo>
                    <a:pt x="3093" y="8557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5735143" y="3577804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5712385" y="3481716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40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8" y="2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5758840" y="3673820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89" y="628"/>
                  </a:lnTo>
                  <a:lnTo>
                    <a:pt x="627" y="23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5780947" y="3769763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0"/>
                  </a:moveTo>
                  <a:lnTo>
                    <a:pt x="1" y="389"/>
                  </a:lnTo>
                  <a:lnTo>
                    <a:pt x="390" y="627"/>
                  </a:lnTo>
                  <a:lnTo>
                    <a:pt x="627" y="23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5804572" y="3866068"/>
              <a:ext cx="45371" cy="45371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238" y="1"/>
                  </a:moveTo>
                  <a:lnTo>
                    <a:pt x="0" y="390"/>
                  </a:lnTo>
                  <a:lnTo>
                    <a:pt x="390" y="628"/>
                  </a:lnTo>
                  <a:lnTo>
                    <a:pt x="627" y="239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5376512" y="3469506"/>
              <a:ext cx="192973" cy="540195"/>
            </a:xfrm>
            <a:custGeom>
              <a:avLst/>
              <a:gdLst/>
              <a:ahLst/>
              <a:cxnLst/>
              <a:rect l="l" t="t" r="r" b="b"/>
              <a:pathLst>
                <a:path w="2671" h="7477" extrusionOk="0">
                  <a:moveTo>
                    <a:pt x="0" y="0"/>
                  </a:moveTo>
                  <a:lnTo>
                    <a:pt x="0" y="7476"/>
                  </a:lnTo>
                  <a:lnTo>
                    <a:pt x="2671" y="7476"/>
                  </a:lnTo>
                  <a:lnTo>
                    <a:pt x="2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5376440" y="3883118"/>
              <a:ext cx="170432" cy="126578"/>
            </a:xfrm>
            <a:custGeom>
              <a:avLst/>
              <a:gdLst/>
              <a:ahLst/>
              <a:cxnLst/>
              <a:rect l="l" t="t" r="r" b="b"/>
              <a:pathLst>
                <a:path w="2359" h="1752" extrusionOk="0">
                  <a:moveTo>
                    <a:pt x="0" y="1"/>
                  </a:moveTo>
                  <a:lnTo>
                    <a:pt x="0" y="824"/>
                  </a:lnTo>
                  <a:lnTo>
                    <a:pt x="1250" y="1751"/>
                  </a:lnTo>
                  <a:lnTo>
                    <a:pt x="2358" y="17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5376440" y="379873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4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5376440" y="3714350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1"/>
                  </a:moveTo>
                  <a:lnTo>
                    <a:pt x="0" y="825"/>
                  </a:lnTo>
                  <a:lnTo>
                    <a:pt x="2672" y="2808"/>
                  </a:lnTo>
                  <a:lnTo>
                    <a:pt x="2672" y="1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5376440" y="3630038"/>
              <a:ext cx="193045" cy="202799"/>
            </a:xfrm>
            <a:custGeom>
              <a:avLst/>
              <a:gdLst/>
              <a:ahLst/>
              <a:cxnLst/>
              <a:rect l="l" t="t" r="r" b="b"/>
              <a:pathLst>
                <a:path w="2672" h="2807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5376440" y="3545654"/>
              <a:ext cx="193045" cy="202871"/>
            </a:xfrm>
            <a:custGeom>
              <a:avLst/>
              <a:gdLst/>
              <a:ahLst/>
              <a:cxnLst/>
              <a:rect l="l" t="t" r="r" b="b"/>
              <a:pathLst>
                <a:path w="2672" h="2808" extrusionOk="0">
                  <a:moveTo>
                    <a:pt x="0" y="0"/>
                  </a:moveTo>
                  <a:lnTo>
                    <a:pt x="0" y="824"/>
                  </a:lnTo>
                  <a:lnTo>
                    <a:pt x="2672" y="2807"/>
                  </a:lnTo>
                  <a:lnTo>
                    <a:pt x="2672" y="1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5376440" y="3469506"/>
              <a:ext cx="193045" cy="194635"/>
            </a:xfrm>
            <a:custGeom>
              <a:avLst/>
              <a:gdLst/>
              <a:ahLst/>
              <a:cxnLst/>
              <a:rect l="l" t="t" r="r" b="b"/>
              <a:pathLst>
                <a:path w="2672" h="2694" extrusionOk="0">
                  <a:moveTo>
                    <a:pt x="0" y="0"/>
                  </a:moveTo>
                  <a:lnTo>
                    <a:pt x="0" y="710"/>
                  </a:lnTo>
                  <a:lnTo>
                    <a:pt x="2672" y="2693"/>
                  </a:lnTo>
                  <a:lnTo>
                    <a:pt x="2672" y="187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5421160" y="3469506"/>
              <a:ext cx="148324" cy="110250"/>
            </a:xfrm>
            <a:custGeom>
              <a:avLst/>
              <a:gdLst/>
              <a:ahLst/>
              <a:cxnLst/>
              <a:rect l="l" t="t" r="r" b="b"/>
              <a:pathLst>
                <a:path w="2053" h="1526" extrusionOk="0">
                  <a:moveTo>
                    <a:pt x="0" y="0"/>
                  </a:moveTo>
                  <a:lnTo>
                    <a:pt x="2053" y="1526"/>
                  </a:lnTo>
                  <a:lnTo>
                    <a:pt x="2053" y="702"/>
                  </a:lnTo>
                  <a:lnTo>
                    <a:pt x="1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6"/>
            <p:cNvGrpSpPr/>
            <p:nvPr/>
          </p:nvGrpSpPr>
          <p:grpSpPr>
            <a:xfrm>
              <a:off x="5261276" y="4513740"/>
              <a:ext cx="1065355" cy="336540"/>
              <a:chOff x="5058788" y="4697345"/>
              <a:chExt cx="1113921" cy="351882"/>
            </a:xfrm>
          </p:grpSpPr>
          <p:sp>
            <p:nvSpPr>
              <p:cNvPr id="705" name="Google Shape;705;p36"/>
              <p:cNvSpPr/>
              <p:nvPr/>
            </p:nvSpPr>
            <p:spPr>
              <a:xfrm>
                <a:off x="5318685" y="4697345"/>
                <a:ext cx="594117" cy="183699"/>
              </a:xfrm>
              <a:custGeom>
                <a:avLst/>
                <a:gdLst/>
                <a:ahLst/>
                <a:cxnLst/>
                <a:rect l="l" t="t" r="r" b="b"/>
                <a:pathLst>
                  <a:path w="10993" h="3399" extrusionOk="0">
                    <a:moveTo>
                      <a:pt x="1" y="0"/>
                    </a:moveTo>
                    <a:lnTo>
                      <a:pt x="1" y="3398"/>
                    </a:lnTo>
                    <a:lnTo>
                      <a:pt x="10992" y="3398"/>
                    </a:lnTo>
                    <a:lnTo>
                      <a:pt x="109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6" name="Google Shape;706;p36"/>
              <p:cNvGrpSpPr/>
              <p:nvPr/>
            </p:nvGrpSpPr>
            <p:grpSpPr>
              <a:xfrm>
                <a:off x="5058788" y="4697345"/>
                <a:ext cx="1113921" cy="351882"/>
                <a:chOff x="5058788" y="4697345"/>
                <a:chExt cx="1113921" cy="351882"/>
              </a:xfrm>
            </p:grpSpPr>
            <p:sp>
              <p:nvSpPr>
                <p:cNvPr id="707" name="Google Shape;707;p36"/>
                <p:cNvSpPr/>
                <p:nvPr/>
              </p:nvSpPr>
              <p:spPr>
                <a:xfrm>
                  <a:off x="5058788" y="4978644"/>
                  <a:ext cx="1113921" cy="7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1" h="1306" extrusionOk="0">
                      <a:moveTo>
                        <a:pt x="0" y="0"/>
                      </a:moveTo>
                      <a:lnTo>
                        <a:pt x="0" y="1305"/>
                      </a:lnTo>
                      <a:lnTo>
                        <a:pt x="20611" y="1305"/>
                      </a:lnTo>
                      <a:lnTo>
                        <a:pt x="206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6"/>
                <p:cNvSpPr/>
                <p:nvPr/>
              </p:nvSpPr>
              <p:spPr>
                <a:xfrm>
                  <a:off x="5534104" y="4707559"/>
                  <a:ext cx="163270" cy="16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3021" extrusionOk="0">
                      <a:moveTo>
                        <a:pt x="1510" y="297"/>
                      </a:moveTo>
                      <a:cubicBezTo>
                        <a:pt x="2180" y="297"/>
                        <a:pt x="2724" y="841"/>
                        <a:pt x="2724" y="1511"/>
                      </a:cubicBezTo>
                      <a:cubicBezTo>
                        <a:pt x="2724" y="2181"/>
                        <a:pt x="2180" y="2725"/>
                        <a:pt x="1510" y="2725"/>
                      </a:cubicBezTo>
                      <a:cubicBezTo>
                        <a:pt x="841" y="2725"/>
                        <a:pt x="297" y="2181"/>
                        <a:pt x="297" y="1511"/>
                      </a:cubicBezTo>
                      <a:cubicBezTo>
                        <a:pt x="297" y="841"/>
                        <a:pt x="841" y="297"/>
                        <a:pt x="1510" y="297"/>
                      </a:cubicBezTo>
                      <a:close/>
                      <a:moveTo>
                        <a:pt x="1510" y="1"/>
                      </a:moveTo>
                      <a:cubicBezTo>
                        <a:pt x="679" y="1"/>
                        <a:pt x="1" y="678"/>
                        <a:pt x="1" y="1511"/>
                      </a:cubicBezTo>
                      <a:cubicBezTo>
                        <a:pt x="1" y="2343"/>
                        <a:pt x="679" y="3021"/>
                        <a:pt x="1510" y="3021"/>
                      </a:cubicBezTo>
                      <a:cubicBezTo>
                        <a:pt x="2343" y="3021"/>
                        <a:pt x="3020" y="2343"/>
                        <a:pt x="3020" y="1511"/>
                      </a:cubicBezTo>
                      <a:cubicBezTo>
                        <a:pt x="3020" y="678"/>
                        <a:pt x="2343" y="1"/>
                        <a:pt x="15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6"/>
                <p:cNvSpPr/>
                <p:nvPr/>
              </p:nvSpPr>
              <p:spPr>
                <a:xfrm>
                  <a:off x="5479412" y="4697345"/>
                  <a:ext cx="272603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400" extrusionOk="0">
                      <a:moveTo>
                        <a:pt x="659" y="0"/>
                      </a:moveTo>
                      <a:cubicBezTo>
                        <a:pt x="249" y="449"/>
                        <a:pt x="0" y="1045"/>
                        <a:pt x="0" y="1700"/>
                      </a:cubicBezTo>
                      <a:cubicBezTo>
                        <a:pt x="0" y="2353"/>
                        <a:pt x="249" y="2949"/>
                        <a:pt x="659" y="3399"/>
                      </a:cubicBezTo>
                      <a:lnTo>
                        <a:pt x="1084" y="3399"/>
                      </a:lnTo>
                      <a:cubicBezTo>
                        <a:pt x="602" y="2990"/>
                        <a:pt x="295" y="2379"/>
                        <a:pt x="295" y="1700"/>
                      </a:cubicBezTo>
                      <a:cubicBezTo>
                        <a:pt x="295" y="1020"/>
                        <a:pt x="603" y="409"/>
                        <a:pt x="1084" y="0"/>
                      </a:cubicBezTo>
                      <a:close/>
                      <a:moveTo>
                        <a:pt x="3960" y="0"/>
                      </a:moveTo>
                      <a:cubicBezTo>
                        <a:pt x="4442" y="409"/>
                        <a:pt x="4748" y="1020"/>
                        <a:pt x="4748" y="1700"/>
                      </a:cubicBezTo>
                      <a:cubicBezTo>
                        <a:pt x="4748" y="2380"/>
                        <a:pt x="4442" y="2990"/>
                        <a:pt x="3960" y="3399"/>
                      </a:cubicBezTo>
                      <a:lnTo>
                        <a:pt x="4385" y="3399"/>
                      </a:lnTo>
                      <a:cubicBezTo>
                        <a:pt x="4795" y="2951"/>
                        <a:pt x="5043" y="2353"/>
                        <a:pt x="5043" y="1700"/>
                      </a:cubicBezTo>
                      <a:cubicBezTo>
                        <a:pt x="5043" y="1045"/>
                        <a:pt x="4796" y="449"/>
                        <a:pt x="43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6"/>
                <p:cNvSpPr/>
                <p:nvPr/>
              </p:nvSpPr>
              <p:spPr>
                <a:xfrm>
                  <a:off x="5416721" y="4697345"/>
                  <a:ext cx="398041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" h="3400" extrusionOk="0">
                      <a:moveTo>
                        <a:pt x="415" y="0"/>
                      </a:moveTo>
                      <a:cubicBezTo>
                        <a:pt x="144" y="519"/>
                        <a:pt x="1" y="1097"/>
                        <a:pt x="1" y="1700"/>
                      </a:cubicBezTo>
                      <a:cubicBezTo>
                        <a:pt x="1" y="2301"/>
                        <a:pt x="144" y="2880"/>
                        <a:pt x="415" y="3399"/>
                      </a:cubicBezTo>
                      <a:lnTo>
                        <a:pt x="756" y="3399"/>
                      </a:lnTo>
                      <a:cubicBezTo>
                        <a:pt x="465" y="2899"/>
                        <a:pt x="297" y="2318"/>
                        <a:pt x="297" y="1700"/>
                      </a:cubicBezTo>
                      <a:cubicBezTo>
                        <a:pt x="297" y="1081"/>
                        <a:pt x="464" y="500"/>
                        <a:pt x="756" y="0"/>
                      </a:cubicBezTo>
                      <a:close/>
                      <a:moveTo>
                        <a:pt x="6610" y="0"/>
                      </a:moveTo>
                      <a:cubicBezTo>
                        <a:pt x="6900" y="500"/>
                        <a:pt x="7068" y="1081"/>
                        <a:pt x="7068" y="1700"/>
                      </a:cubicBezTo>
                      <a:cubicBezTo>
                        <a:pt x="7068" y="2318"/>
                        <a:pt x="6902" y="2899"/>
                        <a:pt x="6610" y="3399"/>
                      </a:cubicBezTo>
                      <a:lnTo>
                        <a:pt x="6950" y="3399"/>
                      </a:lnTo>
                      <a:cubicBezTo>
                        <a:pt x="7221" y="2880"/>
                        <a:pt x="7364" y="2301"/>
                        <a:pt x="7364" y="1700"/>
                      </a:cubicBezTo>
                      <a:cubicBezTo>
                        <a:pt x="7364" y="1097"/>
                        <a:pt x="7222" y="519"/>
                        <a:pt x="69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6"/>
                <p:cNvSpPr/>
                <p:nvPr/>
              </p:nvSpPr>
              <p:spPr>
                <a:xfrm>
                  <a:off x="5348895" y="4697345"/>
                  <a:ext cx="533586" cy="183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3" h="3400" extrusionOk="0">
                      <a:moveTo>
                        <a:pt x="302" y="0"/>
                      </a:moveTo>
                      <a:cubicBezTo>
                        <a:pt x="102" y="543"/>
                        <a:pt x="1" y="1113"/>
                        <a:pt x="1" y="1700"/>
                      </a:cubicBezTo>
                      <a:cubicBezTo>
                        <a:pt x="1" y="2285"/>
                        <a:pt x="102" y="2856"/>
                        <a:pt x="302" y="3399"/>
                      </a:cubicBezTo>
                      <a:lnTo>
                        <a:pt x="621" y="3399"/>
                      </a:lnTo>
                      <a:cubicBezTo>
                        <a:pt x="414" y="2873"/>
                        <a:pt x="298" y="2299"/>
                        <a:pt x="298" y="1700"/>
                      </a:cubicBezTo>
                      <a:cubicBezTo>
                        <a:pt x="298" y="1100"/>
                        <a:pt x="414" y="527"/>
                        <a:pt x="621" y="0"/>
                      </a:cubicBezTo>
                      <a:close/>
                      <a:moveTo>
                        <a:pt x="9253" y="0"/>
                      </a:moveTo>
                      <a:cubicBezTo>
                        <a:pt x="9460" y="527"/>
                        <a:pt x="9576" y="1100"/>
                        <a:pt x="9576" y="1700"/>
                      </a:cubicBezTo>
                      <a:cubicBezTo>
                        <a:pt x="9576" y="2299"/>
                        <a:pt x="9461" y="2873"/>
                        <a:pt x="9253" y="3399"/>
                      </a:cubicBezTo>
                      <a:lnTo>
                        <a:pt x="9572" y="3399"/>
                      </a:lnTo>
                      <a:cubicBezTo>
                        <a:pt x="9771" y="2856"/>
                        <a:pt x="9871" y="2286"/>
                        <a:pt x="9871" y="1700"/>
                      </a:cubicBezTo>
                      <a:cubicBezTo>
                        <a:pt x="9873" y="1113"/>
                        <a:pt x="9771" y="543"/>
                        <a:pt x="95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6"/>
                <p:cNvSpPr/>
                <p:nvPr/>
              </p:nvSpPr>
              <p:spPr>
                <a:xfrm>
                  <a:off x="5176495" y="4881040"/>
                  <a:ext cx="878556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6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16256" y="1806"/>
                      </a:lnTo>
                      <a:lnTo>
                        <a:pt x="1625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36"/>
                <p:cNvSpPr/>
                <p:nvPr/>
              </p:nvSpPr>
              <p:spPr>
                <a:xfrm>
                  <a:off x="5242375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7" y="1806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36"/>
                <p:cNvSpPr/>
                <p:nvPr/>
              </p:nvSpPr>
              <p:spPr>
                <a:xfrm>
                  <a:off x="5292852" y="4881040"/>
                  <a:ext cx="25834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1807" extrusionOk="0">
                      <a:moveTo>
                        <a:pt x="0" y="0"/>
                      </a:moveTo>
                      <a:lnTo>
                        <a:pt x="0" y="1806"/>
                      </a:lnTo>
                      <a:lnTo>
                        <a:pt x="478" y="1806"/>
                      </a:lnTo>
                      <a:lnTo>
                        <a:pt x="4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6"/>
                <p:cNvSpPr/>
                <p:nvPr/>
              </p:nvSpPr>
              <p:spPr>
                <a:xfrm>
                  <a:off x="5990721" y="4881040"/>
                  <a:ext cx="25888" cy="9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807" extrusionOk="0">
                      <a:moveTo>
                        <a:pt x="1" y="0"/>
                      </a:moveTo>
                      <a:lnTo>
                        <a:pt x="1" y="1806"/>
                      </a:lnTo>
                      <a:lnTo>
                        <a:pt x="479" y="1806"/>
                      </a:lnTo>
                      <a:lnTo>
                        <a:pt x="4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6"/>
                <p:cNvSpPr/>
                <p:nvPr/>
              </p:nvSpPr>
              <p:spPr>
                <a:xfrm>
                  <a:off x="5383484" y="4900442"/>
                  <a:ext cx="494296" cy="58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6" h="1087" extrusionOk="0">
                      <a:moveTo>
                        <a:pt x="0" y="1"/>
                      </a:moveTo>
                      <a:lnTo>
                        <a:pt x="0" y="1087"/>
                      </a:lnTo>
                      <a:lnTo>
                        <a:pt x="9146" y="1087"/>
                      </a:lnTo>
                      <a:lnTo>
                        <a:pt x="914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17" name="Google Shape;717;p36"/>
            <p:cNvGrpSpPr/>
            <p:nvPr/>
          </p:nvGrpSpPr>
          <p:grpSpPr>
            <a:xfrm flipH="1">
              <a:off x="8040332" y="2806474"/>
              <a:ext cx="515694" cy="741249"/>
              <a:chOff x="7927950" y="2772713"/>
              <a:chExt cx="619601" cy="890603"/>
            </a:xfrm>
          </p:grpSpPr>
          <p:sp>
            <p:nvSpPr>
              <p:cNvPr id="718" name="Google Shape;718;p36"/>
              <p:cNvSpPr/>
              <p:nvPr/>
            </p:nvSpPr>
            <p:spPr>
              <a:xfrm>
                <a:off x="7927950" y="2824895"/>
                <a:ext cx="391587" cy="838421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13127" extrusionOk="0">
                    <a:moveTo>
                      <a:pt x="2640" y="0"/>
                    </a:moveTo>
                    <a:lnTo>
                      <a:pt x="0" y="12382"/>
                    </a:lnTo>
                    <a:lnTo>
                      <a:pt x="3491" y="13127"/>
                    </a:lnTo>
                    <a:lnTo>
                      <a:pt x="6131" y="745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9" name="Google Shape;719;p36"/>
              <p:cNvGrpSpPr/>
              <p:nvPr/>
            </p:nvGrpSpPr>
            <p:grpSpPr>
              <a:xfrm>
                <a:off x="7964675" y="2772713"/>
                <a:ext cx="582876" cy="876105"/>
                <a:chOff x="7964675" y="2772713"/>
                <a:chExt cx="582876" cy="876105"/>
              </a:xfrm>
            </p:grpSpPr>
            <p:sp>
              <p:nvSpPr>
                <p:cNvPr id="720" name="Google Shape;720;p36"/>
                <p:cNvSpPr/>
                <p:nvPr/>
              </p:nvSpPr>
              <p:spPr>
                <a:xfrm>
                  <a:off x="7976810" y="2929513"/>
                  <a:ext cx="293866" cy="629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1" h="9852" extrusionOk="0">
                      <a:moveTo>
                        <a:pt x="1981" y="0"/>
                      </a:moveTo>
                      <a:lnTo>
                        <a:pt x="0" y="9292"/>
                      </a:lnTo>
                      <a:lnTo>
                        <a:pt x="2620" y="9852"/>
                      </a:lnTo>
                      <a:lnTo>
                        <a:pt x="4601" y="560"/>
                      </a:lnTo>
                      <a:lnTo>
                        <a:pt x="19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6"/>
                <p:cNvSpPr/>
                <p:nvPr/>
              </p:nvSpPr>
              <p:spPr>
                <a:xfrm>
                  <a:off x="7964675" y="3548922"/>
                  <a:ext cx="173982" cy="6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3" extrusionOk="0">
                      <a:moveTo>
                        <a:pt x="104" y="1"/>
                      </a:moveTo>
                      <a:lnTo>
                        <a:pt x="1" y="483"/>
                      </a:lnTo>
                      <a:lnTo>
                        <a:pt x="2621" y="1043"/>
                      </a:lnTo>
                      <a:lnTo>
                        <a:pt x="2724" y="559"/>
                      </a:lnTo>
                      <a:lnTo>
                        <a:pt x="10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6"/>
                <p:cNvSpPr/>
                <p:nvPr/>
              </p:nvSpPr>
              <p:spPr>
                <a:xfrm>
                  <a:off x="8111001" y="2862833"/>
                  <a:ext cx="173982" cy="6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" h="1042" extrusionOk="0">
                      <a:moveTo>
                        <a:pt x="104" y="0"/>
                      </a:moveTo>
                      <a:lnTo>
                        <a:pt x="0" y="483"/>
                      </a:lnTo>
                      <a:lnTo>
                        <a:pt x="2621" y="1041"/>
                      </a:lnTo>
                      <a:lnTo>
                        <a:pt x="2723" y="56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6"/>
                <p:cNvSpPr/>
                <p:nvPr/>
              </p:nvSpPr>
              <p:spPr>
                <a:xfrm>
                  <a:off x="8319471" y="2772713"/>
                  <a:ext cx="228080" cy="87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1" h="13717" extrusionOk="0">
                      <a:moveTo>
                        <a:pt x="1" y="1"/>
                      </a:moveTo>
                      <a:lnTo>
                        <a:pt x="1" y="13716"/>
                      </a:lnTo>
                      <a:lnTo>
                        <a:pt x="3571" y="13716"/>
                      </a:lnTo>
                      <a:lnTo>
                        <a:pt x="357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6"/>
                <p:cNvSpPr/>
                <p:nvPr/>
              </p:nvSpPr>
              <p:spPr>
                <a:xfrm>
                  <a:off x="8403524" y="3180649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6"/>
                <p:cNvSpPr/>
                <p:nvPr/>
              </p:nvSpPr>
              <p:spPr>
                <a:xfrm>
                  <a:off x="8403524" y="3306536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36"/>
                <p:cNvSpPr/>
                <p:nvPr/>
              </p:nvSpPr>
              <p:spPr>
                <a:xfrm>
                  <a:off x="8403524" y="3432360"/>
                  <a:ext cx="60102" cy="60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2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36"/>
                <p:cNvSpPr/>
                <p:nvPr/>
              </p:nvSpPr>
              <p:spPr>
                <a:xfrm>
                  <a:off x="8403524" y="2928811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36"/>
                <p:cNvSpPr/>
                <p:nvPr/>
              </p:nvSpPr>
              <p:spPr>
                <a:xfrm>
                  <a:off x="8403524" y="3054762"/>
                  <a:ext cx="60102" cy="6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943" extrusionOk="0">
                      <a:moveTo>
                        <a:pt x="0" y="1"/>
                      </a:moveTo>
                      <a:lnTo>
                        <a:pt x="0" y="942"/>
                      </a:lnTo>
                      <a:lnTo>
                        <a:pt x="941" y="942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9" name="Google Shape;729;p36"/>
            <p:cNvSpPr/>
            <p:nvPr/>
          </p:nvSpPr>
          <p:spPr>
            <a:xfrm>
              <a:off x="6568965" y="4249485"/>
              <a:ext cx="262564" cy="599724"/>
            </a:xfrm>
            <a:custGeom>
              <a:avLst/>
              <a:gdLst/>
              <a:ahLst/>
              <a:cxnLst/>
              <a:rect l="l" t="t" r="r" b="b"/>
              <a:pathLst>
                <a:path w="6216" h="14198" extrusionOk="0">
                  <a:moveTo>
                    <a:pt x="3547" y="1"/>
                  </a:moveTo>
                  <a:lnTo>
                    <a:pt x="0" y="702"/>
                  </a:lnTo>
                  <a:lnTo>
                    <a:pt x="2670" y="14198"/>
                  </a:lnTo>
                  <a:lnTo>
                    <a:pt x="6215" y="13497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057C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36"/>
            <p:cNvGrpSpPr/>
            <p:nvPr/>
          </p:nvGrpSpPr>
          <p:grpSpPr>
            <a:xfrm>
              <a:off x="6410570" y="4248319"/>
              <a:ext cx="420921" cy="601954"/>
              <a:chOff x="6260475" y="4419824"/>
              <a:chExt cx="440110" cy="629395"/>
            </a:xfrm>
          </p:grpSpPr>
          <p:sp>
            <p:nvSpPr>
              <p:cNvPr id="731" name="Google Shape;731;p36"/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6"/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6"/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6"/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6"/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6"/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6"/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6"/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36"/>
            <p:cNvSpPr/>
            <p:nvPr/>
          </p:nvSpPr>
          <p:spPr>
            <a:xfrm>
              <a:off x="7878817" y="3964616"/>
              <a:ext cx="209802" cy="592093"/>
            </a:xfrm>
            <a:custGeom>
              <a:avLst/>
              <a:gdLst/>
              <a:ahLst/>
              <a:cxnLst/>
              <a:rect l="l" t="t" r="r" b="b"/>
              <a:pathLst>
                <a:path w="3857" h="8320" extrusionOk="0">
                  <a:moveTo>
                    <a:pt x="0" y="0"/>
                  </a:moveTo>
                  <a:lnTo>
                    <a:pt x="0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7914446" y="4012297"/>
              <a:ext cx="138598" cy="181257"/>
            </a:xfrm>
            <a:custGeom>
              <a:avLst/>
              <a:gdLst/>
              <a:ahLst/>
              <a:cxnLst/>
              <a:rect l="l" t="t" r="r" b="b"/>
              <a:pathLst>
                <a:path w="2548" h="2547" extrusionOk="0">
                  <a:moveTo>
                    <a:pt x="1" y="0"/>
                  </a:moveTo>
                  <a:lnTo>
                    <a:pt x="1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7914446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7914446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7914446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7914446" y="4435091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8088619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8124248" y="4226576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8124248" y="4339088"/>
              <a:ext cx="138598" cy="34088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8124248" y="4387125"/>
              <a:ext cx="138598" cy="34017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8126369" y="4012297"/>
              <a:ext cx="138653" cy="181257"/>
            </a:xfrm>
            <a:custGeom>
              <a:avLst/>
              <a:gdLst/>
              <a:ahLst/>
              <a:cxnLst/>
              <a:rect l="l" t="t" r="r" b="b"/>
              <a:pathLst>
                <a:path w="2549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8" y="254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8298421" y="3964616"/>
              <a:ext cx="209910" cy="592093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8334104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8334104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8334104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8334104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8334104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8508277" y="3964616"/>
              <a:ext cx="209856" cy="592093"/>
            </a:xfrm>
            <a:custGeom>
              <a:avLst/>
              <a:gdLst/>
              <a:ahLst/>
              <a:cxnLst/>
              <a:rect l="l" t="t" r="r" b="b"/>
              <a:pathLst>
                <a:path w="3858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8543906" y="4226576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8543906" y="4339088"/>
              <a:ext cx="138544" cy="34088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8543906" y="4387125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8543906" y="4435091"/>
              <a:ext cx="138544" cy="34017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8543906" y="4012297"/>
              <a:ext cx="138544" cy="18125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36"/>
            <p:cNvGrpSpPr/>
            <p:nvPr/>
          </p:nvGrpSpPr>
          <p:grpSpPr>
            <a:xfrm>
              <a:off x="5415128" y="4310159"/>
              <a:ext cx="531319" cy="202685"/>
              <a:chOff x="6867636" y="4836160"/>
              <a:chExt cx="555540" cy="211925"/>
            </a:xfrm>
          </p:grpSpPr>
          <p:sp>
            <p:nvSpPr>
              <p:cNvPr id="763" name="Google Shape;763;p36"/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6"/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6"/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6"/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6"/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6"/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6"/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0" name="Google Shape;770;p36"/>
            <p:cNvGrpSpPr/>
            <p:nvPr/>
          </p:nvGrpSpPr>
          <p:grpSpPr>
            <a:xfrm>
              <a:off x="6978616" y="4158455"/>
              <a:ext cx="400827" cy="696908"/>
              <a:chOff x="8328075" y="1480875"/>
              <a:chExt cx="419100" cy="728678"/>
            </a:xfrm>
          </p:grpSpPr>
          <p:sp>
            <p:nvSpPr>
              <p:cNvPr id="771" name="Google Shape;771;p36"/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6"/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6"/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6"/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6"/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6"/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6"/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6"/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6"/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6"/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6"/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6"/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6"/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6"/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36"/>
            <p:cNvSpPr/>
            <p:nvPr/>
          </p:nvSpPr>
          <p:spPr>
            <a:xfrm>
              <a:off x="6406315" y="4132996"/>
              <a:ext cx="257508" cy="257545"/>
            </a:xfrm>
            <a:custGeom>
              <a:avLst/>
              <a:gdLst/>
              <a:ahLst/>
              <a:cxnLst/>
              <a:rect l="l" t="t" r="r" b="b"/>
              <a:pathLst>
                <a:path w="7113" h="7114" extrusionOk="0">
                  <a:moveTo>
                    <a:pt x="4099" y="1"/>
                  </a:moveTo>
                  <a:lnTo>
                    <a:pt x="1" y="3015"/>
                  </a:lnTo>
                  <a:lnTo>
                    <a:pt x="3014" y="7113"/>
                  </a:lnTo>
                  <a:lnTo>
                    <a:pt x="7113" y="4100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36"/>
          <p:cNvSpPr/>
          <p:nvPr/>
        </p:nvSpPr>
        <p:spPr>
          <a:xfrm>
            <a:off x="6954500" y="640243"/>
            <a:ext cx="449077" cy="472659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6"/>
          <p:cNvSpPr/>
          <p:nvPr/>
        </p:nvSpPr>
        <p:spPr>
          <a:xfrm>
            <a:off x="7319425" y="1943200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>
          <a:extLst>
            <a:ext uri="{FF2B5EF4-FFF2-40B4-BE49-F238E27FC236}">
              <a16:creationId xmlns:a16="http://schemas.microsoft.com/office/drawing/2014/main" id="{F3AC861C-8E87-231A-41D3-1859C0223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oogle Shape;1029;p40">
            <a:extLst>
              <a:ext uri="{FF2B5EF4-FFF2-40B4-BE49-F238E27FC236}">
                <a16:creationId xmlns:a16="http://schemas.microsoft.com/office/drawing/2014/main" id="{57E359F2-C809-146F-3480-F464423D8143}"/>
              </a:ext>
            </a:extLst>
          </p:cNvPr>
          <p:cNvGrpSpPr/>
          <p:nvPr/>
        </p:nvGrpSpPr>
        <p:grpSpPr>
          <a:xfrm>
            <a:off x="152776" y="1756316"/>
            <a:ext cx="2558774" cy="3219108"/>
            <a:chOff x="9086201" y="1389391"/>
            <a:chExt cx="2558774" cy="3219108"/>
          </a:xfrm>
        </p:grpSpPr>
        <p:sp>
          <p:nvSpPr>
            <p:cNvPr id="1030" name="Google Shape;1030;p40">
              <a:extLst>
                <a:ext uri="{FF2B5EF4-FFF2-40B4-BE49-F238E27FC236}">
                  <a16:creationId xmlns:a16="http://schemas.microsoft.com/office/drawing/2014/main" id="{857E6F84-7BA3-FBAF-C083-25D956D1C7E1}"/>
                </a:ext>
              </a:extLst>
            </p:cNvPr>
            <p:cNvSpPr/>
            <p:nvPr/>
          </p:nvSpPr>
          <p:spPr>
            <a:xfrm>
              <a:off x="9602275" y="1389391"/>
              <a:ext cx="2042700" cy="3187200"/>
            </a:xfrm>
            <a:prstGeom prst="rect">
              <a:avLst/>
            </a:prstGeom>
            <a:solidFill>
              <a:srgbClr val="353537">
                <a:alpha val="7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0">
              <a:extLst>
                <a:ext uri="{FF2B5EF4-FFF2-40B4-BE49-F238E27FC236}">
                  <a16:creationId xmlns:a16="http://schemas.microsoft.com/office/drawing/2014/main" id="{9C1345D1-63F3-0258-CD39-11115B2DC25C}"/>
                </a:ext>
              </a:extLst>
            </p:cNvPr>
            <p:cNvSpPr/>
            <p:nvPr/>
          </p:nvSpPr>
          <p:spPr>
            <a:xfrm>
              <a:off x="9670942" y="1501213"/>
              <a:ext cx="1905000" cy="889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0">
              <a:extLst>
                <a:ext uri="{FF2B5EF4-FFF2-40B4-BE49-F238E27FC236}">
                  <a16:creationId xmlns:a16="http://schemas.microsoft.com/office/drawing/2014/main" id="{9A3EB025-B66D-172F-72F0-D38BA96978C0}"/>
                </a:ext>
              </a:extLst>
            </p:cNvPr>
            <p:cNvSpPr/>
            <p:nvPr/>
          </p:nvSpPr>
          <p:spPr>
            <a:xfrm>
              <a:off x="9670942" y="2537955"/>
              <a:ext cx="1905000" cy="889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0">
              <a:extLst>
                <a:ext uri="{FF2B5EF4-FFF2-40B4-BE49-F238E27FC236}">
                  <a16:creationId xmlns:a16="http://schemas.microsoft.com/office/drawing/2014/main" id="{6F529641-81AB-285E-21FB-6F3A961571D5}"/>
                </a:ext>
              </a:extLst>
            </p:cNvPr>
            <p:cNvSpPr/>
            <p:nvPr/>
          </p:nvSpPr>
          <p:spPr>
            <a:xfrm>
              <a:off x="9670942" y="3574698"/>
              <a:ext cx="1905000" cy="889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4" name="Google Shape;1034;p40">
              <a:extLst>
                <a:ext uri="{FF2B5EF4-FFF2-40B4-BE49-F238E27FC236}">
                  <a16:creationId xmlns:a16="http://schemas.microsoft.com/office/drawing/2014/main" id="{D23FF63B-FC90-D94D-ABC0-1C32341B8472}"/>
                </a:ext>
              </a:extLst>
            </p:cNvPr>
            <p:cNvGrpSpPr/>
            <p:nvPr/>
          </p:nvGrpSpPr>
          <p:grpSpPr>
            <a:xfrm>
              <a:off x="9086201" y="3417800"/>
              <a:ext cx="810634" cy="1190700"/>
              <a:chOff x="225575" y="3247475"/>
              <a:chExt cx="1282447" cy="1883720"/>
            </a:xfrm>
          </p:grpSpPr>
          <p:sp>
            <p:nvSpPr>
              <p:cNvPr id="1035" name="Google Shape;1035;p40">
                <a:extLst>
                  <a:ext uri="{FF2B5EF4-FFF2-40B4-BE49-F238E27FC236}">
                    <a16:creationId xmlns:a16="http://schemas.microsoft.com/office/drawing/2014/main" id="{C4960D30-8F5C-459F-EDF7-E3B476EA6B00}"/>
                  </a:ext>
                </a:extLst>
              </p:cNvPr>
              <p:cNvSpPr/>
              <p:nvPr/>
            </p:nvSpPr>
            <p:spPr>
              <a:xfrm>
                <a:off x="1062124" y="3795020"/>
                <a:ext cx="445898" cy="697096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5034" extrusionOk="0">
                    <a:moveTo>
                      <a:pt x="2070" y="0"/>
                    </a:moveTo>
                    <a:cubicBezTo>
                      <a:pt x="1776" y="0"/>
                      <a:pt x="1457" y="137"/>
                      <a:pt x="1179" y="451"/>
                    </a:cubicBezTo>
                    <a:cubicBezTo>
                      <a:pt x="493" y="1221"/>
                      <a:pt x="0" y="4372"/>
                      <a:pt x="609" y="5034"/>
                    </a:cubicBezTo>
                    <a:cubicBezTo>
                      <a:pt x="609" y="5034"/>
                      <a:pt x="2624" y="2727"/>
                      <a:pt x="2975" y="1494"/>
                    </a:cubicBezTo>
                    <a:cubicBezTo>
                      <a:pt x="3220" y="632"/>
                      <a:pt x="2703" y="0"/>
                      <a:pt x="20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0">
                <a:extLst>
                  <a:ext uri="{FF2B5EF4-FFF2-40B4-BE49-F238E27FC236}">
                    <a16:creationId xmlns:a16="http://schemas.microsoft.com/office/drawing/2014/main" id="{3A2EE959-48ED-D416-37F5-A915DF992B11}"/>
                  </a:ext>
                </a:extLst>
              </p:cNvPr>
              <p:cNvSpPr/>
              <p:nvPr/>
            </p:nvSpPr>
            <p:spPr>
              <a:xfrm>
                <a:off x="1119039" y="3959394"/>
                <a:ext cx="170743" cy="903427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524" extrusionOk="0">
                    <a:moveTo>
                      <a:pt x="1137" y="0"/>
                    </a:moveTo>
                    <a:cubicBezTo>
                      <a:pt x="858" y="431"/>
                      <a:pt x="624" y="1045"/>
                      <a:pt x="445" y="1822"/>
                    </a:cubicBezTo>
                    <a:cubicBezTo>
                      <a:pt x="302" y="2439"/>
                      <a:pt x="194" y="3163"/>
                      <a:pt x="122" y="3973"/>
                    </a:cubicBezTo>
                    <a:cubicBezTo>
                      <a:pt x="0" y="5348"/>
                      <a:pt x="28" y="6511"/>
                      <a:pt x="28" y="6523"/>
                    </a:cubicBezTo>
                    <a:lnTo>
                      <a:pt x="141" y="6520"/>
                    </a:lnTo>
                    <a:cubicBezTo>
                      <a:pt x="141" y="6509"/>
                      <a:pt x="113" y="5352"/>
                      <a:pt x="235" y="3981"/>
                    </a:cubicBezTo>
                    <a:cubicBezTo>
                      <a:pt x="395" y="2173"/>
                      <a:pt x="741" y="819"/>
                      <a:pt x="1233" y="62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0">
                <a:extLst>
                  <a:ext uri="{FF2B5EF4-FFF2-40B4-BE49-F238E27FC236}">
                    <a16:creationId xmlns:a16="http://schemas.microsoft.com/office/drawing/2014/main" id="{16FDF88D-614B-2D87-2051-E9A5B10BD4BF}"/>
                  </a:ext>
                </a:extLst>
              </p:cNvPr>
              <p:cNvSpPr/>
              <p:nvPr/>
            </p:nvSpPr>
            <p:spPr>
              <a:xfrm>
                <a:off x="225575" y="3332501"/>
                <a:ext cx="596700" cy="436343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3151" extrusionOk="0">
                    <a:moveTo>
                      <a:pt x="2190" y="1"/>
                    </a:moveTo>
                    <a:cubicBezTo>
                      <a:pt x="2124" y="1"/>
                      <a:pt x="2055" y="5"/>
                      <a:pt x="1985" y="14"/>
                    </a:cubicBezTo>
                    <a:cubicBezTo>
                      <a:pt x="1" y="262"/>
                      <a:pt x="2501" y="2825"/>
                      <a:pt x="4308" y="3150"/>
                    </a:cubicBezTo>
                    <a:cubicBezTo>
                      <a:pt x="4308" y="3150"/>
                      <a:pt x="3994" y="1"/>
                      <a:pt x="21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0">
                <a:extLst>
                  <a:ext uri="{FF2B5EF4-FFF2-40B4-BE49-F238E27FC236}">
                    <a16:creationId xmlns:a16="http://schemas.microsoft.com/office/drawing/2014/main" id="{493630E6-B613-EA4A-6304-F6DA6E8FD13F}"/>
                  </a:ext>
                </a:extLst>
              </p:cNvPr>
              <p:cNvSpPr/>
              <p:nvPr/>
            </p:nvSpPr>
            <p:spPr>
              <a:xfrm>
                <a:off x="846928" y="3247475"/>
                <a:ext cx="498796" cy="945386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6827" extrusionOk="0">
                    <a:moveTo>
                      <a:pt x="2421" y="0"/>
                    </a:moveTo>
                    <a:cubicBezTo>
                      <a:pt x="1927" y="0"/>
                      <a:pt x="1355" y="343"/>
                      <a:pt x="948" y="1263"/>
                    </a:cubicBezTo>
                    <a:cubicBezTo>
                      <a:pt x="1" y="3406"/>
                      <a:pt x="1504" y="6826"/>
                      <a:pt x="1504" y="6826"/>
                    </a:cubicBezTo>
                    <a:cubicBezTo>
                      <a:pt x="1504" y="6826"/>
                      <a:pt x="3130" y="2330"/>
                      <a:pt x="3422" y="1263"/>
                    </a:cubicBezTo>
                    <a:cubicBezTo>
                      <a:pt x="3601" y="606"/>
                      <a:pt x="3079" y="0"/>
                      <a:pt x="24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0">
                <a:extLst>
                  <a:ext uri="{FF2B5EF4-FFF2-40B4-BE49-F238E27FC236}">
                    <a16:creationId xmlns:a16="http://schemas.microsoft.com/office/drawing/2014/main" id="{C3B723E9-8B33-F568-9486-2EA1DB521D13}"/>
                  </a:ext>
                </a:extLst>
              </p:cNvPr>
              <p:cNvSpPr/>
              <p:nvPr/>
            </p:nvSpPr>
            <p:spPr>
              <a:xfrm>
                <a:off x="1013380" y="3396063"/>
                <a:ext cx="127122" cy="158390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438" extrusionOk="0">
                    <a:moveTo>
                      <a:pt x="780" y="0"/>
                    </a:moveTo>
                    <a:cubicBezTo>
                      <a:pt x="778" y="12"/>
                      <a:pt x="577" y="1168"/>
                      <a:pt x="384" y="3147"/>
                    </a:cubicBezTo>
                    <a:cubicBezTo>
                      <a:pt x="207" y="4974"/>
                      <a:pt x="0" y="7893"/>
                      <a:pt x="25" y="11438"/>
                    </a:cubicBezTo>
                    <a:lnTo>
                      <a:pt x="165" y="11438"/>
                    </a:lnTo>
                    <a:cubicBezTo>
                      <a:pt x="141" y="7899"/>
                      <a:pt x="347" y="4985"/>
                      <a:pt x="524" y="3163"/>
                    </a:cubicBezTo>
                    <a:cubicBezTo>
                      <a:pt x="716" y="1189"/>
                      <a:pt x="916" y="36"/>
                      <a:pt x="918" y="25"/>
                    </a:cubicBez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0">
                <a:extLst>
                  <a:ext uri="{FF2B5EF4-FFF2-40B4-BE49-F238E27FC236}">
                    <a16:creationId xmlns:a16="http://schemas.microsoft.com/office/drawing/2014/main" id="{5537B2B5-9803-0747-76A3-F4E8530013EE}"/>
                  </a:ext>
                </a:extLst>
              </p:cNvPr>
              <p:cNvSpPr/>
              <p:nvPr/>
            </p:nvSpPr>
            <p:spPr>
              <a:xfrm>
                <a:off x="549476" y="3456301"/>
                <a:ext cx="496165" cy="95868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6923" extrusionOk="0">
                    <a:moveTo>
                      <a:pt x="66" y="1"/>
                    </a:moveTo>
                    <a:lnTo>
                      <a:pt x="0" y="124"/>
                    </a:lnTo>
                    <a:cubicBezTo>
                      <a:pt x="528" y="405"/>
                      <a:pt x="1036" y="935"/>
                      <a:pt x="1513" y="1700"/>
                    </a:cubicBezTo>
                    <a:cubicBezTo>
                      <a:pt x="1898" y="2316"/>
                      <a:pt x="2259" y="3083"/>
                      <a:pt x="2592" y="3980"/>
                    </a:cubicBezTo>
                    <a:cubicBezTo>
                      <a:pt x="3160" y="5512"/>
                      <a:pt x="3443" y="6909"/>
                      <a:pt x="3446" y="6922"/>
                    </a:cubicBezTo>
                    <a:lnTo>
                      <a:pt x="3583" y="6896"/>
                    </a:lnTo>
                    <a:cubicBezTo>
                      <a:pt x="3580" y="6881"/>
                      <a:pt x="3294" y="5476"/>
                      <a:pt x="2723" y="3934"/>
                    </a:cubicBezTo>
                    <a:cubicBezTo>
                      <a:pt x="2387" y="3028"/>
                      <a:pt x="2020" y="2250"/>
                      <a:pt x="1631" y="1626"/>
                    </a:cubicBezTo>
                    <a:cubicBezTo>
                      <a:pt x="1142" y="841"/>
                      <a:pt x="615" y="294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0">
                <a:extLst>
                  <a:ext uri="{FF2B5EF4-FFF2-40B4-BE49-F238E27FC236}">
                    <a16:creationId xmlns:a16="http://schemas.microsoft.com/office/drawing/2014/main" id="{B1899208-4300-6EC9-9CF6-E6D8EA8F4A0F}"/>
                  </a:ext>
                </a:extLst>
              </p:cNvPr>
              <p:cNvSpPr/>
              <p:nvPr/>
            </p:nvSpPr>
            <p:spPr>
              <a:xfrm>
                <a:off x="523442" y="3794881"/>
                <a:ext cx="496303" cy="632011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4564" extrusionOk="0">
                    <a:moveTo>
                      <a:pt x="1482" y="1"/>
                    </a:moveTo>
                    <a:cubicBezTo>
                      <a:pt x="0" y="1"/>
                      <a:pt x="1463" y="3111"/>
                      <a:pt x="3229" y="4563"/>
                    </a:cubicBezTo>
                    <a:cubicBezTo>
                      <a:pt x="3229" y="4563"/>
                      <a:pt x="3583" y="352"/>
                      <a:pt x="1720" y="23"/>
                    </a:cubicBezTo>
                    <a:cubicBezTo>
                      <a:pt x="1633" y="8"/>
                      <a:pt x="1554" y="1"/>
                      <a:pt x="1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0">
                <a:extLst>
                  <a:ext uri="{FF2B5EF4-FFF2-40B4-BE49-F238E27FC236}">
                    <a16:creationId xmlns:a16="http://schemas.microsoft.com/office/drawing/2014/main" id="{14A4D652-9FD2-1231-6140-690233425573}"/>
                  </a:ext>
                </a:extLst>
              </p:cNvPr>
              <p:cNvSpPr/>
              <p:nvPr/>
            </p:nvSpPr>
            <p:spPr>
              <a:xfrm>
                <a:off x="810508" y="4020878"/>
                <a:ext cx="205085" cy="807878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5834" extrusionOk="0">
                    <a:moveTo>
                      <a:pt x="106" y="1"/>
                    </a:moveTo>
                    <a:lnTo>
                      <a:pt x="0" y="68"/>
                    </a:lnTo>
                    <a:cubicBezTo>
                      <a:pt x="808" y="1309"/>
                      <a:pt x="1115" y="2808"/>
                      <a:pt x="1229" y="3844"/>
                    </a:cubicBezTo>
                    <a:cubicBezTo>
                      <a:pt x="1355" y="4971"/>
                      <a:pt x="1288" y="5814"/>
                      <a:pt x="1286" y="5823"/>
                    </a:cubicBezTo>
                    <a:lnTo>
                      <a:pt x="1411" y="5834"/>
                    </a:lnTo>
                    <a:cubicBezTo>
                      <a:pt x="1412" y="5824"/>
                      <a:pt x="1480" y="4971"/>
                      <a:pt x="1355" y="3833"/>
                    </a:cubicBezTo>
                    <a:cubicBezTo>
                      <a:pt x="1281" y="3165"/>
                      <a:pt x="1156" y="2530"/>
                      <a:pt x="982" y="1944"/>
                    </a:cubicBezTo>
                    <a:cubicBezTo>
                      <a:pt x="762" y="1214"/>
                      <a:pt x="469" y="559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0">
                <a:extLst>
                  <a:ext uri="{FF2B5EF4-FFF2-40B4-BE49-F238E27FC236}">
                    <a16:creationId xmlns:a16="http://schemas.microsoft.com/office/drawing/2014/main" id="{6C62DB7B-9FCA-4901-F6AC-E69F17C7EF1D}"/>
                  </a:ext>
                </a:extLst>
              </p:cNvPr>
              <p:cNvSpPr/>
              <p:nvPr/>
            </p:nvSpPr>
            <p:spPr>
              <a:xfrm>
                <a:off x="759548" y="4554575"/>
                <a:ext cx="571912" cy="57177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29" extrusionOk="0">
                    <a:moveTo>
                      <a:pt x="3" y="0"/>
                    </a:moveTo>
                    <a:lnTo>
                      <a:pt x="3" y="2065"/>
                    </a:lnTo>
                    <a:cubicBezTo>
                      <a:pt x="0" y="3205"/>
                      <a:pt x="924" y="4129"/>
                      <a:pt x="2066" y="4129"/>
                    </a:cubicBezTo>
                    <a:cubicBezTo>
                      <a:pt x="3205" y="4129"/>
                      <a:pt x="4130" y="3205"/>
                      <a:pt x="4130" y="2065"/>
                    </a:cubicBez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0">
                <a:extLst>
                  <a:ext uri="{FF2B5EF4-FFF2-40B4-BE49-F238E27FC236}">
                    <a16:creationId xmlns:a16="http://schemas.microsoft.com/office/drawing/2014/main" id="{04DCE41E-5E2B-27AE-83AD-B9343F0066AA}"/>
                  </a:ext>
                </a:extLst>
              </p:cNvPr>
              <p:cNvSpPr/>
              <p:nvPr/>
            </p:nvSpPr>
            <p:spPr>
              <a:xfrm>
                <a:off x="832111" y="4554852"/>
                <a:ext cx="42720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162" extrusionOk="0">
                    <a:moveTo>
                      <a:pt x="1" y="0"/>
                    </a:moveTo>
                    <a:lnTo>
                      <a:pt x="1" y="2815"/>
                    </a:lnTo>
                    <a:cubicBezTo>
                      <a:pt x="1" y="3558"/>
                      <a:pt x="691" y="4161"/>
                      <a:pt x="1542" y="4161"/>
                    </a:cubicBezTo>
                    <a:cubicBezTo>
                      <a:pt x="2390" y="4161"/>
                      <a:pt x="3081" y="3557"/>
                      <a:pt x="3084" y="2815"/>
                    </a:cubicBezTo>
                    <a:lnTo>
                      <a:pt x="3084" y="0"/>
                    </a:lnTo>
                    <a:lnTo>
                      <a:pt x="3014" y="0"/>
                    </a:lnTo>
                    <a:lnTo>
                      <a:pt x="3014" y="2815"/>
                    </a:lnTo>
                    <a:cubicBezTo>
                      <a:pt x="3014" y="3519"/>
                      <a:pt x="2353" y="4091"/>
                      <a:pt x="1543" y="4091"/>
                    </a:cubicBezTo>
                    <a:cubicBezTo>
                      <a:pt x="730" y="4091"/>
                      <a:pt x="72" y="3518"/>
                      <a:pt x="72" y="2815"/>
                    </a:cubicBez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0">
                <a:extLst>
                  <a:ext uri="{FF2B5EF4-FFF2-40B4-BE49-F238E27FC236}">
                    <a16:creationId xmlns:a16="http://schemas.microsoft.com/office/drawing/2014/main" id="{C19AD7A3-2850-B6AF-C879-44DFF876D497}"/>
                  </a:ext>
                </a:extLst>
              </p:cNvPr>
              <p:cNvSpPr/>
              <p:nvPr/>
            </p:nvSpPr>
            <p:spPr>
              <a:xfrm>
                <a:off x="949956" y="4554852"/>
                <a:ext cx="191653" cy="576343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162" extrusionOk="0">
                    <a:moveTo>
                      <a:pt x="0" y="0"/>
                    </a:moveTo>
                    <a:lnTo>
                      <a:pt x="0" y="2815"/>
                    </a:lnTo>
                    <a:cubicBezTo>
                      <a:pt x="0" y="3172"/>
                      <a:pt x="69" y="3506"/>
                      <a:pt x="196" y="3758"/>
                    </a:cubicBezTo>
                    <a:cubicBezTo>
                      <a:pt x="325" y="4018"/>
                      <a:pt x="501" y="4161"/>
                      <a:pt x="691" y="4161"/>
                    </a:cubicBezTo>
                    <a:cubicBezTo>
                      <a:pt x="878" y="4161"/>
                      <a:pt x="1054" y="4018"/>
                      <a:pt x="1187" y="3758"/>
                    </a:cubicBezTo>
                    <a:cubicBezTo>
                      <a:pt x="1313" y="3506"/>
                      <a:pt x="1383" y="3172"/>
                      <a:pt x="1383" y="2815"/>
                    </a:cubicBezTo>
                    <a:lnTo>
                      <a:pt x="1383" y="0"/>
                    </a:lnTo>
                    <a:lnTo>
                      <a:pt x="1312" y="0"/>
                    </a:lnTo>
                    <a:lnTo>
                      <a:pt x="1312" y="2815"/>
                    </a:lnTo>
                    <a:cubicBezTo>
                      <a:pt x="1312" y="3162"/>
                      <a:pt x="1246" y="3484"/>
                      <a:pt x="1124" y="3727"/>
                    </a:cubicBezTo>
                    <a:cubicBezTo>
                      <a:pt x="1006" y="3963"/>
                      <a:pt x="852" y="4093"/>
                      <a:pt x="692" y="4093"/>
                    </a:cubicBezTo>
                    <a:cubicBezTo>
                      <a:pt x="530" y="4093"/>
                      <a:pt x="376" y="3963"/>
                      <a:pt x="258" y="3727"/>
                    </a:cubicBezTo>
                    <a:cubicBezTo>
                      <a:pt x="137" y="3484"/>
                      <a:pt x="71" y="3160"/>
                      <a:pt x="71" y="2815"/>
                    </a:cubicBez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0">
                <a:extLst>
                  <a:ext uri="{FF2B5EF4-FFF2-40B4-BE49-F238E27FC236}">
                    <a16:creationId xmlns:a16="http://schemas.microsoft.com/office/drawing/2014/main" id="{4B7B3024-9158-5639-7E22-B2F7955C2271}"/>
                  </a:ext>
                </a:extLst>
              </p:cNvPr>
              <p:cNvSpPr/>
              <p:nvPr/>
            </p:nvSpPr>
            <p:spPr>
              <a:xfrm>
                <a:off x="1040521" y="4554575"/>
                <a:ext cx="9832" cy="571635"/>
              </a:xfrm>
              <a:custGeom>
                <a:avLst/>
                <a:gdLst/>
                <a:ahLst/>
                <a:cxnLst/>
                <a:rect l="l" t="t" r="r" b="b"/>
                <a:pathLst>
                  <a:path w="71" h="4128" extrusionOk="0">
                    <a:moveTo>
                      <a:pt x="1" y="0"/>
                    </a:moveTo>
                    <a:lnTo>
                      <a:pt x="1" y="4128"/>
                    </a:lnTo>
                    <a:lnTo>
                      <a:pt x="70" y="412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7" name="Google Shape;1047;p40">
              <a:extLst>
                <a:ext uri="{FF2B5EF4-FFF2-40B4-BE49-F238E27FC236}">
                  <a16:creationId xmlns:a16="http://schemas.microsoft.com/office/drawing/2014/main" id="{F5F6FAD6-5329-8295-0164-3FB39DA03E03}"/>
                </a:ext>
              </a:extLst>
            </p:cNvPr>
            <p:cNvGrpSpPr/>
            <p:nvPr/>
          </p:nvGrpSpPr>
          <p:grpSpPr>
            <a:xfrm>
              <a:off x="10116925" y="1758335"/>
              <a:ext cx="440110" cy="629395"/>
              <a:chOff x="6260475" y="4419824"/>
              <a:chExt cx="440110" cy="629395"/>
            </a:xfrm>
          </p:grpSpPr>
          <p:sp>
            <p:nvSpPr>
              <p:cNvPr id="1048" name="Google Shape;1048;p40">
                <a:extLst>
                  <a:ext uri="{FF2B5EF4-FFF2-40B4-BE49-F238E27FC236}">
                    <a16:creationId xmlns:a16="http://schemas.microsoft.com/office/drawing/2014/main" id="{92B028E8-E26F-91C6-26B4-09A1A908DE37}"/>
                  </a:ext>
                </a:extLst>
              </p:cNvPr>
              <p:cNvSpPr/>
              <p:nvPr/>
            </p:nvSpPr>
            <p:spPr>
              <a:xfrm>
                <a:off x="6260475" y="4419824"/>
                <a:ext cx="165486" cy="629395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14251" extrusionOk="0">
                    <a:moveTo>
                      <a:pt x="0" y="0"/>
                    </a:moveTo>
                    <a:lnTo>
                      <a:pt x="0" y="14250"/>
                    </a:lnTo>
                    <a:lnTo>
                      <a:pt x="3746" y="14250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0">
                <a:extLst>
                  <a:ext uri="{FF2B5EF4-FFF2-40B4-BE49-F238E27FC236}">
                    <a16:creationId xmlns:a16="http://schemas.microsoft.com/office/drawing/2014/main" id="{9EB9144E-EB8B-EE67-CDD8-C28F8F69D203}"/>
                  </a:ext>
                </a:extLst>
              </p:cNvPr>
              <p:cNvSpPr/>
              <p:nvPr/>
            </p:nvSpPr>
            <p:spPr>
              <a:xfrm>
                <a:off x="6260475" y="4469113"/>
                <a:ext cx="165486" cy="4178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6" extrusionOk="0">
                    <a:moveTo>
                      <a:pt x="0" y="1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0">
                <a:extLst>
                  <a:ext uri="{FF2B5EF4-FFF2-40B4-BE49-F238E27FC236}">
                    <a16:creationId xmlns:a16="http://schemas.microsoft.com/office/drawing/2014/main" id="{568D55CF-D860-D332-7997-3A0DB77AE6BB}"/>
                  </a:ext>
                </a:extLst>
              </p:cNvPr>
              <p:cNvSpPr/>
              <p:nvPr/>
            </p:nvSpPr>
            <p:spPr>
              <a:xfrm>
                <a:off x="6260519" y="4967573"/>
                <a:ext cx="165486" cy="41736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45" extrusionOk="0">
                    <a:moveTo>
                      <a:pt x="0" y="0"/>
                    </a:moveTo>
                    <a:lnTo>
                      <a:pt x="0" y="945"/>
                    </a:lnTo>
                    <a:lnTo>
                      <a:pt x="3746" y="945"/>
                    </a:lnTo>
                    <a:lnTo>
                      <a:pt x="37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0">
                <a:extLst>
                  <a:ext uri="{FF2B5EF4-FFF2-40B4-BE49-F238E27FC236}">
                    <a16:creationId xmlns:a16="http://schemas.microsoft.com/office/drawing/2014/main" id="{053E6C03-816A-4351-5793-DAB9A49E65EA}"/>
                  </a:ext>
                </a:extLst>
              </p:cNvPr>
              <p:cNvSpPr/>
              <p:nvPr/>
            </p:nvSpPr>
            <p:spPr>
              <a:xfrm>
                <a:off x="6426055" y="4421016"/>
                <a:ext cx="274530" cy="62705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4198" extrusionOk="0">
                    <a:moveTo>
                      <a:pt x="3547" y="1"/>
                    </a:moveTo>
                    <a:lnTo>
                      <a:pt x="0" y="702"/>
                    </a:lnTo>
                    <a:lnTo>
                      <a:pt x="2670" y="14198"/>
                    </a:lnTo>
                    <a:lnTo>
                      <a:pt x="6215" y="13497"/>
                    </a:lnTo>
                    <a:lnTo>
                      <a:pt x="35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0">
                <a:extLst>
                  <a:ext uri="{FF2B5EF4-FFF2-40B4-BE49-F238E27FC236}">
                    <a16:creationId xmlns:a16="http://schemas.microsoft.com/office/drawing/2014/main" id="{C2A0348C-2EAD-E8B6-2E2E-09F6DA10298E}"/>
                  </a:ext>
                </a:extLst>
              </p:cNvPr>
              <p:cNvSpPr/>
              <p:nvPr/>
            </p:nvSpPr>
            <p:spPr>
              <a:xfrm>
                <a:off x="6434579" y="4464829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5" y="0"/>
                    </a:moveTo>
                    <a:lnTo>
                      <a:pt x="0" y="701"/>
                    </a:lnTo>
                    <a:lnTo>
                      <a:pt x="40" y="904"/>
                    </a:lnTo>
                    <a:lnTo>
                      <a:pt x="3586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0">
                <a:extLst>
                  <a:ext uri="{FF2B5EF4-FFF2-40B4-BE49-F238E27FC236}">
                    <a16:creationId xmlns:a16="http://schemas.microsoft.com/office/drawing/2014/main" id="{E0EDE5C4-BB82-D50B-DB02-942C78B3E158}"/>
                  </a:ext>
                </a:extLst>
              </p:cNvPr>
              <p:cNvSpPr/>
              <p:nvPr/>
            </p:nvSpPr>
            <p:spPr>
              <a:xfrm>
                <a:off x="6445179" y="4518535"/>
                <a:ext cx="158464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904" extrusionOk="0">
                    <a:moveTo>
                      <a:pt x="3547" y="0"/>
                    </a:moveTo>
                    <a:lnTo>
                      <a:pt x="1" y="701"/>
                    </a:lnTo>
                    <a:lnTo>
                      <a:pt x="41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0">
                <a:extLst>
                  <a:ext uri="{FF2B5EF4-FFF2-40B4-BE49-F238E27FC236}">
                    <a16:creationId xmlns:a16="http://schemas.microsoft.com/office/drawing/2014/main" id="{F7C27EED-0C04-30FB-6C2A-3B51A8C63558}"/>
                  </a:ext>
                </a:extLst>
              </p:cNvPr>
              <p:cNvSpPr/>
              <p:nvPr/>
            </p:nvSpPr>
            <p:spPr>
              <a:xfrm>
                <a:off x="6520483" y="4899160"/>
                <a:ext cx="15842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904" extrusionOk="0">
                    <a:moveTo>
                      <a:pt x="3547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7" y="202"/>
                    </a:lnTo>
                    <a:lnTo>
                      <a:pt x="35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0">
                <a:extLst>
                  <a:ext uri="{FF2B5EF4-FFF2-40B4-BE49-F238E27FC236}">
                    <a16:creationId xmlns:a16="http://schemas.microsoft.com/office/drawing/2014/main" id="{399AAADE-520C-1D3E-AC8D-4142226644B7}"/>
                  </a:ext>
                </a:extLst>
              </p:cNvPr>
              <p:cNvSpPr/>
              <p:nvPr/>
            </p:nvSpPr>
            <p:spPr>
              <a:xfrm>
                <a:off x="6531127" y="4952866"/>
                <a:ext cx="158376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904" extrusionOk="0">
                    <a:moveTo>
                      <a:pt x="3545" y="0"/>
                    </a:moveTo>
                    <a:lnTo>
                      <a:pt x="0" y="702"/>
                    </a:lnTo>
                    <a:lnTo>
                      <a:pt x="40" y="904"/>
                    </a:lnTo>
                    <a:lnTo>
                      <a:pt x="3585" y="202"/>
                    </a:lnTo>
                    <a:lnTo>
                      <a:pt x="354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6" name="Google Shape;1056;p40">
              <a:extLst>
                <a:ext uri="{FF2B5EF4-FFF2-40B4-BE49-F238E27FC236}">
                  <a16:creationId xmlns:a16="http://schemas.microsoft.com/office/drawing/2014/main" id="{0131790E-6718-047F-E586-6AAA8E62A439}"/>
                </a:ext>
              </a:extLst>
            </p:cNvPr>
            <p:cNvGrpSpPr/>
            <p:nvPr/>
          </p:nvGrpSpPr>
          <p:grpSpPr>
            <a:xfrm>
              <a:off x="10710875" y="1662362"/>
              <a:ext cx="419100" cy="728678"/>
              <a:chOff x="8328075" y="1480875"/>
              <a:chExt cx="419100" cy="728678"/>
            </a:xfrm>
          </p:grpSpPr>
          <p:sp>
            <p:nvSpPr>
              <p:cNvPr id="1057" name="Google Shape;1057;p40">
                <a:extLst>
                  <a:ext uri="{FF2B5EF4-FFF2-40B4-BE49-F238E27FC236}">
                    <a16:creationId xmlns:a16="http://schemas.microsoft.com/office/drawing/2014/main" id="{990883AD-FAF3-6E8E-A4FC-AC2C5BD6C30D}"/>
                  </a:ext>
                </a:extLst>
              </p:cNvPr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0">
                <a:extLst>
                  <a:ext uri="{FF2B5EF4-FFF2-40B4-BE49-F238E27FC236}">
                    <a16:creationId xmlns:a16="http://schemas.microsoft.com/office/drawing/2014/main" id="{5ED042E5-29D5-188F-A9A6-4683B614CC7A}"/>
                  </a:ext>
                </a:extLst>
              </p:cNvPr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0">
                <a:extLst>
                  <a:ext uri="{FF2B5EF4-FFF2-40B4-BE49-F238E27FC236}">
                    <a16:creationId xmlns:a16="http://schemas.microsoft.com/office/drawing/2014/main" id="{A072A549-D426-C00D-7E1F-78AC9D53F201}"/>
                  </a:ext>
                </a:extLst>
              </p:cNvPr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0">
                <a:extLst>
                  <a:ext uri="{FF2B5EF4-FFF2-40B4-BE49-F238E27FC236}">
                    <a16:creationId xmlns:a16="http://schemas.microsoft.com/office/drawing/2014/main" id="{21A12BEB-8455-A5BC-CD76-559AF303D0FF}"/>
                  </a:ext>
                </a:extLst>
              </p:cNvPr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0">
                <a:extLst>
                  <a:ext uri="{FF2B5EF4-FFF2-40B4-BE49-F238E27FC236}">
                    <a16:creationId xmlns:a16="http://schemas.microsoft.com/office/drawing/2014/main" id="{C60276A4-B5A0-D604-6448-79E065301DA1}"/>
                  </a:ext>
                </a:extLst>
              </p:cNvPr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0">
                <a:extLst>
                  <a:ext uri="{FF2B5EF4-FFF2-40B4-BE49-F238E27FC236}">
                    <a16:creationId xmlns:a16="http://schemas.microsoft.com/office/drawing/2014/main" id="{0D7EEC42-EC62-F1DB-C836-95F49692ECB3}"/>
                  </a:ext>
                </a:extLst>
              </p:cNvPr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0">
                <a:extLst>
                  <a:ext uri="{FF2B5EF4-FFF2-40B4-BE49-F238E27FC236}">
                    <a16:creationId xmlns:a16="http://schemas.microsoft.com/office/drawing/2014/main" id="{9D3620A4-328D-6258-F4C9-E221F1EC2081}"/>
                  </a:ext>
                </a:extLst>
              </p:cNvPr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0">
                <a:extLst>
                  <a:ext uri="{FF2B5EF4-FFF2-40B4-BE49-F238E27FC236}">
                    <a16:creationId xmlns:a16="http://schemas.microsoft.com/office/drawing/2014/main" id="{85AFD316-8D8E-3A1E-ADF6-3FD4DCB7466D}"/>
                  </a:ext>
                </a:extLst>
              </p:cNvPr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0">
                <a:extLst>
                  <a:ext uri="{FF2B5EF4-FFF2-40B4-BE49-F238E27FC236}">
                    <a16:creationId xmlns:a16="http://schemas.microsoft.com/office/drawing/2014/main" id="{3FCAE844-C838-35DF-6E24-72B7601DF6B1}"/>
                  </a:ext>
                </a:extLst>
              </p:cNvPr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0">
                <a:extLst>
                  <a:ext uri="{FF2B5EF4-FFF2-40B4-BE49-F238E27FC236}">
                    <a16:creationId xmlns:a16="http://schemas.microsoft.com/office/drawing/2014/main" id="{DECA5358-EB7E-A830-B250-BE3B433EF74E}"/>
                  </a:ext>
                </a:extLst>
              </p:cNvPr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40">
                <a:extLst>
                  <a:ext uri="{FF2B5EF4-FFF2-40B4-BE49-F238E27FC236}">
                    <a16:creationId xmlns:a16="http://schemas.microsoft.com/office/drawing/2014/main" id="{7504E988-3C24-5807-7195-B4C0CFBFE231}"/>
                  </a:ext>
                </a:extLst>
              </p:cNvPr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40">
                <a:extLst>
                  <a:ext uri="{FF2B5EF4-FFF2-40B4-BE49-F238E27FC236}">
                    <a16:creationId xmlns:a16="http://schemas.microsoft.com/office/drawing/2014/main" id="{FD53D7FE-E9DA-B0FC-1615-35E16FC178BC}"/>
                  </a:ext>
                </a:extLst>
              </p:cNvPr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0">
                <a:extLst>
                  <a:ext uri="{FF2B5EF4-FFF2-40B4-BE49-F238E27FC236}">
                    <a16:creationId xmlns:a16="http://schemas.microsoft.com/office/drawing/2014/main" id="{247DCB02-E2CE-AADB-49D3-251BF57D27D0}"/>
                  </a:ext>
                </a:extLst>
              </p:cNvPr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0">
                <a:extLst>
                  <a:ext uri="{FF2B5EF4-FFF2-40B4-BE49-F238E27FC236}">
                    <a16:creationId xmlns:a16="http://schemas.microsoft.com/office/drawing/2014/main" id="{28A0814F-591D-8A2E-CE35-D29C98ED8A39}"/>
                  </a:ext>
                </a:extLst>
              </p:cNvPr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1" name="Google Shape;1071;p40">
              <a:extLst>
                <a:ext uri="{FF2B5EF4-FFF2-40B4-BE49-F238E27FC236}">
                  <a16:creationId xmlns:a16="http://schemas.microsoft.com/office/drawing/2014/main" id="{61B04973-111D-0DDA-6989-918F26F55152}"/>
                </a:ext>
              </a:extLst>
            </p:cNvPr>
            <p:cNvGrpSpPr/>
            <p:nvPr/>
          </p:nvGrpSpPr>
          <p:grpSpPr>
            <a:xfrm>
              <a:off x="9877855" y="2695937"/>
              <a:ext cx="678816" cy="834098"/>
              <a:chOff x="7782214" y="1723435"/>
              <a:chExt cx="832699" cy="1023056"/>
            </a:xfrm>
          </p:grpSpPr>
          <p:grpSp>
            <p:nvGrpSpPr>
              <p:cNvPr id="1072" name="Google Shape;1072;p40">
                <a:extLst>
                  <a:ext uri="{FF2B5EF4-FFF2-40B4-BE49-F238E27FC236}">
                    <a16:creationId xmlns:a16="http://schemas.microsoft.com/office/drawing/2014/main" id="{731BF295-4C91-98C7-51C0-DC22F76C9564}"/>
                  </a:ext>
                </a:extLst>
              </p:cNvPr>
              <p:cNvGrpSpPr/>
              <p:nvPr/>
            </p:nvGrpSpPr>
            <p:grpSpPr>
              <a:xfrm>
                <a:off x="7782214" y="1723435"/>
                <a:ext cx="832699" cy="893858"/>
                <a:chOff x="7739700" y="1693776"/>
                <a:chExt cx="875235" cy="939518"/>
              </a:xfrm>
            </p:grpSpPr>
            <p:sp>
              <p:nvSpPr>
                <p:cNvPr id="1073" name="Google Shape;1073;p40">
                  <a:extLst>
                    <a:ext uri="{FF2B5EF4-FFF2-40B4-BE49-F238E27FC236}">
                      <a16:creationId xmlns:a16="http://schemas.microsoft.com/office/drawing/2014/main" id="{AEC39FEF-8D36-A858-1E55-A9C3F93B278E}"/>
                    </a:ext>
                  </a:extLst>
                </p:cNvPr>
                <p:cNvSpPr/>
                <p:nvPr/>
              </p:nvSpPr>
              <p:spPr>
                <a:xfrm>
                  <a:off x="7739700" y="1693776"/>
                  <a:ext cx="548727" cy="916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8" h="10625" extrusionOk="0">
                      <a:moveTo>
                        <a:pt x="4605" y="0"/>
                      </a:moveTo>
                      <a:lnTo>
                        <a:pt x="1" y="9802"/>
                      </a:lnTo>
                      <a:lnTo>
                        <a:pt x="1751" y="10625"/>
                      </a:lnTo>
                      <a:lnTo>
                        <a:pt x="6357" y="823"/>
                      </a:lnTo>
                      <a:lnTo>
                        <a:pt x="460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40">
                  <a:extLst>
                    <a:ext uri="{FF2B5EF4-FFF2-40B4-BE49-F238E27FC236}">
                      <a16:creationId xmlns:a16="http://schemas.microsoft.com/office/drawing/2014/main" id="{4981B191-633B-0EF2-5343-489FB887ABAB}"/>
                    </a:ext>
                  </a:extLst>
                </p:cNvPr>
                <p:cNvSpPr/>
                <p:nvPr/>
              </p:nvSpPr>
              <p:spPr>
                <a:xfrm>
                  <a:off x="8044623" y="1976772"/>
                  <a:ext cx="72496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739" extrusionOk="0">
                      <a:moveTo>
                        <a:pt x="421" y="1"/>
                      </a:moveTo>
                      <a:cubicBezTo>
                        <a:pt x="283" y="1"/>
                        <a:pt x="151" y="80"/>
                        <a:pt x="88" y="213"/>
                      </a:cubicBezTo>
                      <a:cubicBezTo>
                        <a:pt x="1" y="398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0" y="343"/>
                        <a:pt x="762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40">
                  <a:extLst>
                    <a:ext uri="{FF2B5EF4-FFF2-40B4-BE49-F238E27FC236}">
                      <a16:creationId xmlns:a16="http://schemas.microsoft.com/office/drawing/2014/main" id="{531CDCE4-B0C2-0EF9-B88F-73546A2DB90E}"/>
                    </a:ext>
                  </a:extLst>
                </p:cNvPr>
                <p:cNvSpPr/>
                <p:nvPr/>
              </p:nvSpPr>
              <p:spPr>
                <a:xfrm>
                  <a:off x="7910243" y="2262790"/>
                  <a:ext cx="72583" cy="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9" extrusionOk="0">
                      <a:moveTo>
                        <a:pt x="421" y="1"/>
                      </a:moveTo>
                      <a:cubicBezTo>
                        <a:pt x="283" y="1"/>
                        <a:pt x="151" y="79"/>
                        <a:pt x="88" y="213"/>
                      </a:cubicBezTo>
                      <a:cubicBezTo>
                        <a:pt x="1" y="397"/>
                        <a:pt x="80" y="616"/>
                        <a:pt x="264" y="703"/>
                      </a:cubicBezTo>
                      <a:cubicBezTo>
                        <a:pt x="315" y="727"/>
                        <a:pt x="369" y="738"/>
                        <a:pt x="421" y="738"/>
                      </a:cubicBezTo>
                      <a:cubicBezTo>
                        <a:pt x="560" y="738"/>
                        <a:pt x="692" y="660"/>
                        <a:pt x="755" y="527"/>
                      </a:cubicBezTo>
                      <a:cubicBezTo>
                        <a:pt x="841" y="342"/>
                        <a:pt x="761" y="123"/>
                        <a:pt x="578" y="36"/>
                      </a:cubicBezTo>
                      <a:cubicBezTo>
                        <a:pt x="527" y="12"/>
                        <a:pt x="474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40">
                  <a:extLst>
                    <a:ext uri="{FF2B5EF4-FFF2-40B4-BE49-F238E27FC236}">
                      <a16:creationId xmlns:a16="http://schemas.microsoft.com/office/drawing/2014/main" id="{CB43F7AD-2E5A-8754-3836-22DC0FD3CBA8}"/>
                    </a:ext>
                  </a:extLst>
                </p:cNvPr>
                <p:cNvSpPr/>
                <p:nvPr/>
              </p:nvSpPr>
              <p:spPr>
                <a:xfrm>
                  <a:off x="7977476" y="2119867"/>
                  <a:ext cx="72583" cy="6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738" extrusionOk="0">
                      <a:moveTo>
                        <a:pt x="420" y="0"/>
                      </a:moveTo>
                      <a:cubicBezTo>
                        <a:pt x="282" y="0"/>
                        <a:pt x="150" y="78"/>
                        <a:pt x="87" y="212"/>
                      </a:cubicBezTo>
                      <a:cubicBezTo>
                        <a:pt x="0" y="396"/>
                        <a:pt x="79" y="615"/>
                        <a:pt x="264" y="702"/>
                      </a:cubicBezTo>
                      <a:cubicBezTo>
                        <a:pt x="314" y="726"/>
                        <a:pt x="368" y="738"/>
                        <a:pt x="420" y="738"/>
                      </a:cubicBezTo>
                      <a:cubicBezTo>
                        <a:pt x="559" y="738"/>
                        <a:pt x="691" y="659"/>
                        <a:pt x="754" y="525"/>
                      </a:cubicBezTo>
                      <a:cubicBezTo>
                        <a:pt x="840" y="341"/>
                        <a:pt x="760" y="123"/>
                        <a:pt x="577" y="35"/>
                      </a:cubicBezTo>
                      <a:cubicBezTo>
                        <a:pt x="526" y="11"/>
                        <a:pt x="473" y="0"/>
                        <a:pt x="4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40">
                  <a:extLst>
                    <a:ext uri="{FF2B5EF4-FFF2-40B4-BE49-F238E27FC236}">
                      <a16:creationId xmlns:a16="http://schemas.microsoft.com/office/drawing/2014/main" id="{DAF0867A-1B7C-45AD-4B95-BCA5FBBFBC1D}"/>
                    </a:ext>
                  </a:extLst>
                </p:cNvPr>
                <p:cNvSpPr/>
                <p:nvPr/>
              </p:nvSpPr>
              <p:spPr>
                <a:xfrm>
                  <a:off x="8104952" y="1726745"/>
                  <a:ext cx="167691" cy="106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" h="1229" extrusionOk="0">
                      <a:moveTo>
                        <a:pt x="191" y="0"/>
                      </a:moveTo>
                      <a:lnTo>
                        <a:pt x="0" y="406"/>
                      </a:lnTo>
                      <a:lnTo>
                        <a:pt x="1752" y="1228"/>
                      </a:lnTo>
                      <a:lnTo>
                        <a:pt x="1943" y="823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40">
                  <a:extLst>
                    <a:ext uri="{FF2B5EF4-FFF2-40B4-BE49-F238E27FC236}">
                      <a16:creationId xmlns:a16="http://schemas.microsoft.com/office/drawing/2014/main" id="{3F4E2259-9742-D278-4402-8DBED5E2617F}"/>
                    </a:ext>
                  </a:extLst>
                </p:cNvPr>
                <p:cNvSpPr/>
                <p:nvPr/>
              </p:nvSpPr>
              <p:spPr>
                <a:xfrm>
                  <a:off x="8080182" y="1779823"/>
                  <a:ext cx="167604" cy="10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230" extrusionOk="0">
                      <a:moveTo>
                        <a:pt x="191" y="1"/>
                      </a:moveTo>
                      <a:lnTo>
                        <a:pt x="1" y="407"/>
                      </a:lnTo>
                      <a:lnTo>
                        <a:pt x="1751" y="1229"/>
                      </a:lnTo>
                      <a:lnTo>
                        <a:pt x="1942" y="823"/>
                      </a:lnTo>
                      <a:lnTo>
                        <a:pt x="19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40">
                  <a:extLst>
                    <a:ext uri="{FF2B5EF4-FFF2-40B4-BE49-F238E27FC236}">
                      <a16:creationId xmlns:a16="http://schemas.microsoft.com/office/drawing/2014/main" id="{B217B594-F51B-FA5C-1503-83754E744530}"/>
                    </a:ext>
                  </a:extLst>
                </p:cNvPr>
                <p:cNvSpPr/>
                <p:nvPr/>
              </p:nvSpPr>
              <p:spPr>
                <a:xfrm>
                  <a:off x="7739873" y="2447829"/>
                  <a:ext cx="194100" cy="162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1879" extrusionOk="0">
                      <a:moveTo>
                        <a:pt x="497" y="0"/>
                      </a:moveTo>
                      <a:lnTo>
                        <a:pt x="1" y="1056"/>
                      </a:lnTo>
                      <a:lnTo>
                        <a:pt x="1752" y="1879"/>
                      </a:lnTo>
                      <a:lnTo>
                        <a:pt x="2248" y="823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40">
                  <a:extLst>
                    <a:ext uri="{FF2B5EF4-FFF2-40B4-BE49-F238E27FC236}">
                      <a16:creationId xmlns:a16="http://schemas.microsoft.com/office/drawing/2014/main" id="{E0ADC806-CC6D-4A02-F0B4-3ABCA9ED45D4}"/>
                    </a:ext>
                  </a:extLst>
                </p:cNvPr>
                <p:cNvSpPr/>
                <p:nvPr/>
              </p:nvSpPr>
              <p:spPr>
                <a:xfrm>
                  <a:off x="8364651" y="1821681"/>
                  <a:ext cx="250285" cy="809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9377" extrusionOk="0">
                      <a:moveTo>
                        <a:pt x="0" y="0"/>
                      </a:moveTo>
                      <a:lnTo>
                        <a:pt x="0" y="9377"/>
                      </a:lnTo>
                      <a:lnTo>
                        <a:pt x="2899" y="9377"/>
                      </a:lnTo>
                      <a:lnTo>
                        <a:pt x="28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40">
                  <a:extLst>
                    <a:ext uri="{FF2B5EF4-FFF2-40B4-BE49-F238E27FC236}">
                      <a16:creationId xmlns:a16="http://schemas.microsoft.com/office/drawing/2014/main" id="{3DF5CB17-681E-122C-342E-0D846627EBAD}"/>
                    </a:ext>
                  </a:extLst>
                </p:cNvPr>
                <p:cNvSpPr/>
                <p:nvPr/>
              </p:nvSpPr>
              <p:spPr>
                <a:xfrm>
                  <a:off x="8378460" y="2115121"/>
                  <a:ext cx="222494" cy="22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" h="2577" extrusionOk="0">
                      <a:moveTo>
                        <a:pt x="1289" y="254"/>
                      </a:moveTo>
                      <a:cubicBezTo>
                        <a:pt x="1860" y="254"/>
                        <a:pt x="2325" y="718"/>
                        <a:pt x="2325" y="1290"/>
                      </a:cubicBezTo>
                      <a:cubicBezTo>
                        <a:pt x="2325" y="1861"/>
                        <a:pt x="1860" y="2326"/>
                        <a:pt x="1289" y="2326"/>
                      </a:cubicBezTo>
                      <a:cubicBezTo>
                        <a:pt x="718" y="2326"/>
                        <a:pt x="253" y="1861"/>
                        <a:pt x="253" y="1290"/>
                      </a:cubicBezTo>
                      <a:cubicBezTo>
                        <a:pt x="253" y="718"/>
                        <a:pt x="718" y="254"/>
                        <a:pt x="1289" y="254"/>
                      </a:cubicBezTo>
                      <a:close/>
                      <a:moveTo>
                        <a:pt x="1289" y="0"/>
                      </a:moveTo>
                      <a:cubicBezTo>
                        <a:pt x="579" y="0"/>
                        <a:pt x="1" y="578"/>
                        <a:pt x="1" y="1288"/>
                      </a:cubicBezTo>
                      <a:cubicBezTo>
                        <a:pt x="1" y="1999"/>
                        <a:pt x="579" y="2577"/>
                        <a:pt x="1289" y="2577"/>
                      </a:cubicBezTo>
                      <a:cubicBezTo>
                        <a:pt x="1999" y="2577"/>
                        <a:pt x="2577" y="1999"/>
                        <a:pt x="2577" y="1288"/>
                      </a:cubicBezTo>
                      <a:cubicBezTo>
                        <a:pt x="2577" y="578"/>
                        <a:pt x="1999" y="0"/>
                        <a:pt x="12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40">
                  <a:extLst>
                    <a:ext uri="{FF2B5EF4-FFF2-40B4-BE49-F238E27FC236}">
                      <a16:creationId xmlns:a16="http://schemas.microsoft.com/office/drawing/2014/main" id="{9C0A3488-BCAF-5044-FD8A-F095278547A8}"/>
                    </a:ext>
                  </a:extLst>
                </p:cNvPr>
                <p:cNvSpPr/>
                <p:nvPr/>
              </p:nvSpPr>
              <p:spPr>
                <a:xfrm>
                  <a:off x="8364564" y="2040466"/>
                  <a:ext cx="250285" cy="37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4305" extrusionOk="0">
                      <a:moveTo>
                        <a:pt x="1450" y="1"/>
                      </a:moveTo>
                      <a:cubicBezTo>
                        <a:pt x="891" y="1"/>
                        <a:pt x="383" y="215"/>
                        <a:pt x="0" y="563"/>
                      </a:cubicBezTo>
                      <a:lnTo>
                        <a:pt x="0" y="927"/>
                      </a:lnTo>
                      <a:cubicBezTo>
                        <a:pt x="348" y="516"/>
                        <a:pt x="870" y="253"/>
                        <a:pt x="1450" y="253"/>
                      </a:cubicBezTo>
                      <a:cubicBezTo>
                        <a:pt x="2030" y="253"/>
                        <a:pt x="2550" y="514"/>
                        <a:pt x="2899" y="927"/>
                      </a:cubicBezTo>
                      <a:lnTo>
                        <a:pt x="2899" y="563"/>
                      </a:lnTo>
                      <a:cubicBezTo>
                        <a:pt x="2517" y="215"/>
                        <a:pt x="2008" y="1"/>
                        <a:pt x="1450" y="1"/>
                      </a:cubicBezTo>
                      <a:close/>
                      <a:moveTo>
                        <a:pt x="0" y="3379"/>
                      </a:moveTo>
                      <a:lnTo>
                        <a:pt x="0" y="3743"/>
                      </a:lnTo>
                      <a:cubicBezTo>
                        <a:pt x="383" y="4092"/>
                        <a:pt x="891" y="4304"/>
                        <a:pt x="1450" y="4304"/>
                      </a:cubicBezTo>
                      <a:cubicBezTo>
                        <a:pt x="2008" y="4304"/>
                        <a:pt x="2517" y="4091"/>
                        <a:pt x="2899" y="3743"/>
                      </a:cubicBezTo>
                      <a:lnTo>
                        <a:pt x="2899" y="3379"/>
                      </a:lnTo>
                      <a:cubicBezTo>
                        <a:pt x="2551" y="3791"/>
                        <a:pt x="2031" y="4052"/>
                        <a:pt x="1450" y="4052"/>
                      </a:cubicBezTo>
                      <a:cubicBezTo>
                        <a:pt x="870" y="4052"/>
                        <a:pt x="348" y="3791"/>
                        <a:pt x="0" y="337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40">
                  <a:extLst>
                    <a:ext uri="{FF2B5EF4-FFF2-40B4-BE49-F238E27FC236}">
                      <a16:creationId xmlns:a16="http://schemas.microsoft.com/office/drawing/2014/main" id="{002FC053-36A9-A011-06E3-0D25BDB91419}"/>
                    </a:ext>
                  </a:extLst>
                </p:cNvPr>
                <p:cNvSpPr/>
                <p:nvPr/>
              </p:nvSpPr>
              <p:spPr>
                <a:xfrm>
                  <a:off x="8364564" y="1955196"/>
                  <a:ext cx="250285" cy="542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6282" extrusionOk="0">
                      <a:moveTo>
                        <a:pt x="1450" y="0"/>
                      </a:moveTo>
                      <a:cubicBezTo>
                        <a:pt x="936" y="0"/>
                        <a:pt x="443" y="122"/>
                        <a:pt x="0" y="353"/>
                      </a:cubicBezTo>
                      <a:lnTo>
                        <a:pt x="0" y="644"/>
                      </a:lnTo>
                      <a:cubicBezTo>
                        <a:pt x="426" y="395"/>
                        <a:pt x="922" y="253"/>
                        <a:pt x="1450" y="253"/>
                      </a:cubicBezTo>
                      <a:cubicBezTo>
                        <a:pt x="1977" y="253"/>
                        <a:pt x="2473" y="395"/>
                        <a:pt x="2899" y="644"/>
                      </a:cubicBezTo>
                      <a:lnTo>
                        <a:pt x="2899" y="353"/>
                      </a:lnTo>
                      <a:cubicBezTo>
                        <a:pt x="2458" y="123"/>
                        <a:pt x="1964" y="0"/>
                        <a:pt x="1450" y="0"/>
                      </a:cubicBezTo>
                      <a:close/>
                      <a:moveTo>
                        <a:pt x="0" y="5638"/>
                      </a:moveTo>
                      <a:lnTo>
                        <a:pt x="0" y="5929"/>
                      </a:lnTo>
                      <a:cubicBezTo>
                        <a:pt x="443" y="6160"/>
                        <a:pt x="936" y="6282"/>
                        <a:pt x="1450" y="6282"/>
                      </a:cubicBezTo>
                      <a:cubicBezTo>
                        <a:pt x="1964" y="6282"/>
                        <a:pt x="2457" y="6160"/>
                        <a:pt x="2899" y="5929"/>
                      </a:cubicBezTo>
                      <a:lnTo>
                        <a:pt x="2899" y="5638"/>
                      </a:lnTo>
                      <a:cubicBezTo>
                        <a:pt x="2473" y="5887"/>
                        <a:pt x="1979" y="6029"/>
                        <a:pt x="1450" y="6029"/>
                      </a:cubicBezTo>
                      <a:cubicBezTo>
                        <a:pt x="922" y="6029"/>
                        <a:pt x="427" y="5887"/>
                        <a:pt x="0" y="56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40">
                  <a:extLst>
                    <a:ext uri="{FF2B5EF4-FFF2-40B4-BE49-F238E27FC236}">
                      <a16:creationId xmlns:a16="http://schemas.microsoft.com/office/drawing/2014/main" id="{D186D678-D1E6-A209-1485-171FD43F8B38}"/>
                    </a:ext>
                  </a:extLst>
                </p:cNvPr>
                <p:cNvSpPr/>
                <p:nvPr/>
              </p:nvSpPr>
              <p:spPr>
                <a:xfrm>
                  <a:off x="8364564" y="1863021"/>
                  <a:ext cx="250285" cy="726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" h="8419" extrusionOk="0">
                      <a:moveTo>
                        <a:pt x="1450" y="1"/>
                      </a:moveTo>
                      <a:cubicBezTo>
                        <a:pt x="948" y="1"/>
                        <a:pt x="459" y="88"/>
                        <a:pt x="0" y="256"/>
                      </a:cubicBezTo>
                      <a:lnTo>
                        <a:pt x="0" y="528"/>
                      </a:lnTo>
                      <a:cubicBezTo>
                        <a:pt x="450" y="350"/>
                        <a:pt x="938" y="253"/>
                        <a:pt x="1450" y="253"/>
                      </a:cubicBezTo>
                      <a:cubicBezTo>
                        <a:pt x="1961" y="253"/>
                        <a:pt x="2450" y="350"/>
                        <a:pt x="2899" y="528"/>
                      </a:cubicBezTo>
                      <a:lnTo>
                        <a:pt x="2899" y="256"/>
                      </a:lnTo>
                      <a:cubicBezTo>
                        <a:pt x="2442" y="88"/>
                        <a:pt x="1954" y="1"/>
                        <a:pt x="1450" y="1"/>
                      </a:cubicBezTo>
                      <a:close/>
                      <a:moveTo>
                        <a:pt x="0" y="7891"/>
                      </a:moveTo>
                      <a:lnTo>
                        <a:pt x="0" y="8164"/>
                      </a:lnTo>
                      <a:cubicBezTo>
                        <a:pt x="459" y="8331"/>
                        <a:pt x="948" y="8418"/>
                        <a:pt x="1450" y="8418"/>
                      </a:cubicBezTo>
                      <a:cubicBezTo>
                        <a:pt x="1951" y="8418"/>
                        <a:pt x="2441" y="8331"/>
                        <a:pt x="2899" y="8164"/>
                      </a:cubicBezTo>
                      <a:lnTo>
                        <a:pt x="2899" y="7891"/>
                      </a:lnTo>
                      <a:cubicBezTo>
                        <a:pt x="2451" y="8069"/>
                        <a:pt x="1962" y="8166"/>
                        <a:pt x="1450" y="8166"/>
                      </a:cubicBezTo>
                      <a:cubicBezTo>
                        <a:pt x="939" y="8166"/>
                        <a:pt x="450" y="8069"/>
                        <a:pt x="0" y="78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40">
                  <a:extLst>
                    <a:ext uri="{FF2B5EF4-FFF2-40B4-BE49-F238E27FC236}">
                      <a16:creationId xmlns:a16="http://schemas.microsoft.com/office/drawing/2014/main" id="{E91E7B84-8B62-1BF0-0F5B-55CFC4BA1957}"/>
                    </a:ext>
                  </a:extLst>
                </p:cNvPr>
                <p:cNvSpPr/>
                <p:nvPr/>
              </p:nvSpPr>
              <p:spPr>
                <a:xfrm>
                  <a:off x="8224229" y="1900564"/>
                  <a:ext cx="140591" cy="732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" h="8490" extrusionOk="0">
                      <a:moveTo>
                        <a:pt x="0" y="0"/>
                      </a:moveTo>
                      <a:lnTo>
                        <a:pt x="0" y="8489"/>
                      </a:lnTo>
                      <a:lnTo>
                        <a:pt x="1628" y="8489"/>
                      </a:lnTo>
                      <a:lnTo>
                        <a:pt x="162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40">
                  <a:extLst>
                    <a:ext uri="{FF2B5EF4-FFF2-40B4-BE49-F238E27FC236}">
                      <a16:creationId xmlns:a16="http://schemas.microsoft.com/office/drawing/2014/main" id="{97745119-1ECB-DD9A-DB2C-37FB096167C1}"/>
                    </a:ext>
                  </a:extLst>
                </p:cNvPr>
                <p:cNvSpPr/>
                <p:nvPr/>
              </p:nvSpPr>
              <p:spPr>
                <a:xfrm>
                  <a:off x="8258320" y="1998522"/>
                  <a:ext cx="73014" cy="366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6" h="4245" extrusionOk="0">
                      <a:moveTo>
                        <a:pt x="424" y="0"/>
                      </a:moveTo>
                      <a:cubicBezTo>
                        <a:pt x="190" y="0"/>
                        <a:pt x="1" y="951"/>
                        <a:pt x="1" y="2123"/>
                      </a:cubicBezTo>
                      <a:cubicBezTo>
                        <a:pt x="1" y="3294"/>
                        <a:pt x="190" y="4244"/>
                        <a:pt x="424" y="4244"/>
                      </a:cubicBezTo>
                      <a:cubicBezTo>
                        <a:pt x="656" y="4244"/>
                        <a:pt x="846" y="3294"/>
                        <a:pt x="846" y="2123"/>
                      </a:cubicBezTo>
                      <a:cubicBezTo>
                        <a:pt x="846" y="951"/>
                        <a:pt x="657" y="0"/>
                        <a:pt x="4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40">
                  <a:extLst>
                    <a:ext uri="{FF2B5EF4-FFF2-40B4-BE49-F238E27FC236}">
                      <a16:creationId xmlns:a16="http://schemas.microsoft.com/office/drawing/2014/main" id="{CA9C3D10-2259-F4E3-0523-D95987877C4B}"/>
                    </a:ext>
                  </a:extLst>
                </p:cNvPr>
                <p:cNvSpPr/>
                <p:nvPr/>
              </p:nvSpPr>
              <p:spPr>
                <a:xfrm>
                  <a:off x="8258406" y="2414429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7"/>
                      </a:lnTo>
                      <a:lnTo>
                        <a:pt x="845" y="287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40">
                  <a:extLst>
                    <a:ext uri="{FF2B5EF4-FFF2-40B4-BE49-F238E27FC236}">
                      <a16:creationId xmlns:a16="http://schemas.microsoft.com/office/drawing/2014/main" id="{E931412B-471C-4A1A-6731-E7BD2FA01EC3}"/>
                    </a:ext>
                  </a:extLst>
                </p:cNvPr>
                <p:cNvSpPr/>
                <p:nvPr/>
              </p:nvSpPr>
              <p:spPr>
                <a:xfrm>
                  <a:off x="8258406" y="2500217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40">
                  <a:extLst>
                    <a:ext uri="{FF2B5EF4-FFF2-40B4-BE49-F238E27FC236}">
                      <a16:creationId xmlns:a16="http://schemas.microsoft.com/office/drawing/2014/main" id="{3F8A3C5F-B777-6D14-7D2B-A18A422C0414}"/>
                    </a:ext>
                  </a:extLst>
                </p:cNvPr>
                <p:cNvSpPr/>
                <p:nvPr/>
              </p:nvSpPr>
              <p:spPr>
                <a:xfrm>
                  <a:off x="8258406" y="2457323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1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40">
                  <a:extLst>
                    <a:ext uri="{FF2B5EF4-FFF2-40B4-BE49-F238E27FC236}">
                      <a16:creationId xmlns:a16="http://schemas.microsoft.com/office/drawing/2014/main" id="{53652478-89F2-C19D-014D-EDF4EDEB31E5}"/>
                    </a:ext>
                  </a:extLst>
                </p:cNvPr>
                <p:cNvSpPr/>
                <p:nvPr/>
              </p:nvSpPr>
              <p:spPr>
                <a:xfrm>
                  <a:off x="8258406" y="2543111"/>
                  <a:ext cx="72928" cy="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" h="287" extrusionOk="0">
                      <a:moveTo>
                        <a:pt x="1" y="0"/>
                      </a:moveTo>
                      <a:lnTo>
                        <a:pt x="1" y="286"/>
                      </a:lnTo>
                      <a:lnTo>
                        <a:pt x="845" y="286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91" name="Google Shape;1091;p40">
                <a:extLst>
                  <a:ext uri="{FF2B5EF4-FFF2-40B4-BE49-F238E27FC236}">
                    <a16:creationId xmlns:a16="http://schemas.microsoft.com/office/drawing/2014/main" id="{17C0F288-46CD-737E-A71A-1F01D7E900AE}"/>
                  </a:ext>
                </a:extLst>
              </p:cNvPr>
              <p:cNvSpPr/>
              <p:nvPr/>
            </p:nvSpPr>
            <p:spPr>
              <a:xfrm>
                <a:off x="8258406" y="2617292"/>
                <a:ext cx="65851" cy="12919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1497" extrusionOk="0">
                    <a:moveTo>
                      <a:pt x="1" y="0"/>
                    </a:moveTo>
                    <a:lnTo>
                      <a:pt x="1" y="1497"/>
                    </a:lnTo>
                    <a:lnTo>
                      <a:pt x="383" y="1023"/>
                    </a:lnTo>
                    <a:lnTo>
                      <a:pt x="763" y="1497"/>
                    </a:ln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2" name="Google Shape;1092;p40">
              <a:extLst>
                <a:ext uri="{FF2B5EF4-FFF2-40B4-BE49-F238E27FC236}">
                  <a16:creationId xmlns:a16="http://schemas.microsoft.com/office/drawing/2014/main" id="{DE6FBAE1-EC61-1EB4-2996-3977D1829AEE}"/>
                </a:ext>
              </a:extLst>
            </p:cNvPr>
            <p:cNvGrpSpPr/>
            <p:nvPr/>
          </p:nvGrpSpPr>
          <p:grpSpPr>
            <a:xfrm>
              <a:off x="10710875" y="3022150"/>
              <a:ext cx="671150" cy="411603"/>
              <a:chOff x="6752025" y="2890176"/>
              <a:chExt cx="671150" cy="411603"/>
            </a:xfrm>
          </p:grpSpPr>
          <p:sp>
            <p:nvSpPr>
              <p:cNvPr id="1093" name="Google Shape;1093;p40">
                <a:extLst>
                  <a:ext uri="{FF2B5EF4-FFF2-40B4-BE49-F238E27FC236}">
                    <a16:creationId xmlns:a16="http://schemas.microsoft.com/office/drawing/2014/main" id="{E2CA7D32-84BE-4F6D-E58D-FFA8E1D7F36A}"/>
                  </a:ext>
                </a:extLst>
              </p:cNvPr>
              <p:cNvSpPr/>
              <p:nvPr/>
            </p:nvSpPr>
            <p:spPr>
              <a:xfrm>
                <a:off x="6752025" y="3068813"/>
                <a:ext cx="67115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8660" y="3005"/>
                    </a:lnTo>
                    <a:lnTo>
                      <a:pt x="866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0">
                <a:extLst>
                  <a:ext uri="{FF2B5EF4-FFF2-40B4-BE49-F238E27FC236}">
                    <a16:creationId xmlns:a16="http://schemas.microsoft.com/office/drawing/2014/main" id="{CF0F42AA-E770-FAAF-F9C9-D1DAFB580ACD}"/>
                  </a:ext>
                </a:extLst>
              </p:cNvPr>
              <p:cNvSpPr/>
              <p:nvPr/>
            </p:nvSpPr>
            <p:spPr>
              <a:xfrm>
                <a:off x="6817126" y="3068813"/>
                <a:ext cx="45957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3" y="3005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0">
                <a:extLst>
                  <a:ext uri="{FF2B5EF4-FFF2-40B4-BE49-F238E27FC236}">
                    <a16:creationId xmlns:a16="http://schemas.microsoft.com/office/drawing/2014/main" id="{0BC4B443-6582-8828-D26B-58FD7F841DAB}"/>
                  </a:ext>
                </a:extLst>
              </p:cNvPr>
              <p:cNvSpPr/>
              <p:nvPr/>
            </p:nvSpPr>
            <p:spPr>
              <a:xfrm>
                <a:off x="6881608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0" y="1"/>
                    </a:moveTo>
                    <a:lnTo>
                      <a:pt x="0" y="3005"/>
                    </a:lnTo>
                    <a:lnTo>
                      <a:pt x="591" y="3005"/>
                    </a:lnTo>
                    <a:lnTo>
                      <a:pt x="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0">
                <a:extLst>
                  <a:ext uri="{FF2B5EF4-FFF2-40B4-BE49-F238E27FC236}">
                    <a16:creationId xmlns:a16="http://schemas.microsoft.com/office/drawing/2014/main" id="{175E8EF9-A67F-67F0-3D6A-15B657E1AD2B}"/>
                  </a:ext>
                </a:extLst>
              </p:cNvPr>
              <p:cNvSpPr/>
              <p:nvPr/>
            </p:nvSpPr>
            <p:spPr>
              <a:xfrm>
                <a:off x="7377154" y="3068813"/>
                <a:ext cx="45880" cy="2329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006" extrusionOk="0">
                    <a:moveTo>
                      <a:pt x="1" y="1"/>
                    </a:moveTo>
                    <a:lnTo>
                      <a:pt x="1" y="3005"/>
                    </a:lnTo>
                    <a:lnTo>
                      <a:pt x="592" y="3005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0">
                <a:extLst>
                  <a:ext uri="{FF2B5EF4-FFF2-40B4-BE49-F238E27FC236}">
                    <a16:creationId xmlns:a16="http://schemas.microsoft.com/office/drawing/2014/main" id="{E0139279-76E0-503E-B66A-3D91C732D5A1}"/>
                  </a:ext>
                </a:extLst>
              </p:cNvPr>
              <p:cNvSpPr/>
              <p:nvPr/>
            </p:nvSpPr>
            <p:spPr>
              <a:xfrm>
                <a:off x="6840067" y="2890176"/>
                <a:ext cx="514910" cy="17871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2306" extrusionOk="0">
                    <a:moveTo>
                      <a:pt x="1" y="1"/>
                    </a:moveTo>
                    <a:lnTo>
                      <a:pt x="1" y="2306"/>
                    </a:lnTo>
                    <a:lnTo>
                      <a:pt x="6644" y="2306"/>
                    </a:lnTo>
                    <a:lnTo>
                      <a:pt x="6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0">
                <a:extLst>
                  <a:ext uri="{FF2B5EF4-FFF2-40B4-BE49-F238E27FC236}">
                    <a16:creationId xmlns:a16="http://schemas.microsoft.com/office/drawing/2014/main" id="{4072D185-2BEA-6448-03AE-21A5BADE8F44}"/>
                  </a:ext>
                </a:extLst>
              </p:cNvPr>
              <p:cNvSpPr/>
              <p:nvPr/>
            </p:nvSpPr>
            <p:spPr>
              <a:xfrm>
                <a:off x="6963682" y="2928073"/>
                <a:ext cx="267685" cy="11795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522" extrusionOk="0">
                    <a:moveTo>
                      <a:pt x="1728" y="1"/>
                    </a:moveTo>
                    <a:cubicBezTo>
                      <a:pt x="774" y="1"/>
                      <a:pt x="1" y="341"/>
                      <a:pt x="1" y="761"/>
                    </a:cubicBezTo>
                    <a:cubicBezTo>
                      <a:pt x="1" y="1181"/>
                      <a:pt x="774" y="1522"/>
                      <a:pt x="1728" y="1522"/>
                    </a:cubicBezTo>
                    <a:cubicBezTo>
                      <a:pt x="2680" y="1522"/>
                      <a:pt x="3454" y="1181"/>
                      <a:pt x="3454" y="761"/>
                    </a:cubicBezTo>
                    <a:cubicBezTo>
                      <a:pt x="3454" y="341"/>
                      <a:pt x="2680" y="1"/>
                      <a:pt x="17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9" name="Google Shape;1099;p40">
              <a:extLst>
                <a:ext uri="{FF2B5EF4-FFF2-40B4-BE49-F238E27FC236}">
                  <a16:creationId xmlns:a16="http://schemas.microsoft.com/office/drawing/2014/main" id="{BC8060E9-E8D6-74AD-F34E-D1DB4392A073}"/>
                </a:ext>
              </a:extLst>
            </p:cNvPr>
            <p:cNvGrpSpPr/>
            <p:nvPr/>
          </p:nvGrpSpPr>
          <p:grpSpPr>
            <a:xfrm>
              <a:off x="10826400" y="2853233"/>
              <a:ext cx="440099" cy="167887"/>
              <a:chOff x="6867636" y="4836160"/>
              <a:chExt cx="555540" cy="211925"/>
            </a:xfrm>
          </p:grpSpPr>
          <p:sp>
            <p:nvSpPr>
              <p:cNvPr id="1100" name="Google Shape;1100;p40">
                <a:extLst>
                  <a:ext uri="{FF2B5EF4-FFF2-40B4-BE49-F238E27FC236}">
                    <a16:creationId xmlns:a16="http://schemas.microsoft.com/office/drawing/2014/main" id="{4C7848F6-E980-D18B-7160-D52BAB862800}"/>
                  </a:ext>
                </a:extLst>
              </p:cNvPr>
              <p:cNvSpPr/>
              <p:nvPr/>
            </p:nvSpPr>
            <p:spPr>
              <a:xfrm>
                <a:off x="6879428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7" y="0"/>
                    </a:moveTo>
                    <a:cubicBezTo>
                      <a:pt x="644" y="0"/>
                      <a:pt x="1" y="644"/>
                      <a:pt x="1" y="1438"/>
                    </a:cubicBezTo>
                    <a:cubicBezTo>
                      <a:pt x="1" y="2230"/>
                      <a:pt x="644" y="2874"/>
                      <a:pt x="1437" y="2874"/>
                    </a:cubicBezTo>
                    <a:cubicBezTo>
                      <a:pt x="2231" y="2874"/>
                      <a:pt x="2874" y="2230"/>
                      <a:pt x="2874" y="1438"/>
                    </a:cubicBezTo>
                    <a:cubicBezTo>
                      <a:pt x="2874" y="644"/>
                      <a:pt x="2231" y="0"/>
                      <a:pt x="1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0">
                <a:extLst>
                  <a:ext uri="{FF2B5EF4-FFF2-40B4-BE49-F238E27FC236}">
                    <a16:creationId xmlns:a16="http://schemas.microsoft.com/office/drawing/2014/main" id="{BB097FC6-D7CE-9BC9-88B3-190CD5E9B16B}"/>
                  </a:ext>
                </a:extLst>
              </p:cNvPr>
              <p:cNvSpPr/>
              <p:nvPr/>
            </p:nvSpPr>
            <p:spPr>
              <a:xfrm>
                <a:off x="6890958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1" y="2315"/>
                    </a:lnTo>
                    <a:lnTo>
                      <a:pt x="2316" y="289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0">
                <a:extLst>
                  <a:ext uri="{FF2B5EF4-FFF2-40B4-BE49-F238E27FC236}">
                    <a16:creationId xmlns:a16="http://schemas.microsoft.com/office/drawing/2014/main" id="{F7029436-1022-42D0-E1CA-FC0271D998C3}"/>
                  </a:ext>
                </a:extLst>
              </p:cNvPr>
              <p:cNvSpPr/>
              <p:nvPr/>
            </p:nvSpPr>
            <p:spPr>
              <a:xfrm>
                <a:off x="7223167" y="4847952"/>
                <a:ext cx="188283" cy="188276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2874" extrusionOk="0">
                    <a:moveTo>
                      <a:pt x="1439" y="0"/>
                    </a:moveTo>
                    <a:cubicBezTo>
                      <a:pt x="1439" y="0"/>
                      <a:pt x="1438" y="0"/>
                      <a:pt x="1438" y="0"/>
                    </a:cubicBezTo>
                    <a:cubicBezTo>
                      <a:pt x="645" y="0"/>
                      <a:pt x="0" y="644"/>
                      <a:pt x="0" y="1438"/>
                    </a:cubicBezTo>
                    <a:cubicBezTo>
                      <a:pt x="0" y="2232"/>
                      <a:pt x="644" y="2874"/>
                      <a:pt x="1438" y="2874"/>
                    </a:cubicBezTo>
                    <a:cubicBezTo>
                      <a:pt x="2231" y="2874"/>
                      <a:pt x="2874" y="2232"/>
                      <a:pt x="2874" y="1438"/>
                    </a:cubicBezTo>
                    <a:cubicBezTo>
                      <a:pt x="2874" y="644"/>
                      <a:pt x="2231" y="0"/>
                      <a:pt x="14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0">
                <a:extLst>
                  <a:ext uri="{FF2B5EF4-FFF2-40B4-BE49-F238E27FC236}">
                    <a16:creationId xmlns:a16="http://schemas.microsoft.com/office/drawing/2014/main" id="{BD24DE17-C4A2-B0AE-57E4-298D1926CE1A}"/>
                  </a:ext>
                </a:extLst>
              </p:cNvPr>
              <p:cNvSpPr/>
              <p:nvPr/>
            </p:nvSpPr>
            <p:spPr>
              <a:xfrm>
                <a:off x="7240855" y="4871863"/>
                <a:ext cx="151727" cy="151721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2316" extrusionOk="0">
                    <a:moveTo>
                      <a:pt x="2026" y="0"/>
                    </a:moveTo>
                    <a:lnTo>
                      <a:pt x="1" y="2025"/>
                    </a:lnTo>
                    <a:lnTo>
                      <a:pt x="290" y="2315"/>
                    </a:lnTo>
                    <a:lnTo>
                      <a:pt x="2316" y="29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0">
                <a:extLst>
                  <a:ext uri="{FF2B5EF4-FFF2-40B4-BE49-F238E27FC236}">
                    <a16:creationId xmlns:a16="http://schemas.microsoft.com/office/drawing/2014/main" id="{74A9CF11-B46E-CD22-D139-533E1E2FD619}"/>
                  </a:ext>
                </a:extLst>
              </p:cNvPr>
              <p:cNvSpPr/>
              <p:nvPr/>
            </p:nvSpPr>
            <p:spPr>
              <a:xfrm>
                <a:off x="6867636" y="4836160"/>
                <a:ext cx="211933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35" extrusionOk="0">
                    <a:moveTo>
                      <a:pt x="1617" y="360"/>
                    </a:moveTo>
                    <a:cubicBezTo>
                      <a:pt x="2309" y="360"/>
                      <a:pt x="2875" y="923"/>
                      <a:pt x="2875" y="1618"/>
                    </a:cubicBezTo>
                    <a:cubicBezTo>
                      <a:pt x="2875" y="2311"/>
                      <a:pt x="2311" y="2875"/>
                      <a:pt x="1617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7" y="360"/>
                    </a:cubicBezTo>
                    <a:close/>
                    <a:moveTo>
                      <a:pt x="1617" y="0"/>
                    </a:moveTo>
                    <a:cubicBezTo>
                      <a:pt x="725" y="0"/>
                      <a:pt x="0" y="726"/>
                      <a:pt x="0" y="1618"/>
                    </a:cubicBezTo>
                    <a:cubicBezTo>
                      <a:pt x="0" y="2508"/>
                      <a:pt x="725" y="3234"/>
                      <a:pt x="1617" y="3234"/>
                    </a:cubicBezTo>
                    <a:cubicBezTo>
                      <a:pt x="2508" y="3234"/>
                      <a:pt x="3234" y="2509"/>
                      <a:pt x="3234" y="1618"/>
                    </a:cubicBezTo>
                    <a:cubicBezTo>
                      <a:pt x="3234" y="726"/>
                      <a:pt x="2508" y="0"/>
                      <a:pt x="16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0">
                <a:extLst>
                  <a:ext uri="{FF2B5EF4-FFF2-40B4-BE49-F238E27FC236}">
                    <a16:creationId xmlns:a16="http://schemas.microsoft.com/office/drawing/2014/main" id="{23597603-62DA-022A-6483-2F4A1A942296}"/>
                  </a:ext>
                </a:extLst>
              </p:cNvPr>
              <p:cNvSpPr/>
              <p:nvPr/>
            </p:nvSpPr>
            <p:spPr>
              <a:xfrm>
                <a:off x="7211309" y="4836160"/>
                <a:ext cx="211867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5" extrusionOk="0">
                    <a:moveTo>
                      <a:pt x="1618" y="360"/>
                    </a:moveTo>
                    <a:cubicBezTo>
                      <a:pt x="2311" y="360"/>
                      <a:pt x="2874" y="923"/>
                      <a:pt x="2874" y="1618"/>
                    </a:cubicBezTo>
                    <a:cubicBezTo>
                      <a:pt x="2874" y="2311"/>
                      <a:pt x="2310" y="2875"/>
                      <a:pt x="1618" y="2875"/>
                    </a:cubicBezTo>
                    <a:cubicBezTo>
                      <a:pt x="923" y="2875"/>
                      <a:pt x="360" y="2310"/>
                      <a:pt x="360" y="1618"/>
                    </a:cubicBezTo>
                    <a:cubicBezTo>
                      <a:pt x="360" y="923"/>
                      <a:pt x="924" y="360"/>
                      <a:pt x="1618" y="360"/>
                    </a:cubicBezTo>
                    <a:close/>
                    <a:moveTo>
                      <a:pt x="1618" y="0"/>
                    </a:moveTo>
                    <a:cubicBezTo>
                      <a:pt x="726" y="0"/>
                      <a:pt x="0" y="726"/>
                      <a:pt x="0" y="1618"/>
                    </a:cubicBezTo>
                    <a:cubicBezTo>
                      <a:pt x="0" y="2508"/>
                      <a:pt x="726" y="3234"/>
                      <a:pt x="1618" y="3234"/>
                    </a:cubicBezTo>
                    <a:cubicBezTo>
                      <a:pt x="2510" y="3234"/>
                      <a:pt x="3234" y="2509"/>
                      <a:pt x="3234" y="1618"/>
                    </a:cubicBezTo>
                    <a:cubicBezTo>
                      <a:pt x="3234" y="726"/>
                      <a:pt x="2509" y="0"/>
                      <a:pt x="16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0">
                <a:extLst>
                  <a:ext uri="{FF2B5EF4-FFF2-40B4-BE49-F238E27FC236}">
                    <a16:creationId xmlns:a16="http://schemas.microsoft.com/office/drawing/2014/main" id="{B3DEA71E-4CD0-D3B5-3E6B-0C57C4516215}"/>
                  </a:ext>
                </a:extLst>
              </p:cNvPr>
              <p:cNvSpPr/>
              <p:nvPr/>
            </p:nvSpPr>
            <p:spPr>
              <a:xfrm>
                <a:off x="7055982" y="4851948"/>
                <a:ext cx="178915" cy="90207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377" extrusionOk="0">
                    <a:moveTo>
                      <a:pt x="1366" y="1"/>
                    </a:moveTo>
                    <a:cubicBezTo>
                      <a:pt x="612" y="1"/>
                      <a:pt x="1" y="618"/>
                      <a:pt x="1" y="1377"/>
                    </a:cubicBezTo>
                    <a:lnTo>
                      <a:pt x="360" y="1377"/>
                    </a:lnTo>
                    <a:cubicBezTo>
                      <a:pt x="360" y="816"/>
                      <a:pt x="811" y="360"/>
                      <a:pt x="1366" y="360"/>
                    </a:cubicBezTo>
                    <a:cubicBezTo>
                      <a:pt x="1920" y="360"/>
                      <a:pt x="2371" y="816"/>
                      <a:pt x="2371" y="1377"/>
                    </a:cubicBezTo>
                    <a:lnTo>
                      <a:pt x="2731" y="1377"/>
                    </a:lnTo>
                    <a:cubicBezTo>
                      <a:pt x="2731" y="618"/>
                      <a:pt x="2119" y="1"/>
                      <a:pt x="1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40">
              <a:extLst>
                <a:ext uri="{FF2B5EF4-FFF2-40B4-BE49-F238E27FC236}">
                  <a16:creationId xmlns:a16="http://schemas.microsoft.com/office/drawing/2014/main" id="{8B83B006-58BA-E598-C55C-28D0E735446C}"/>
                </a:ext>
              </a:extLst>
            </p:cNvPr>
            <p:cNvGrpSpPr/>
            <p:nvPr/>
          </p:nvGrpSpPr>
          <p:grpSpPr>
            <a:xfrm>
              <a:off x="10710875" y="4049570"/>
              <a:ext cx="806672" cy="411598"/>
              <a:chOff x="6651775" y="3763900"/>
              <a:chExt cx="806672" cy="411598"/>
            </a:xfrm>
          </p:grpSpPr>
          <p:sp>
            <p:nvSpPr>
              <p:cNvPr id="1108" name="Google Shape;1108;p40">
                <a:extLst>
                  <a:ext uri="{FF2B5EF4-FFF2-40B4-BE49-F238E27FC236}">
                    <a16:creationId xmlns:a16="http://schemas.microsoft.com/office/drawing/2014/main" id="{2525C384-58D0-99A1-C9EC-B7626A2F7D92}"/>
                  </a:ext>
                </a:extLst>
              </p:cNvPr>
              <p:cNvSpPr/>
              <p:nvPr/>
            </p:nvSpPr>
            <p:spPr>
              <a:xfrm>
                <a:off x="6729720" y="3763900"/>
                <a:ext cx="628857" cy="102155"/>
              </a:xfrm>
              <a:custGeom>
                <a:avLst/>
                <a:gdLst/>
                <a:ahLst/>
                <a:cxnLst/>
                <a:rect l="l" t="t" r="r" b="b"/>
                <a:pathLst>
                  <a:path w="11844" h="1924" extrusionOk="0">
                    <a:moveTo>
                      <a:pt x="1" y="1"/>
                    </a:moveTo>
                    <a:lnTo>
                      <a:pt x="1" y="1924"/>
                    </a:lnTo>
                    <a:lnTo>
                      <a:pt x="11844" y="1924"/>
                    </a:lnTo>
                    <a:lnTo>
                      <a:pt x="118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0">
                <a:extLst>
                  <a:ext uri="{FF2B5EF4-FFF2-40B4-BE49-F238E27FC236}">
                    <a16:creationId xmlns:a16="http://schemas.microsoft.com/office/drawing/2014/main" id="{3CEBF3E3-A0B4-37EB-9670-604FE6B7638A}"/>
                  </a:ext>
                </a:extLst>
              </p:cNvPr>
              <p:cNvSpPr/>
              <p:nvPr/>
            </p:nvSpPr>
            <p:spPr>
              <a:xfrm>
                <a:off x="6869203" y="3786519"/>
                <a:ext cx="350002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1072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6591" y="1071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0">
                <a:extLst>
                  <a:ext uri="{FF2B5EF4-FFF2-40B4-BE49-F238E27FC236}">
                    <a16:creationId xmlns:a16="http://schemas.microsoft.com/office/drawing/2014/main" id="{7ACE1E91-19CB-DC7A-82B3-9F9D9CFB2916}"/>
                  </a:ext>
                </a:extLst>
              </p:cNvPr>
              <p:cNvSpPr/>
              <p:nvPr/>
            </p:nvSpPr>
            <p:spPr>
              <a:xfrm>
                <a:off x="6776073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>
                <a:extLst>
                  <a:ext uri="{FF2B5EF4-FFF2-40B4-BE49-F238E27FC236}">
                    <a16:creationId xmlns:a16="http://schemas.microsoft.com/office/drawing/2014/main" id="{79DEACB4-FF5E-7D7F-2813-AF4262EED604}"/>
                  </a:ext>
                </a:extLst>
              </p:cNvPr>
              <p:cNvSpPr/>
              <p:nvPr/>
            </p:nvSpPr>
            <p:spPr>
              <a:xfrm>
                <a:off x="7234238" y="3786519"/>
                <a:ext cx="80545" cy="56918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72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517" y="1071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0">
                <a:extLst>
                  <a:ext uri="{FF2B5EF4-FFF2-40B4-BE49-F238E27FC236}">
                    <a16:creationId xmlns:a16="http://schemas.microsoft.com/office/drawing/2014/main" id="{297937F8-674E-4597-E450-63EB4CEAE25D}"/>
                  </a:ext>
                </a:extLst>
              </p:cNvPr>
              <p:cNvSpPr/>
              <p:nvPr/>
            </p:nvSpPr>
            <p:spPr>
              <a:xfrm>
                <a:off x="6651775" y="4064901"/>
                <a:ext cx="806672" cy="110597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083" extrusionOk="0">
                    <a:moveTo>
                      <a:pt x="1" y="1"/>
                    </a:moveTo>
                    <a:lnTo>
                      <a:pt x="1" y="2082"/>
                    </a:lnTo>
                    <a:lnTo>
                      <a:pt x="15192" y="2082"/>
                    </a:lnTo>
                    <a:lnTo>
                      <a:pt x="151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0">
                <a:extLst>
                  <a:ext uri="{FF2B5EF4-FFF2-40B4-BE49-F238E27FC236}">
                    <a16:creationId xmlns:a16="http://schemas.microsoft.com/office/drawing/2014/main" id="{D76B3C6B-D28A-2813-F5A1-E8F3AF634D6C}"/>
                  </a:ext>
                </a:extLst>
              </p:cNvPr>
              <p:cNvSpPr/>
              <p:nvPr/>
            </p:nvSpPr>
            <p:spPr>
              <a:xfrm>
                <a:off x="6883911" y="4093626"/>
                <a:ext cx="430176" cy="53254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003" extrusionOk="0">
                    <a:moveTo>
                      <a:pt x="4066" y="1"/>
                    </a:moveTo>
                    <a:cubicBezTo>
                      <a:pt x="4061" y="1"/>
                      <a:pt x="4056" y="1"/>
                      <a:pt x="4051" y="1"/>
                    </a:cubicBezTo>
                    <a:cubicBezTo>
                      <a:pt x="1814" y="1"/>
                      <a:pt x="1" y="225"/>
                      <a:pt x="1" y="501"/>
                    </a:cubicBezTo>
                    <a:cubicBezTo>
                      <a:pt x="1" y="778"/>
                      <a:pt x="1814" y="1002"/>
                      <a:pt x="4051" y="1002"/>
                    </a:cubicBezTo>
                    <a:cubicBezTo>
                      <a:pt x="6288" y="1002"/>
                      <a:pt x="8102" y="778"/>
                      <a:pt x="8102" y="501"/>
                    </a:cubicBezTo>
                    <a:cubicBezTo>
                      <a:pt x="8102" y="224"/>
                      <a:pt x="6297" y="1"/>
                      <a:pt x="4066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>
                <a:extLst>
                  <a:ext uri="{FF2B5EF4-FFF2-40B4-BE49-F238E27FC236}">
                    <a16:creationId xmlns:a16="http://schemas.microsoft.com/office/drawing/2014/main" id="{2BC1C424-F6AC-35F6-9945-5D51CA47FACD}"/>
                  </a:ext>
                </a:extLst>
              </p:cNvPr>
              <p:cNvSpPr/>
              <p:nvPr/>
            </p:nvSpPr>
            <p:spPr>
              <a:xfrm>
                <a:off x="6701791" y="4094051"/>
                <a:ext cx="52405" cy="5240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87" extrusionOk="0">
                    <a:moveTo>
                      <a:pt x="494" y="1"/>
                    </a:moveTo>
                    <a:cubicBezTo>
                      <a:pt x="220" y="1"/>
                      <a:pt x="0" y="221"/>
                      <a:pt x="0" y="493"/>
                    </a:cubicBezTo>
                    <a:cubicBezTo>
                      <a:pt x="0" y="766"/>
                      <a:pt x="220" y="986"/>
                      <a:pt x="494" y="986"/>
                    </a:cubicBezTo>
                    <a:cubicBezTo>
                      <a:pt x="766" y="986"/>
                      <a:pt x="987" y="766"/>
                      <a:pt x="987" y="493"/>
                    </a:cubicBezTo>
                    <a:cubicBezTo>
                      <a:pt x="987" y="220"/>
                      <a:pt x="766" y="1"/>
                      <a:pt x="494" y="1"/>
                    </a:cubicBezTo>
                    <a:close/>
                  </a:path>
                </a:pathLst>
              </a:custGeom>
              <a:solidFill>
                <a:srgbClr val="FFFFFF">
                  <a:alpha val="40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>
                <a:extLst>
                  <a:ext uri="{FF2B5EF4-FFF2-40B4-BE49-F238E27FC236}">
                    <a16:creationId xmlns:a16="http://schemas.microsoft.com/office/drawing/2014/main" id="{A4BDC800-D151-DE99-6534-3B1AAF8950EF}"/>
                  </a:ext>
                </a:extLst>
              </p:cNvPr>
              <p:cNvSpPr/>
              <p:nvPr/>
            </p:nvSpPr>
            <p:spPr>
              <a:xfrm>
                <a:off x="6676836" y="3866004"/>
                <a:ext cx="75671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4252" h="3748" extrusionOk="0">
                    <a:moveTo>
                      <a:pt x="0" y="1"/>
                    </a:moveTo>
                    <a:lnTo>
                      <a:pt x="0" y="3748"/>
                    </a:lnTo>
                    <a:lnTo>
                      <a:pt x="14251" y="3748"/>
                    </a:lnTo>
                    <a:lnTo>
                      <a:pt x="14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>
                <a:extLst>
                  <a:ext uri="{FF2B5EF4-FFF2-40B4-BE49-F238E27FC236}">
                    <a16:creationId xmlns:a16="http://schemas.microsoft.com/office/drawing/2014/main" id="{1955E00E-E644-72F6-FCD0-24FCD8576683}"/>
                  </a:ext>
                </a:extLst>
              </p:cNvPr>
              <p:cNvSpPr/>
              <p:nvPr/>
            </p:nvSpPr>
            <p:spPr>
              <a:xfrm>
                <a:off x="7213849" y="3866004"/>
                <a:ext cx="134118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2526" y="3748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>
                <a:extLst>
                  <a:ext uri="{FF2B5EF4-FFF2-40B4-BE49-F238E27FC236}">
                    <a16:creationId xmlns:a16="http://schemas.microsoft.com/office/drawing/2014/main" id="{3A7DFB5D-FB7F-1D80-2EE2-61B44D3F7DD1}"/>
                  </a:ext>
                </a:extLst>
              </p:cNvPr>
              <p:cNvSpPr/>
              <p:nvPr/>
            </p:nvSpPr>
            <p:spPr>
              <a:xfrm>
                <a:off x="7162134" y="3866004"/>
                <a:ext cx="30583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3748" extrusionOk="0">
                    <a:moveTo>
                      <a:pt x="1" y="1"/>
                    </a:moveTo>
                    <a:lnTo>
                      <a:pt x="1" y="3748"/>
                    </a:lnTo>
                    <a:lnTo>
                      <a:pt x="575" y="374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>
                <a:extLst>
                  <a:ext uri="{FF2B5EF4-FFF2-40B4-BE49-F238E27FC236}">
                    <a16:creationId xmlns:a16="http://schemas.microsoft.com/office/drawing/2014/main" id="{3F14AE6D-D142-C931-1560-E38D8ED5F0E2}"/>
                  </a:ext>
                </a:extLst>
              </p:cNvPr>
              <p:cNvSpPr/>
              <p:nvPr/>
            </p:nvSpPr>
            <p:spPr>
              <a:xfrm>
                <a:off x="6741560" y="3906781"/>
                <a:ext cx="117393" cy="117446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2" extrusionOk="0">
                    <a:moveTo>
                      <a:pt x="1105" y="1"/>
                    </a:moveTo>
                    <a:cubicBezTo>
                      <a:pt x="495" y="1"/>
                      <a:pt x="0" y="496"/>
                      <a:pt x="0" y="1106"/>
                    </a:cubicBezTo>
                    <a:cubicBezTo>
                      <a:pt x="0" y="1717"/>
                      <a:pt x="495" y="2211"/>
                      <a:pt x="1105" y="2211"/>
                    </a:cubicBezTo>
                    <a:cubicBezTo>
                      <a:pt x="1716" y="2211"/>
                      <a:pt x="2211" y="1717"/>
                      <a:pt x="2211" y="1106"/>
                    </a:cubicBezTo>
                    <a:cubicBezTo>
                      <a:pt x="2211" y="496"/>
                      <a:pt x="1716" y="1"/>
                      <a:pt x="1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9" name="Google Shape;1119;p40">
              <a:extLst>
                <a:ext uri="{FF2B5EF4-FFF2-40B4-BE49-F238E27FC236}">
                  <a16:creationId xmlns:a16="http://schemas.microsoft.com/office/drawing/2014/main" id="{41BBC28E-1FF5-B307-B9E3-843C33028855}"/>
                </a:ext>
              </a:extLst>
            </p:cNvPr>
            <p:cNvGrpSpPr/>
            <p:nvPr/>
          </p:nvGrpSpPr>
          <p:grpSpPr>
            <a:xfrm>
              <a:off x="10172375" y="3697033"/>
              <a:ext cx="431576" cy="764581"/>
              <a:chOff x="7675450" y="4214476"/>
              <a:chExt cx="431576" cy="764581"/>
            </a:xfrm>
          </p:grpSpPr>
          <p:sp>
            <p:nvSpPr>
              <p:cNvPr id="1120" name="Google Shape;1120;p40">
                <a:extLst>
                  <a:ext uri="{FF2B5EF4-FFF2-40B4-BE49-F238E27FC236}">
                    <a16:creationId xmlns:a16="http://schemas.microsoft.com/office/drawing/2014/main" id="{4097129E-00B5-D822-6374-00C6829D6A12}"/>
                  </a:ext>
                </a:extLst>
              </p:cNvPr>
              <p:cNvSpPr/>
              <p:nvPr/>
            </p:nvSpPr>
            <p:spPr>
              <a:xfrm>
                <a:off x="7910930" y="4214476"/>
                <a:ext cx="196040" cy="764579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3744" extrusionOk="0">
                    <a:moveTo>
                      <a:pt x="0" y="0"/>
                    </a:moveTo>
                    <a:lnTo>
                      <a:pt x="0" y="13743"/>
                    </a:lnTo>
                    <a:lnTo>
                      <a:pt x="3524" y="13743"/>
                    </a:ln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0">
                <a:extLst>
                  <a:ext uri="{FF2B5EF4-FFF2-40B4-BE49-F238E27FC236}">
                    <a16:creationId xmlns:a16="http://schemas.microsoft.com/office/drawing/2014/main" id="{D5E10376-1ADB-7D7D-F222-2EA120F7CD3D}"/>
                  </a:ext>
                </a:extLst>
              </p:cNvPr>
              <p:cNvSpPr/>
              <p:nvPr/>
            </p:nvSpPr>
            <p:spPr>
              <a:xfrm>
                <a:off x="7956491" y="4385430"/>
                <a:ext cx="105029" cy="422788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600" extrusionOk="0">
                    <a:moveTo>
                      <a:pt x="944" y="0"/>
                    </a:moveTo>
                    <a:cubicBezTo>
                      <a:pt x="423" y="0"/>
                      <a:pt x="1" y="1701"/>
                      <a:pt x="1" y="3800"/>
                    </a:cubicBezTo>
                    <a:cubicBezTo>
                      <a:pt x="1" y="5898"/>
                      <a:pt x="423" y="7599"/>
                      <a:pt x="944" y="7599"/>
                    </a:cubicBezTo>
                    <a:cubicBezTo>
                      <a:pt x="1465" y="7599"/>
                      <a:pt x="1887" y="5899"/>
                      <a:pt x="1887" y="3800"/>
                    </a:cubicBezTo>
                    <a:cubicBezTo>
                      <a:pt x="1887" y="1701"/>
                      <a:pt x="1465" y="0"/>
                      <a:pt x="9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0">
                <a:extLst>
                  <a:ext uri="{FF2B5EF4-FFF2-40B4-BE49-F238E27FC236}">
                    <a16:creationId xmlns:a16="http://schemas.microsoft.com/office/drawing/2014/main" id="{3F79C201-DCB6-AC6B-25F2-566C0B1F89EC}"/>
                  </a:ext>
                </a:extLst>
              </p:cNvPr>
              <p:cNvSpPr/>
              <p:nvPr/>
            </p:nvSpPr>
            <p:spPr>
              <a:xfrm>
                <a:off x="7910930" y="4902408"/>
                <a:ext cx="196040" cy="1057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90" extrusionOk="0">
                    <a:moveTo>
                      <a:pt x="0" y="1"/>
                    </a:moveTo>
                    <a:lnTo>
                      <a:pt x="0" y="189"/>
                    </a:lnTo>
                    <a:lnTo>
                      <a:pt x="3524" y="18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>
                <a:extLst>
                  <a:ext uri="{FF2B5EF4-FFF2-40B4-BE49-F238E27FC236}">
                    <a16:creationId xmlns:a16="http://schemas.microsoft.com/office/drawing/2014/main" id="{92A94DCC-3B4C-85BA-F522-18E5FBB5F991}"/>
                  </a:ext>
                </a:extLst>
              </p:cNvPr>
              <p:cNvSpPr/>
              <p:nvPr/>
            </p:nvSpPr>
            <p:spPr>
              <a:xfrm>
                <a:off x="7910986" y="4287686"/>
                <a:ext cx="196040" cy="82277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479" extrusionOk="0">
                    <a:moveTo>
                      <a:pt x="0" y="1"/>
                    </a:moveTo>
                    <a:lnTo>
                      <a:pt x="0" y="1479"/>
                    </a:lnTo>
                    <a:lnTo>
                      <a:pt x="3524" y="147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0">
                <a:extLst>
                  <a:ext uri="{FF2B5EF4-FFF2-40B4-BE49-F238E27FC236}">
                    <a16:creationId xmlns:a16="http://schemas.microsoft.com/office/drawing/2014/main" id="{5088F699-AC3F-B03D-7DA0-A12296C2933C}"/>
                  </a:ext>
                </a:extLst>
              </p:cNvPr>
              <p:cNvSpPr/>
              <p:nvPr/>
            </p:nvSpPr>
            <p:spPr>
              <a:xfrm>
                <a:off x="7675450" y="4485844"/>
                <a:ext cx="145139" cy="493160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865" extrusionOk="0">
                    <a:moveTo>
                      <a:pt x="2597" y="0"/>
                    </a:moveTo>
                    <a:lnTo>
                      <a:pt x="0" y="3"/>
                    </a:lnTo>
                    <a:lnTo>
                      <a:pt x="12" y="8864"/>
                    </a:lnTo>
                    <a:lnTo>
                      <a:pt x="2608" y="8861"/>
                    </a:lnTo>
                    <a:lnTo>
                      <a:pt x="25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0">
                <a:extLst>
                  <a:ext uri="{FF2B5EF4-FFF2-40B4-BE49-F238E27FC236}">
                    <a16:creationId xmlns:a16="http://schemas.microsoft.com/office/drawing/2014/main" id="{72BD9ACC-D042-4CC3-68CF-05D0A0499711}"/>
                  </a:ext>
                </a:extLst>
              </p:cNvPr>
              <p:cNvSpPr/>
              <p:nvPr/>
            </p:nvSpPr>
            <p:spPr>
              <a:xfrm>
                <a:off x="7729689" y="4863967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3" y="1"/>
                    </a:moveTo>
                    <a:cubicBezTo>
                      <a:pt x="194" y="1"/>
                      <a:pt x="69" y="96"/>
                      <a:pt x="37" y="238"/>
                    </a:cubicBezTo>
                    <a:cubicBezTo>
                      <a:pt x="1" y="402"/>
                      <a:pt x="103" y="562"/>
                      <a:pt x="267" y="600"/>
                    </a:cubicBezTo>
                    <a:cubicBezTo>
                      <a:pt x="289" y="605"/>
                      <a:pt x="312" y="608"/>
                      <a:pt x="334" y="608"/>
                    </a:cubicBezTo>
                    <a:cubicBezTo>
                      <a:pt x="473" y="608"/>
                      <a:pt x="597" y="512"/>
                      <a:pt x="630" y="371"/>
                    </a:cubicBezTo>
                    <a:cubicBezTo>
                      <a:pt x="666" y="207"/>
                      <a:pt x="564" y="46"/>
                      <a:pt x="400" y="8"/>
                    </a:cubicBezTo>
                    <a:cubicBezTo>
                      <a:pt x="378" y="3"/>
                      <a:pt x="355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>
                <a:extLst>
                  <a:ext uri="{FF2B5EF4-FFF2-40B4-BE49-F238E27FC236}">
                    <a16:creationId xmlns:a16="http://schemas.microsoft.com/office/drawing/2014/main" id="{8CD30AF6-EA6F-C5F6-EE10-EBC58874CA49}"/>
                  </a:ext>
                </a:extLst>
              </p:cNvPr>
              <p:cNvSpPr/>
              <p:nvPr/>
            </p:nvSpPr>
            <p:spPr>
              <a:xfrm>
                <a:off x="7729633" y="4812008"/>
                <a:ext cx="37105" cy="33767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7" extrusionOk="0">
                    <a:moveTo>
                      <a:pt x="335" y="1"/>
                    </a:moveTo>
                    <a:cubicBezTo>
                      <a:pt x="196" y="1"/>
                      <a:pt x="69" y="97"/>
                      <a:pt x="37" y="238"/>
                    </a:cubicBezTo>
                    <a:cubicBezTo>
                      <a:pt x="1" y="401"/>
                      <a:pt x="103" y="562"/>
                      <a:pt x="267" y="599"/>
                    </a:cubicBezTo>
                    <a:cubicBezTo>
                      <a:pt x="290" y="604"/>
                      <a:pt x="313" y="607"/>
                      <a:pt x="335" y="607"/>
                    </a:cubicBezTo>
                    <a:cubicBezTo>
                      <a:pt x="474" y="607"/>
                      <a:pt x="597" y="512"/>
                      <a:pt x="628" y="371"/>
                    </a:cubicBezTo>
                    <a:cubicBezTo>
                      <a:pt x="666" y="207"/>
                      <a:pt x="564" y="45"/>
                      <a:pt x="400" y="8"/>
                    </a:cubicBezTo>
                    <a:cubicBezTo>
                      <a:pt x="378" y="3"/>
                      <a:pt x="356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>
                <a:extLst>
                  <a:ext uri="{FF2B5EF4-FFF2-40B4-BE49-F238E27FC236}">
                    <a16:creationId xmlns:a16="http://schemas.microsoft.com/office/drawing/2014/main" id="{B1A5B11F-D2AF-8D8E-AF3F-6DD9F17148A7}"/>
                  </a:ext>
                </a:extLst>
              </p:cNvPr>
              <p:cNvSpPr/>
              <p:nvPr/>
            </p:nvSpPr>
            <p:spPr>
              <a:xfrm>
                <a:off x="7729522" y="4760048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2" y="1"/>
                    </a:moveTo>
                    <a:cubicBezTo>
                      <a:pt x="195" y="1"/>
                      <a:pt x="70" y="96"/>
                      <a:pt x="38" y="237"/>
                    </a:cubicBezTo>
                    <a:cubicBezTo>
                      <a:pt x="0" y="401"/>
                      <a:pt x="103" y="563"/>
                      <a:pt x="267" y="600"/>
                    </a:cubicBezTo>
                    <a:cubicBezTo>
                      <a:pt x="289" y="605"/>
                      <a:pt x="312" y="607"/>
                      <a:pt x="334" y="607"/>
                    </a:cubicBezTo>
                    <a:cubicBezTo>
                      <a:pt x="473" y="607"/>
                      <a:pt x="598" y="512"/>
                      <a:pt x="629" y="370"/>
                    </a:cubicBezTo>
                    <a:cubicBezTo>
                      <a:pt x="666" y="207"/>
                      <a:pt x="564" y="46"/>
                      <a:pt x="400" y="9"/>
                    </a:cubicBezTo>
                    <a:cubicBezTo>
                      <a:pt x="377" y="4"/>
                      <a:pt x="354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>
                <a:extLst>
                  <a:ext uri="{FF2B5EF4-FFF2-40B4-BE49-F238E27FC236}">
                    <a16:creationId xmlns:a16="http://schemas.microsoft.com/office/drawing/2014/main" id="{ACEE9A1D-DC7F-7F03-0FC7-D72A1D72B5FE}"/>
                  </a:ext>
                </a:extLst>
              </p:cNvPr>
              <p:cNvSpPr/>
              <p:nvPr/>
            </p:nvSpPr>
            <p:spPr>
              <a:xfrm>
                <a:off x="7821033" y="4328798"/>
                <a:ext cx="90065" cy="650259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1689" extrusionOk="0">
                    <a:moveTo>
                      <a:pt x="1" y="0"/>
                    </a:moveTo>
                    <a:lnTo>
                      <a:pt x="1" y="11688"/>
                    </a:lnTo>
                    <a:lnTo>
                      <a:pt x="1618" y="11688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>
                <a:extLst>
                  <a:ext uri="{FF2B5EF4-FFF2-40B4-BE49-F238E27FC236}">
                    <a16:creationId xmlns:a16="http://schemas.microsoft.com/office/drawing/2014/main" id="{EEC4FC92-AA72-4B9E-DF68-D6D662ED2DC8}"/>
                  </a:ext>
                </a:extLst>
              </p:cNvPr>
              <p:cNvSpPr/>
              <p:nvPr/>
            </p:nvSpPr>
            <p:spPr>
              <a:xfrm>
                <a:off x="7840948" y="4628815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1"/>
                    </a:lnTo>
                    <a:lnTo>
                      <a:pt x="450" y="901"/>
                    </a:lnTo>
                    <a:lnTo>
                      <a:pt x="901" y="451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>
                <a:extLst>
                  <a:ext uri="{FF2B5EF4-FFF2-40B4-BE49-F238E27FC236}">
                    <a16:creationId xmlns:a16="http://schemas.microsoft.com/office/drawing/2014/main" id="{4A8116CE-33CE-F860-8713-0A01F1522F51}"/>
                  </a:ext>
                </a:extLst>
              </p:cNvPr>
              <p:cNvSpPr/>
              <p:nvPr/>
            </p:nvSpPr>
            <p:spPr>
              <a:xfrm>
                <a:off x="7840948" y="4756989"/>
                <a:ext cx="50067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901" extrusionOk="0">
                    <a:moveTo>
                      <a:pt x="450" y="0"/>
                    </a:moveTo>
                    <a:lnTo>
                      <a:pt x="0" y="450"/>
                    </a:lnTo>
                    <a:lnTo>
                      <a:pt x="450" y="901"/>
                    </a:lnTo>
                    <a:lnTo>
                      <a:pt x="900" y="450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>
                <a:extLst>
                  <a:ext uri="{FF2B5EF4-FFF2-40B4-BE49-F238E27FC236}">
                    <a16:creationId xmlns:a16="http://schemas.microsoft.com/office/drawing/2014/main" id="{6A9D9EF2-3EBF-5568-6324-DF09CCAE1318}"/>
                  </a:ext>
                </a:extLst>
              </p:cNvPr>
              <p:cNvSpPr/>
              <p:nvPr/>
            </p:nvSpPr>
            <p:spPr>
              <a:xfrm>
                <a:off x="7840948" y="4500697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0"/>
                    </a:lnTo>
                    <a:lnTo>
                      <a:pt x="450" y="900"/>
                    </a:lnTo>
                    <a:lnTo>
                      <a:pt x="901" y="450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2" name="Google Shape;1132;p40">
            <a:extLst>
              <a:ext uri="{FF2B5EF4-FFF2-40B4-BE49-F238E27FC236}">
                <a16:creationId xmlns:a16="http://schemas.microsoft.com/office/drawing/2014/main" id="{E5EBF741-5DA4-DD1D-8124-6D9EFFD369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1958" y="461497"/>
            <a:ext cx="4628100" cy="108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Mental Health Crisis</a:t>
            </a:r>
            <a:endParaRPr/>
          </a:p>
        </p:txBody>
      </p:sp>
      <p:sp>
        <p:nvSpPr>
          <p:cNvPr id="1133" name="Google Shape;1133;p40">
            <a:extLst>
              <a:ext uri="{FF2B5EF4-FFF2-40B4-BE49-F238E27FC236}">
                <a16:creationId xmlns:a16="http://schemas.microsoft.com/office/drawing/2014/main" id="{BB33452D-E04E-B669-1838-6C3FFAE44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31958" y="1677546"/>
            <a:ext cx="5391967" cy="300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2800" b="1"/>
              <a:t>41 percent </a:t>
            </a:r>
            <a:r>
              <a:rPr lang="en-US" sz="2800"/>
              <a:t>positive for depression </a:t>
            </a:r>
          </a:p>
          <a:p>
            <a:pPr marL="285750" indent="-285750"/>
            <a:r>
              <a:rPr lang="en-US" sz="2800" b="1"/>
              <a:t>36 percent </a:t>
            </a:r>
            <a:r>
              <a:rPr lang="en-US" sz="2800"/>
              <a:t>for anxiety </a:t>
            </a:r>
          </a:p>
          <a:p>
            <a:pPr marL="285750" indent="-285750"/>
            <a:r>
              <a:rPr lang="en-US" sz="2800" b="1"/>
              <a:t>14 percent</a:t>
            </a:r>
            <a:r>
              <a:rPr lang="en-US" sz="2800"/>
              <a:t> for suicidal ideation </a:t>
            </a:r>
            <a:endParaRPr lang="en-US"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Source: 2022-2023 </a:t>
            </a:r>
            <a:r>
              <a:rPr lang="en-US" sz="1600">
                <a:hlinkClick r:id="rId3"/>
              </a:rPr>
              <a:t>Healthy Minds Study</a:t>
            </a:r>
            <a:endParaRPr sz="1600"/>
          </a:p>
        </p:txBody>
      </p:sp>
      <p:sp>
        <p:nvSpPr>
          <p:cNvPr id="1134" name="Google Shape;1134;p40">
            <a:extLst>
              <a:ext uri="{FF2B5EF4-FFF2-40B4-BE49-F238E27FC236}">
                <a16:creationId xmlns:a16="http://schemas.microsoft.com/office/drawing/2014/main" id="{77FBCE57-FEE2-CCB5-5A39-560180119A9C}"/>
              </a:ext>
            </a:extLst>
          </p:cNvPr>
          <p:cNvSpPr/>
          <p:nvPr/>
        </p:nvSpPr>
        <p:spPr>
          <a:xfrm>
            <a:off x="1411642" y="530475"/>
            <a:ext cx="144600" cy="144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40">
            <a:extLst>
              <a:ext uri="{FF2B5EF4-FFF2-40B4-BE49-F238E27FC236}">
                <a16:creationId xmlns:a16="http://schemas.microsoft.com/office/drawing/2014/main" id="{F0D81AA9-7A55-935E-3560-A0CCBE880177}"/>
              </a:ext>
            </a:extLst>
          </p:cNvPr>
          <p:cNvSpPr/>
          <p:nvPr/>
        </p:nvSpPr>
        <p:spPr>
          <a:xfrm>
            <a:off x="976050" y="1482249"/>
            <a:ext cx="351225" cy="369651"/>
          </a:xfrm>
          <a:custGeom>
            <a:avLst/>
            <a:gdLst/>
            <a:ahLst/>
            <a:cxnLst/>
            <a:rect l="l" t="t" r="r" b="b"/>
            <a:pathLst>
              <a:path w="7046" h="7416" extrusionOk="0">
                <a:moveTo>
                  <a:pt x="4722" y="0"/>
                </a:moveTo>
                <a:cubicBezTo>
                  <a:pt x="4605" y="148"/>
                  <a:pt x="4558" y="180"/>
                  <a:pt x="3913" y="220"/>
                </a:cubicBezTo>
                <a:cubicBezTo>
                  <a:pt x="3171" y="266"/>
                  <a:pt x="1926" y="342"/>
                  <a:pt x="963" y="1556"/>
                </a:cubicBezTo>
                <a:cubicBezTo>
                  <a:pt x="0" y="2771"/>
                  <a:pt x="209" y="4001"/>
                  <a:pt x="333" y="4734"/>
                </a:cubicBezTo>
                <a:cubicBezTo>
                  <a:pt x="443" y="5371"/>
                  <a:pt x="420" y="5424"/>
                  <a:pt x="305" y="5572"/>
                </a:cubicBezTo>
                <a:lnTo>
                  <a:pt x="2628" y="7416"/>
                </a:lnTo>
                <a:cubicBezTo>
                  <a:pt x="3591" y="6201"/>
                  <a:pt x="3384" y="4973"/>
                  <a:pt x="3258" y="4237"/>
                </a:cubicBezTo>
                <a:cubicBezTo>
                  <a:pt x="3149" y="3601"/>
                  <a:pt x="3171" y="3548"/>
                  <a:pt x="3287" y="3400"/>
                </a:cubicBezTo>
                <a:cubicBezTo>
                  <a:pt x="3404" y="3253"/>
                  <a:pt x="3451" y="3221"/>
                  <a:pt x="4096" y="3181"/>
                </a:cubicBezTo>
                <a:cubicBezTo>
                  <a:pt x="4838" y="3135"/>
                  <a:pt x="6083" y="3058"/>
                  <a:pt x="7046" y="1844"/>
                </a:cubicBezTo>
                <a:lnTo>
                  <a:pt x="47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40">
            <a:extLst>
              <a:ext uri="{FF2B5EF4-FFF2-40B4-BE49-F238E27FC236}">
                <a16:creationId xmlns:a16="http://schemas.microsoft.com/office/drawing/2014/main" id="{776E4C78-B2EF-6309-B034-A9E88E5D9F93}"/>
              </a:ext>
            </a:extLst>
          </p:cNvPr>
          <p:cNvSpPr/>
          <p:nvPr/>
        </p:nvSpPr>
        <p:spPr>
          <a:xfrm>
            <a:off x="668900" y="3896025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40">
            <a:extLst>
              <a:ext uri="{FF2B5EF4-FFF2-40B4-BE49-F238E27FC236}">
                <a16:creationId xmlns:a16="http://schemas.microsoft.com/office/drawing/2014/main" id="{6B74FAAB-E7F0-5D39-DF9B-FC65854F6C49}"/>
              </a:ext>
            </a:extLst>
          </p:cNvPr>
          <p:cNvSpPr/>
          <p:nvPr/>
        </p:nvSpPr>
        <p:spPr>
          <a:xfrm>
            <a:off x="7906050" y="628875"/>
            <a:ext cx="92400" cy="9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>
          <a:extLst>
            <a:ext uri="{FF2B5EF4-FFF2-40B4-BE49-F238E27FC236}">
              <a16:creationId xmlns:a16="http://schemas.microsoft.com/office/drawing/2014/main" id="{4EA54AB9-32E1-50F2-D28C-42B09B6D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47">
            <a:extLst>
              <a:ext uri="{FF2B5EF4-FFF2-40B4-BE49-F238E27FC236}">
                <a16:creationId xmlns:a16="http://schemas.microsoft.com/office/drawing/2014/main" id="{C84F8EFE-E778-119D-A8C4-BEE24C82E36C}"/>
              </a:ext>
            </a:extLst>
          </p:cNvPr>
          <p:cNvSpPr txBox="1"/>
          <p:nvPr/>
        </p:nvSpPr>
        <p:spPr>
          <a:xfrm>
            <a:off x="802502" y="4335201"/>
            <a:ext cx="77040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College Students Experience High Levels of Worry and Stress</a:t>
            </a: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.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200" b="1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3" name="Picture 2" descr="A graph with green bars&#10;&#10;AI-generated content may be incorrect.">
            <a:extLst>
              <a:ext uri="{FF2B5EF4-FFF2-40B4-BE49-F238E27FC236}">
                <a16:creationId xmlns:a16="http://schemas.microsoft.com/office/drawing/2014/main" id="{F23BE2E7-1227-A191-561F-FFABE4E79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418" y="411586"/>
            <a:ext cx="6365439" cy="39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>
          <a:extLst>
            <a:ext uri="{FF2B5EF4-FFF2-40B4-BE49-F238E27FC236}">
              <a16:creationId xmlns:a16="http://schemas.microsoft.com/office/drawing/2014/main" id="{DC11278E-BE6C-6E02-D675-8589BBC6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2">
            <a:extLst>
              <a:ext uri="{FF2B5EF4-FFF2-40B4-BE49-F238E27FC236}">
                <a16:creationId xmlns:a16="http://schemas.microsoft.com/office/drawing/2014/main" id="{D86E4C9F-094A-2135-5B92-2C15058E64E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0225" y="1435350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</a:t>
            </a:r>
            <a:endParaRPr/>
          </a:p>
        </p:txBody>
      </p:sp>
      <p:sp>
        <p:nvSpPr>
          <p:cNvPr id="1320" name="Google Shape;1320;p42">
            <a:extLst>
              <a:ext uri="{FF2B5EF4-FFF2-40B4-BE49-F238E27FC236}">
                <a16:creationId xmlns:a16="http://schemas.microsoft.com/office/drawing/2014/main" id="{41B24A47-D75B-C6ED-873D-991EDBFBDF09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0225" y="2541926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Happiness</a:t>
            </a:r>
            <a:endParaRPr/>
          </a:p>
        </p:txBody>
      </p:sp>
      <p:sp>
        <p:nvSpPr>
          <p:cNvPr id="1321" name="Google Shape;1321;p42">
            <a:extLst>
              <a:ext uri="{FF2B5EF4-FFF2-40B4-BE49-F238E27FC236}">
                <a16:creationId xmlns:a16="http://schemas.microsoft.com/office/drawing/2014/main" id="{8C76C885-D7C7-0031-8513-59F7D7B27A87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1560225" y="3648501"/>
            <a:ext cx="451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Prosperity</a:t>
            </a:r>
            <a:endParaRPr/>
          </a:p>
        </p:txBody>
      </p:sp>
      <p:sp>
        <p:nvSpPr>
          <p:cNvPr id="1322" name="Google Shape;1322;p42">
            <a:extLst>
              <a:ext uri="{FF2B5EF4-FFF2-40B4-BE49-F238E27FC236}">
                <a16:creationId xmlns:a16="http://schemas.microsoft.com/office/drawing/2014/main" id="{AD500E1B-8350-3106-5994-3C8008535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Well-Being</a:t>
            </a:r>
            <a:endParaRPr/>
          </a:p>
        </p:txBody>
      </p:sp>
      <p:sp>
        <p:nvSpPr>
          <p:cNvPr id="1323" name="Google Shape;1323;p42">
            <a:extLst>
              <a:ext uri="{FF2B5EF4-FFF2-40B4-BE49-F238E27FC236}">
                <a16:creationId xmlns:a16="http://schemas.microsoft.com/office/drawing/2014/main" id="{DFD2108D-A895-EC2A-8E1A-A6761A8FDEF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560225" y="1804780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Mental and physical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42">
            <a:extLst>
              <a:ext uri="{FF2B5EF4-FFF2-40B4-BE49-F238E27FC236}">
                <a16:creationId xmlns:a16="http://schemas.microsoft.com/office/drawing/2014/main" id="{7AE29BBF-0C07-44CE-F686-BA787CAD65C9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560225" y="2911355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life satisfaction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Ability to manage stress</a:t>
            </a:r>
            <a:endParaRPr/>
          </a:p>
        </p:txBody>
      </p:sp>
      <p:sp>
        <p:nvSpPr>
          <p:cNvPr id="1325" name="Google Shape;1325;p42">
            <a:extLst>
              <a:ext uri="{FF2B5EF4-FFF2-40B4-BE49-F238E27FC236}">
                <a16:creationId xmlns:a16="http://schemas.microsoft.com/office/drawing/2014/main" id="{6C9BB44A-B1D4-BDBB-51B7-6AB7E46E5FEB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1560225" y="4017930"/>
            <a:ext cx="45144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Sense of meaning or purpose</a:t>
            </a:r>
            <a:endParaRPr/>
          </a:p>
        </p:txBody>
      </p:sp>
      <p:sp>
        <p:nvSpPr>
          <p:cNvPr id="1326" name="Google Shape;1326;p42">
            <a:extLst>
              <a:ext uri="{FF2B5EF4-FFF2-40B4-BE49-F238E27FC236}">
                <a16:creationId xmlns:a16="http://schemas.microsoft.com/office/drawing/2014/main" id="{2B187692-C566-47E9-0EF6-80993515BB18}"/>
              </a:ext>
            </a:extLst>
          </p:cNvPr>
          <p:cNvSpPr/>
          <p:nvPr/>
        </p:nvSpPr>
        <p:spPr>
          <a:xfrm>
            <a:off x="720000" y="1435352"/>
            <a:ext cx="7764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42">
            <a:extLst>
              <a:ext uri="{FF2B5EF4-FFF2-40B4-BE49-F238E27FC236}">
                <a16:creationId xmlns:a16="http://schemas.microsoft.com/office/drawing/2014/main" id="{F439F028-716D-CEEB-787A-38BB5A7B24AF}"/>
              </a:ext>
            </a:extLst>
          </p:cNvPr>
          <p:cNvSpPr/>
          <p:nvPr/>
        </p:nvSpPr>
        <p:spPr>
          <a:xfrm>
            <a:off x="720000" y="2541927"/>
            <a:ext cx="7764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42">
            <a:extLst>
              <a:ext uri="{FF2B5EF4-FFF2-40B4-BE49-F238E27FC236}">
                <a16:creationId xmlns:a16="http://schemas.microsoft.com/office/drawing/2014/main" id="{47261B00-9988-A0C1-DC26-B67310DEBB85}"/>
              </a:ext>
            </a:extLst>
          </p:cNvPr>
          <p:cNvSpPr/>
          <p:nvPr/>
        </p:nvSpPr>
        <p:spPr>
          <a:xfrm>
            <a:off x="720000" y="3648502"/>
            <a:ext cx="776400" cy="57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42">
            <a:extLst>
              <a:ext uri="{FF2B5EF4-FFF2-40B4-BE49-F238E27FC236}">
                <a16:creationId xmlns:a16="http://schemas.microsoft.com/office/drawing/2014/main" id="{1F44EF81-BD7E-708A-0DDB-A6E6CEEAD666}"/>
              </a:ext>
            </a:extLst>
          </p:cNvPr>
          <p:cNvSpPr/>
          <p:nvPr/>
        </p:nvSpPr>
        <p:spPr>
          <a:xfrm>
            <a:off x="936454" y="1551608"/>
            <a:ext cx="343530" cy="34018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1330" name="Google Shape;1330;p42">
            <a:extLst>
              <a:ext uri="{FF2B5EF4-FFF2-40B4-BE49-F238E27FC236}">
                <a16:creationId xmlns:a16="http://schemas.microsoft.com/office/drawing/2014/main" id="{6FCF06A3-D07F-A99F-708A-B7928D7651E0}"/>
              </a:ext>
            </a:extLst>
          </p:cNvPr>
          <p:cNvGrpSpPr/>
          <p:nvPr/>
        </p:nvGrpSpPr>
        <p:grpSpPr>
          <a:xfrm>
            <a:off x="937896" y="3764767"/>
            <a:ext cx="340608" cy="340168"/>
            <a:chOff x="5053900" y="2021500"/>
            <a:chExt cx="483750" cy="483125"/>
          </a:xfrm>
        </p:grpSpPr>
        <p:sp>
          <p:nvSpPr>
            <p:cNvPr id="1331" name="Google Shape;1331;p42">
              <a:extLst>
                <a:ext uri="{FF2B5EF4-FFF2-40B4-BE49-F238E27FC236}">
                  <a16:creationId xmlns:a16="http://schemas.microsoft.com/office/drawing/2014/main" id="{E8D29D46-3019-DC35-4B94-B4D34EA9EA09}"/>
                </a:ext>
              </a:extLst>
            </p:cNvPr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2" name="Google Shape;1332;p42">
              <a:extLst>
                <a:ext uri="{FF2B5EF4-FFF2-40B4-BE49-F238E27FC236}">
                  <a16:creationId xmlns:a16="http://schemas.microsoft.com/office/drawing/2014/main" id="{4DC1FEF5-F323-01A6-4543-F8114492DB26}"/>
                </a:ext>
              </a:extLst>
            </p:cNvPr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3" name="Google Shape;1333;p42">
              <a:extLst>
                <a:ext uri="{FF2B5EF4-FFF2-40B4-BE49-F238E27FC236}">
                  <a16:creationId xmlns:a16="http://schemas.microsoft.com/office/drawing/2014/main" id="{172C1759-DAED-952D-85D1-12E12FC3D395}"/>
                </a:ext>
              </a:extLst>
            </p:cNvPr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4" name="Google Shape;1334;p42">
              <a:extLst>
                <a:ext uri="{FF2B5EF4-FFF2-40B4-BE49-F238E27FC236}">
                  <a16:creationId xmlns:a16="http://schemas.microsoft.com/office/drawing/2014/main" id="{B64ED007-9C23-1A3A-AFA6-1D8541081E49}"/>
                </a:ext>
              </a:extLst>
            </p:cNvPr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5" name="Google Shape;1335;p42">
              <a:extLst>
                <a:ext uri="{FF2B5EF4-FFF2-40B4-BE49-F238E27FC236}">
                  <a16:creationId xmlns:a16="http://schemas.microsoft.com/office/drawing/2014/main" id="{EB66BA95-E19B-55A8-B6D5-20A9EA1D257F}"/>
                </a:ext>
              </a:extLst>
            </p:cNvPr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6" name="Google Shape;1336;p42">
              <a:extLst>
                <a:ext uri="{FF2B5EF4-FFF2-40B4-BE49-F238E27FC236}">
                  <a16:creationId xmlns:a16="http://schemas.microsoft.com/office/drawing/2014/main" id="{EC266A50-72C4-85EA-3A34-2CBBE962F2A5}"/>
                </a:ext>
              </a:extLst>
            </p:cNvPr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7" name="Google Shape;1337;p42">
              <a:extLst>
                <a:ext uri="{FF2B5EF4-FFF2-40B4-BE49-F238E27FC236}">
                  <a16:creationId xmlns:a16="http://schemas.microsoft.com/office/drawing/2014/main" id="{9B7FB1C4-F5A2-8954-14B9-B1A25A795E79}"/>
                </a:ext>
              </a:extLst>
            </p:cNvPr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8" name="Google Shape;1338;p42">
              <a:extLst>
                <a:ext uri="{FF2B5EF4-FFF2-40B4-BE49-F238E27FC236}">
                  <a16:creationId xmlns:a16="http://schemas.microsoft.com/office/drawing/2014/main" id="{BA05B401-6EB1-61B4-799C-7AA41D72FE92}"/>
                </a:ext>
              </a:extLst>
            </p:cNvPr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39" name="Google Shape;1339;p42">
            <a:extLst>
              <a:ext uri="{FF2B5EF4-FFF2-40B4-BE49-F238E27FC236}">
                <a16:creationId xmlns:a16="http://schemas.microsoft.com/office/drawing/2014/main" id="{5F8AED56-4028-7DBA-E994-FBA52AB8D37C}"/>
              </a:ext>
            </a:extLst>
          </p:cNvPr>
          <p:cNvSpPr/>
          <p:nvPr/>
        </p:nvSpPr>
        <p:spPr>
          <a:xfrm>
            <a:off x="934075" y="2657568"/>
            <a:ext cx="348301" cy="341418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340" name="Google Shape;1340;p42">
            <a:extLst>
              <a:ext uri="{FF2B5EF4-FFF2-40B4-BE49-F238E27FC236}">
                <a16:creationId xmlns:a16="http://schemas.microsoft.com/office/drawing/2014/main" id="{E902674B-3640-A2ED-00E1-3E29FF510CAA}"/>
              </a:ext>
            </a:extLst>
          </p:cNvPr>
          <p:cNvSpPr/>
          <p:nvPr/>
        </p:nvSpPr>
        <p:spPr>
          <a:xfrm>
            <a:off x="590141" y="236574"/>
            <a:ext cx="259717" cy="265509"/>
          </a:xfrm>
          <a:custGeom>
            <a:avLst/>
            <a:gdLst/>
            <a:ahLst/>
            <a:cxnLst/>
            <a:rect l="l" t="t" r="r" b="b"/>
            <a:pathLst>
              <a:path w="7174" h="7334" extrusionOk="0">
                <a:moveTo>
                  <a:pt x="5528" y="1"/>
                </a:moveTo>
                <a:lnTo>
                  <a:pt x="1" y="5093"/>
                </a:lnTo>
                <a:lnTo>
                  <a:pt x="7174" y="7333"/>
                </a:lnTo>
                <a:lnTo>
                  <a:pt x="55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42">
            <a:extLst>
              <a:ext uri="{FF2B5EF4-FFF2-40B4-BE49-F238E27FC236}">
                <a16:creationId xmlns:a16="http://schemas.microsoft.com/office/drawing/2014/main" id="{C185CD21-9607-4A61-C3A8-2E9736D8348C}"/>
              </a:ext>
            </a:extLst>
          </p:cNvPr>
          <p:cNvGrpSpPr/>
          <p:nvPr/>
        </p:nvGrpSpPr>
        <p:grpSpPr>
          <a:xfrm>
            <a:off x="7804722" y="1072891"/>
            <a:ext cx="1226933" cy="3852189"/>
            <a:chOff x="1477123" y="756311"/>
            <a:chExt cx="1226933" cy="3852189"/>
          </a:xfrm>
        </p:grpSpPr>
        <p:sp>
          <p:nvSpPr>
            <p:cNvPr id="1342" name="Google Shape;1342;p42">
              <a:extLst>
                <a:ext uri="{FF2B5EF4-FFF2-40B4-BE49-F238E27FC236}">
                  <a16:creationId xmlns:a16="http://schemas.microsoft.com/office/drawing/2014/main" id="{E1B77F37-5CC5-6F54-D894-A9B80DD0A05A}"/>
                </a:ext>
              </a:extLst>
            </p:cNvPr>
            <p:cNvSpPr/>
            <p:nvPr/>
          </p:nvSpPr>
          <p:spPr>
            <a:xfrm>
              <a:off x="1533125" y="1031300"/>
              <a:ext cx="1115100" cy="3577200"/>
            </a:xfrm>
            <a:prstGeom prst="rect">
              <a:avLst/>
            </a:prstGeom>
            <a:solidFill>
              <a:srgbClr val="353537">
                <a:alpha val="81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2">
              <a:extLst>
                <a:ext uri="{FF2B5EF4-FFF2-40B4-BE49-F238E27FC236}">
                  <a16:creationId xmlns:a16="http://schemas.microsoft.com/office/drawing/2014/main" id="{364FBF96-DB26-E902-1ECC-5023A98F7A4A}"/>
                </a:ext>
              </a:extLst>
            </p:cNvPr>
            <p:cNvSpPr/>
            <p:nvPr/>
          </p:nvSpPr>
          <p:spPr>
            <a:xfrm>
              <a:off x="1657842" y="1176530"/>
              <a:ext cx="865500" cy="734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2">
              <a:extLst>
                <a:ext uri="{FF2B5EF4-FFF2-40B4-BE49-F238E27FC236}">
                  <a16:creationId xmlns:a16="http://schemas.microsoft.com/office/drawing/2014/main" id="{E2B37853-6141-EE5D-5394-C7177911D107}"/>
                </a:ext>
              </a:extLst>
            </p:cNvPr>
            <p:cNvSpPr/>
            <p:nvPr/>
          </p:nvSpPr>
          <p:spPr>
            <a:xfrm>
              <a:off x="1657842" y="2027244"/>
              <a:ext cx="865500" cy="734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2">
              <a:extLst>
                <a:ext uri="{FF2B5EF4-FFF2-40B4-BE49-F238E27FC236}">
                  <a16:creationId xmlns:a16="http://schemas.microsoft.com/office/drawing/2014/main" id="{9EF67157-4CA0-BCA7-89CE-FC2A29DFE26E}"/>
                </a:ext>
              </a:extLst>
            </p:cNvPr>
            <p:cNvSpPr/>
            <p:nvPr/>
          </p:nvSpPr>
          <p:spPr>
            <a:xfrm>
              <a:off x="1657842" y="2877957"/>
              <a:ext cx="865500" cy="734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2">
              <a:extLst>
                <a:ext uri="{FF2B5EF4-FFF2-40B4-BE49-F238E27FC236}">
                  <a16:creationId xmlns:a16="http://schemas.microsoft.com/office/drawing/2014/main" id="{2F4DB8CA-5CF7-7B2F-CA54-A64142C72642}"/>
                </a:ext>
              </a:extLst>
            </p:cNvPr>
            <p:cNvSpPr/>
            <p:nvPr/>
          </p:nvSpPr>
          <p:spPr>
            <a:xfrm>
              <a:off x="1657842" y="3728671"/>
              <a:ext cx="865500" cy="734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7" name="Google Shape;1347;p42">
              <a:extLst>
                <a:ext uri="{FF2B5EF4-FFF2-40B4-BE49-F238E27FC236}">
                  <a16:creationId xmlns:a16="http://schemas.microsoft.com/office/drawing/2014/main" id="{0686B50D-98D3-0E5D-788C-A26DBB4F99D3}"/>
                </a:ext>
              </a:extLst>
            </p:cNvPr>
            <p:cNvGrpSpPr/>
            <p:nvPr/>
          </p:nvGrpSpPr>
          <p:grpSpPr>
            <a:xfrm>
              <a:off x="1898035" y="1241084"/>
              <a:ext cx="385321" cy="669947"/>
              <a:chOff x="8328075" y="1480875"/>
              <a:chExt cx="419100" cy="728678"/>
            </a:xfrm>
          </p:grpSpPr>
          <p:sp>
            <p:nvSpPr>
              <p:cNvPr id="1348" name="Google Shape;1348;p42">
                <a:extLst>
                  <a:ext uri="{FF2B5EF4-FFF2-40B4-BE49-F238E27FC236}">
                    <a16:creationId xmlns:a16="http://schemas.microsoft.com/office/drawing/2014/main" id="{EF8BC0B2-2B20-FB12-4444-FA17C3BAFAAF}"/>
                  </a:ext>
                </a:extLst>
              </p:cNvPr>
              <p:cNvSpPr/>
              <p:nvPr/>
            </p:nvSpPr>
            <p:spPr>
              <a:xfrm>
                <a:off x="8328075" y="1518899"/>
                <a:ext cx="139752" cy="690602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204" extrusionOk="0">
                    <a:moveTo>
                      <a:pt x="0" y="0"/>
                    </a:moveTo>
                    <a:lnTo>
                      <a:pt x="0" y="13203"/>
                    </a:lnTo>
                    <a:lnTo>
                      <a:pt x="2672" y="13203"/>
                    </a:lnTo>
                    <a:lnTo>
                      <a:pt x="26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>
                <a:extLst>
                  <a:ext uri="{FF2B5EF4-FFF2-40B4-BE49-F238E27FC236}">
                    <a16:creationId xmlns:a16="http://schemas.microsoft.com/office/drawing/2014/main" id="{C398FA96-43EC-86E1-5424-A64D3236CC29}"/>
                  </a:ext>
                </a:extLst>
              </p:cNvPr>
              <p:cNvSpPr/>
              <p:nvPr/>
            </p:nvSpPr>
            <p:spPr>
              <a:xfrm>
                <a:off x="8366517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1" y="9306"/>
                    </a:lnTo>
                    <a:lnTo>
                      <a:pt x="4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>
                <a:extLst>
                  <a:ext uri="{FF2B5EF4-FFF2-40B4-BE49-F238E27FC236}">
                    <a16:creationId xmlns:a16="http://schemas.microsoft.com/office/drawing/2014/main" id="{6D0848EB-5174-4979-B939-2C451DBBB42C}"/>
                  </a:ext>
                </a:extLst>
              </p:cNvPr>
              <p:cNvSpPr/>
              <p:nvPr/>
            </p:nvSpPr>
            <p:spPr>
              <a:xfrm>
                <a:off x="8408725" y="1620836"/>
                <a:ext cx="21549" cy="48677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9307" extrusionOk="0">
                    <a:moveTo>
                      <a:pt x="1" y="1"/>
                    </a:moveTo>
                    <a:lnTo>
                      <a:pt x="1" y="9306"/>
                    </a:lnTo>
                    <a:lnTo>
                      <a:pt x="412" y="9306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>
                <a:extLst>
                  <a:ext uri="{FF2B5EF4-FFF2-40B4-BE49-F238E27FC236}">
                    <a16:creationId xmlns:a16="http://schemas.microsoft.com/office/drawing/2014/main" id="{FEB4F617-7EB4-1D57-C790-BB9ACF36F284}"/>
                  </a:ext>
                </a:extLst>
              </p:cNvPr>
              <p:cNvSpPr/>
              <p:nvPr/>
            </p:nvSpPr>
            <p:spPr>
              <a:xfrm>
                <a:off x="8467775" y="1480875"/>
                <a:ext cx="139752" cy="728678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13932" extrusionOk="0">
                    <a:moveTo>
                      <a:pt x="1" y="1"/>
                    </a:moveTo>
                    <a:lnTo>
                      <a:pt x="1" y="13931"/>
                    </a:lnTo>
                    <a:lnTo>
                      <a:pt x="2671" y="13931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>
                <a:extLst>
                  <a:ext uri="{FF2B5EF4-FFF2-40B4-BE49-F238E27FC236}">
                    <a16:creationId xmlns:a16="http://schemas.microsoft.com/office/drawing/2014/main" id="{FF94C093-ACBA-F9D2-E3E0-8F591BCF901B}"/>
                  </a:ext>
                </a:extLst>
              </p:cNvPr>
              <p:cNvSpPr/>
              <p:nvPr/>
            </p:nvSpPr>
            <p:spPr>
              <a:xfrm>
                <a:off x="8501929" y="1578314"/>
                <a:ext cx="72491" cy="36423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6964" extrusionOk="0">
                    <a:moveTo>
                      <a:pt x="693" y="0"/>
                    </a:moveTo>
                    <a:cubicBezTo>
                      <a:pt x="310" y="0"/>
                      <a:pt x="0" y="1559"/>
                      <a:pt x="0" y="3482"/>
                    </a:cubicBezTo>
                    <a:cubicBezTo>
                      <a:pt x="0" y="5405"/>
                      <a:pt x="310" y="6964"/>
                      <a:pt x="693" y="6964"/>
                    </a:cubicBezTo>
                    <a:cubicBezTo>
                      <a:pt x="1075" y="6964"/>
                      <a:pt x="1385" y="5405"/>
                      <a:pt x="1385" y="3482"/>
                    </a:cubicBezTo>
                    <a:cubicBezTo>
                      <a:pt x="1385" y="1559"/>
                      <a:pt x="1075" y="0"/>
                      <a:pt x="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>
                <a:extLst>
                  <a:ext uri="{FF2B5EF4-FFF2-40B4-BE49-F238E27FC236}">
                    <a16:creationId xmlns:a16="http://schemas.microsoft.com/office/drawing/2014/main" id="{05A5358A-8E35-8000-83D4-1998B4C08E87}"/>
                  </a:ext>
                </a:extLst>
              </p:cNvPr>
              <p:cNvSpPr/>
              <p:nvPr/>
            </p:nvSpPr>
            <p:spPr>
              <a:xfrm>
                <a:off x="8501929" y="1991973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0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>
                <a:extLst>
                  <a:ext uri="{FF2B5EF4-FFF2-40B4-BE49-F238E27FC236}">
                    <a16:creationId xmlns:a16="http://schemas.microsoft.com/office/drawing/2014/main" id="{B5ECF83B-48B8-27D5-5AA5-614EC03DDF1A}"/>
                  </a:ext>
                </a:extLst>
              </p:cNvPr>
              <p:cNvSpPr/>
              <p:nvPr/>
            </p:nvSpPr>
            <p:spPr>
              <a:xfrm>
                <a:off x="8501929" y="2077330"/>
                <a:ext cx="72491" cy="24582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0" extrusionOk="0">
                    <a:moveTo>
                      <a:pt x="0" y="0"/>
                    </a:moveTo>
                    <a:lnTo>
                      <a:pt x="0" y="469"/>
                    </a:lnTo>
                    <a:lnTo>
                      <a:pt x="1385" y="469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>
                <a:extLst>
                  <a:ext uri="{FF2B5EF4-FFF2-40B4-BE49-F238E27FC236}">
                    <a16:creationId xmlns:a16="http://schemas.microsoft.com/office/drawing/2014/main" id="{A32AC041-B61A-D60C-9978-DBB25B87C695}"/>
                  </a:ext>
                </a:extLst>
              </p:cNvPr>
              <p:cNvSpPr/>
              <p:nvPr/>
            </p:nvSpPr>
            <p:spPr>
              <a:xfrm>
                <a:off x="8501929" y="2034651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0"/>
                    </a:lnTo>
                    <a:lnTo>
                      <a:pt x="1385" y="470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>
                <a:extLst>
                  <a:ext uri="{FF2B5EF4-FFF2-40B4-BE49-F238E27FC236}">
                    <a16:creationId xmlns:a16="http://schemas.microsoft.com/office/drawing/2014/main" id="{8A601DD5-AD2D-1D6C-3F2B-F0BA87483CF2}"/>
                  </a:ext>
                </a:extLst>
              </p:cNvPr>
              <p:cNvSpPr/>
              <p:nvPr/>
            </p:nvSpPr>
            <p:spPr>
              <a:xfrm>
                <a:off x="8501929" y="2119956"/>
                <a:ext cx="72491" cy="24634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471" extrusionOk="0">
                    <a:moveTo>
                      <a:pt x="0" y="1"/>
                    </a:moveTo>
                    <a:lnTo>
                      <a:pt x="0" y="471"/>
                    </a:lnTo>
                    <a:lnTo>
                      <a:pt x="1385" y="471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>
                <a:extLst>
                  <a:ext uri="{FF2B5EF4-FFF2-40B4-BE49-F238E27FC236}">
                    <a16:creationId xmlns:a16="http://schemas.microsoft.com/office/drawing/2014/main" id="{49919A91-0C45-4A14-D5BD-ABE1045EEAC2}"/>
                  </a:ext>
                </a:extLst>
              </p:cNvPr>
              <p:cNvSpPr/>
              <p:nvPr/>
            </p:nvSpPr>
            <p:spPr>
              <a:xfrm>
                <a:off x="8607475" y="1610741"/>
                <a:ext cx="139700" cy="598759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11448" extrusionOk="0">
                    <a:moveTo>
                      <a:pt x="0" y="0"/>
                    </a:moveTo>
                    <a:lnTo>
                      <a:pt x="0" y="11447"/>
                    </a:lnTo>
                    <a:lnTo>
                      <a:pt x="2671" y="11447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>
                <a:extLst>
                  <a:ext uri="{FF2B5EF4-FFF2-40B4-BE49-F238E27FC236}">
                    <a16:creationId xmlns:a16="http://schemas.microsoft.com/office/drawing/2014/main" id="{76CE120C-698D-86CB-722D-0EEDE41AF253}"/>
                  </a:ext>
                </a:extLst>
              </p:cNvPr>
              <p:cNvSpPr/>
              <p:nvPr/>
            </p:nvSpPr>
            <p:spPr>
              <a:xfrm>
                <a:off x="8644139" y="1699917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1"/>
                    </a:moveTo>
                    <a:lnTo>
                      <a:pt x="0" y="635"/>
                    </a:lnTo>
                    <a:lnTo>
                      <a:pt x="635" y="1270"/>
                    </a:lnTo>
                    <a:lnTo>
                      <a:pt x="1269" y="635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>
                <a:extLst>
                  <a:ext uri="{FF2B5EF4-FFF2-40B4-BE49-F238E27FC236}">
                    <a16:creationId xmlns:a16="http://schemas.microsoft.com/office/drawing/2014/main" id="{F875B376-AEC3-B0BE-58D9-05DFDB924F6A}"/>
                  </a:ext>
                </a:extLst>
              </p:cNvPr>
              <p:cNvSpPr/>
              <p:nvPr/>
            </p:nvSpPr>
            <p:spPr>
              <a:xfrm>
                <a:off x="8644139" y="1817858"/>
                <a:ext cx="66424" cy="66424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0" extrusionOk="0">
                    <a:moveTo>
                      <a:pt x="635" y="0"/>
                    </a:moveTo>
                    <a:lnTo>
                      <a:pt x="0" y="635"/>
                    </a:lnTo>
                    <a:lnTo>
                      <a:pt x="635" y="1269"/>
                    </a:lnTo>
                    <a:lnTo>
                      <a:pt x="1269" y="635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>
                <a:extLst>
                  <a:ext uri="{FF2B5EF4-FFF2-40B4-BE49-F238E27FC236}">
                    <a16:creationId xmlns:a16="http://schemas.microsoft.com/office/drawing/2014/main" id="{6BEAEE5B-A06B-4DB8-A19E-719479DEB6F2}"/>
                  </a:ext>
                </a:extLst>
              </p:cNvPr>
              <p:cNvSpPr/>
              <p:nvPr/>
            </p:nvSpPr>
            <p:spPr>
              <a:xfrm>
                <a:off x="8644139" y="1935748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0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>
                <a:extLst>
                  <a:ext uri="{FF2B5EF4-FFF2-40B4-BE49-F238E27FC236}">
                    <a16:creationId xmlns:a16="http://schemas.microsoft.com/office/drawing/2014/main" id="{B4801675-554A-A7AB-78CA-26079A97FA58}"/>
                  </a:ext>
                </a:extLst>
              </p:cNvPr>
              <p:cNvSpPr/>
              <p:nvPr/>
            </p:nvSpPr>
            <p:spPr>
              <a:xfrm>
                <a:off x="8644139" y="2053689"/>
                <a:ext cx="66424" cy="6647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71" extrusionOk="0">
                    <a:moveTo>
                      <a:pt x="635" y="1"/>
                    </a:moveTo>
                    <a:lnTo>
                      <a:pt x="0" y="636"/>
                    </a:lnTo>
                    <a:lnTo>
                      <a:pt x="635" y="1271"/>
                    </a:lnTo>
                    <a:lnTo>
                      <a:pt x="1269" y="636"/>
                    </a:lnTo>
                    <a:lnTo>
                      <a:pt x="6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2" name="Google Shape;1362;p42">
              <a:extLst>
                <a:ext uri="{FF2B5EF4-FFF2-40B4-BE49-F238E27FC236}">
                  <a16:creationId xmlns:a16="http://schemas.microsoft.com/office/drawing/2014/main" id="{F36703BA-5A2F-49A1-28F3-F0B434813030}"/>
                </a:ext>
              </a:extLst>
            </p:cNvPr>
            <p:cNvSpPr/>
            <p:nvPr/>
          </p:nvSpPr>
          <p:spPr>
            <a:xfrm>
              <a:off x="2103510" y="2705235"/>
              <a:ext cx="160451" cy="29482"/>
            </a:xfrm>
            <a:custGeom>
              <a:avLst/>
              <a:gdLst/>
              <a:ahLst/>
              <a:cxnLst/>
              <a:rect l="l" t="t" r="r" b="b"/>
              <a:pathLst>
                <a:path w="3657" h="672" extrusionOk="0">
                  <a:moveTo>
                    <a:pt x="0" y="0"/>
                  </a:moveTo>
                  <a:lnTo>
                    <a:pt x="0" y="671"/>
                  </a:lnTo>
                  <a:lnTo>
                    <a:pt x="3656" y="671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3" name="Google Shape;1363;p42">
              <a:extLst>
                <a:ext uri="{FF2B5EF4-FFF2-40B4-BE49-F238E27FC236}">
                  <a16:creationId xmlns:a16="http://schemas.microsoft.com/office/drawing/2014/main" id="{A8A88020-3C4D-6325-C5E4-81B3D5D315F6}"/>
                </a:ext>
              </a:extLst>
            </p:cNvPr>
            <p:cNvGrpSpPr/>
            <p:nvPr/>
          </p:nvGrpSpPr>
          <p:grpSpPr>
            <a:xfrm>
              <a:off x="1850500" y="2027241"/>
              <a:ext cx="413500" cy="734498"/>
              <a:chOff x="8276374" y="2335951"/>
              <a:chExt cx="449750" cy="798889"/>
            </a:xfrm>
          </p:grpSpPr>
          <p:sp>
            <p:nvSpPr>
              <p:cNvPr id="1364" name="Google Shape;1364;p42">
                <a:extLst>
                  <a:ext uri="{FF2B5EF4-FFF2-40B4-BE49-F238E27FC236}">
                    <a16:creationId xmlns:a16="http://schemas.microsoft.com/office/drawing/2014/main" id="{D3E22C74-2262-78F5-0B48-5EE0EEE70458}"/>
                  </a:ext>
                </a:extLst>
              </p:cNvPr>
              <p:cNvSpPr/>
              <p:nvPr/>
            </p:nvSpPr>
            <p:spPr>
              <a:xfrm>
                <a:off x="8551611" y="2683241"/>
                <a:ext cx="174464" cy="451598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9464" extrusionOk="0">
                    <a:moveTo>
                      <a:pt x="0" y="1"/>
                    </a:moveTo>
                    <a:lnTo>
                      <a:pt x="0" y="9464"/>
                    </a:lnTo>
                    <a:lnTo>
                      <a:pt x="3655" y="9464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>
                <a:extLst>
                  <a:ext uri="{FF2B5EF4-FFF2-40B4-BE49-F238E27FC236}">
                    <a16:creationId xmlns:a16="http://schemas.microsoft.com/office/drawing/2014/main" id="{4AF9B87B-4B9F-3865-6E88-BD82DEA3633B}"/>
                  </a:ext>
                </a:extLst>
              </p:cNvPr>
              <p:cNvSpPr/>
              <p:nvPr/>
            </p:nvSpPr>
            <p:spPr>
              <a:xfrm>
                <a:off x="8551611" y="2724851"/>
                <a:ext cx="174512" cy="32066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672" extrusionOk="0">
                    <a:moveTo>
                      <a:pt x="0" y="0"/>
                    </a:moveTo>
                    <a:lnTo>
                      <a:pt x="0" y="671"/>
                    </a:lnTo>
                    <a:lnTo>
                      <a:pt x="3656" y="671"/>
                    </a:lnTo>
                    <a:lnTo>
                      <a:pt x="3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>
                <a:extLst>
                  <a:ext uri="{FF2B5EF4-FFF2-40B4-BE49-F238E27FC236}">
                    <a16:creationId xmlns:a16="http://schemas.microsoft.com/office/drawing/2014/main" id="{8031DF67-356A-72EF-5A2E-EF417C025B36}"/>
                  </a:ext>
                </a:extLst>
              </p:cNvPr>
              <p:cNvSpPr/>
              <p:nvPr/>
            </p:nvSpPr>
            <p:spPr>
              <a:xfrm>
                <a:off x="8551611" y="2893057"/>
                <a:ext cx="174464" cy="32066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672" extrusionOk="0">
                    <a:moveTo>
                      <a:pt x="0" y="0"/>
                    </a:moveTo>
                    <a:lnTo>
                      <a:pt x="0" y="671"/>
                    </a:lnTo>
                    <a:lnTo>
                      <a:pt x="3655" y="671"/>
                    </a:lnTo>
                    <a:lnTo>
                      <a:pt x="36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>
                <a:extLst>
                  <a:ext uri="{FF2B5EF4-FFF2-40B4-BE49-F238E27FC236}">
                    <a16:creationId xmlns:a16="http://schemas.microsoft.com/office/drawing/2014/main" id="{14A2D235-D415-6ABB-A066-844A019B49F4}"/>
                  </a:ext>
                </a:extLst>
              </p:cNvPr>
              <p:cNvSpPr/>
              <p:nvPr/>
            </p:nvSpPr>
            <p:spPr>
              <a:xfrm>
                <a:off x="8276374" y="2335951"/>
                <a:ext cx="81697" cy="79798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6723" extrusionOk="0">
                    <a:moveTo>
                      <a:pt x="0" y="1"/>
                    </a:moveTo>
                    <a:lnTo>
                      <a:pt x="0" y="16722"/>
                    </a:lnTo>
                    <a:lnTo>
                      <a:pt x="1712" y="16722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>
                <a:extLst>
                  <a:ext uri="{FF2B5EF4-FFF2-40B4-BE49-F238E27FC236}">
                    <a16:creationId xmlns:a16="http://schemas.microsoft.com/office/drawing/2014/main" id="{A5FB822B-4747-5D8B-05D5-1F8A98476373}"/>
                  </a:ext>
                </a:extLst>
              </p:cNvPr>
              <p:cNvSpPr/>
              <p:nvPr/>
            </p:nvSpPr>
            <p:spPr>
              <a:xfrm>
                <a:off x="8323758" y="2392735"/>
                <a:ext cx="13266" cy="684508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4345" extrusionOk="0">
                    <a:moveTo>
                      <a:pt x="1" y="1"/>
                    </a:moveTo>
                    <a:lnTo>
                      <a:pt x="1" y="14344"/>
                    </a:lnTo>
                    <a:lnTo>
                      <a:pt x="277" y="14344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>
                <a:extLst>
                  <a:ext uri="{FF2B5EF4-FFF2-40B4-BE49-F238E27FC236}">
                    <a16:creationId xmlns:a16="http://schemas.microsoft.com/office/drawing/2014/main" id="{B23B25F9-453E-DA84-C3D3-7D8876C41D6C}"/>
                  </a:ext>
                </a:extLst>
              </p:cNvPr>
              <p:cNvSpPr/>
              <p:nvPr/>
            </p:nvSpPr>
            <p:spPr>
              <a:xfrm>
                <a:off x="8293409" y="2392735"/>
                <a:ext cx="13266" cy="684460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4344" extrusionOk="0">
                    <a:moveTo>
                      <a:pt x="1" y="1"/>
                    </a:moveTo>
                    <a:lnTo>
                      <a:pt x="1" y="14343"/>
                    </a:lnTo>
                    <a:lnTo>
                      <a:pt x="277" y="14343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>
                <a:extLst>
                  <a:ext uri="{FF2B5EF4-FFF2-40B4-BE49-F238E27FC236}">
                    <a16:creationId xmlns:a16="http://schemas.microsoft.com/office/drawing/2014/main" id="{2281E84F-59E9-0079-F47D-25A7C8E355BB}"/>
                  </a:ext>
                </a:extLst>
              </p:cNvPr>
              <p:cNvSpPr/>
              <p:nvPr/>
            </p:nvSpPr>
            <p:spPr>
              <a:xfrm>
                <a:off x="8458848" y="2511553"/>
                <a:ext cx="92815" cy="621568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026" extrusionOk="0">
                    <a:moveTo>
                      <a:pt x="0" y="0"/>
                    </a:moveTo>
                    <a:lnTo>
                      <a:pt x="0" y="13025"/>
                    </a:lnTo>
                    <a:lnTo>
                      <a:pt x="1944" y="13025"/>
                    </a:lnTo>
                    <a:lnTo>
                      <a:pt x="19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>
                <a:extLst>
                  <a:ext uri="{FF2B5EF4-FFF2-40B4-BE49-F238E27FC236}">
                    <a16:creationId xmlns:a16="http://schemas.microsoft.com/office/drawing/2014/main" id="{0526FD46-C8CE-AB91-F3A5-918DA039D82B}"/>
                  </a:ext>
                </a:extLst>
              </p:cNvPr>
              <p:cNvSpPr/>
              <p:nvPr/>
            </p:nvSpPr>
            <p:spPr>
              <a:xfrm>
                <a:off x="8458848" y="2557457"/>
                <a:ext cx="92815" cy="29871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6" extrusionOk="0">
                    <a:moveTo>
                      <a:pt x="0" y="0"/>
                    </a:moveTo>
                    <a:lnTo>
                      <a:pt x="0" y="626"/>
                    </a:lnTo>
                    <a:lnTo>
                      <a:pt x="1944" y="626"/>
                    </a:lnTo>
                    <a:lnTo>
                      <a:pt x="19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>
                <a:extLst>
                  <a:ext uri="{FF2B5EF4-FFF2-40B4-BE49-F238E27FC236}">
                    <a16:creationId xmlns:a16="http://schemas.microsoft.com/office/drawing/2014/main" id="{0425F533-1119-7876-DD57-7BCAA518745E}"/>
                  </a:ext>
                </a:extLst>
              </p:cNvPr>
              <p:cNvSpPr/>
              <p:nvPr/>
            </p:nvSpPr>
            <p:spPr>
              <a:xfrm>
                <a:off x="8458848" y="2602598"/>
                <a:ext cx="92815" cy="29919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7" extrusionOk="0">
                    <a:moveTo>
                      <a:pt x="0" y="1"/>
                    </a:moveTo>
                    <a:lnTo>
                      <a:pt x="0" y="626"/>
                    </a:lnTo>
                    <a:lnTo>
                      <a:pt x="1944" y="626"/>
                    </a:lnTo>
                    <a:lnTo>
                      <a:pt x="19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>
                <a:extLst>
                  <a:ext uri="{FF2B5EF4-FFF2-40B4-BE49-F238E27FC236}">
                    <a16:creationId xmlns:a16="http://schemas.microsoft.com/office/drawing/2014/main" id="{F6D253E9-84AD-E3B9-C588-7FFDD5FA8C19}"/>
                  </a:ext>
                </a:extLst>
              </p:cNvPr>
              <p:cNvSpPr/>
              <p:nvPr/>
            </p:nvSpPr>
            <p:spPr>
              <a:xfrm>
                <a:off x="8458895" y="3042270"/>
                <a:ext cx="92815" cy="29967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628" extrusionOk="0">
                    <a:moveTo>
                      <a:pt x="0" y="1"/>
                    </a:moveTo>
                    <a:lnTo>
                      <a:pt x="0" y="628"/>
                    </a:lnTo>
                    <a:lnTo>
                      <a:pt x="1944" y="628"/>
                    </a:lnTo>
                    <a:lnTo>
                      <a:pt x="19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>
                <a:extLst>
                  <a:ext uri="{FF2B5EF4-FFF2-40B4-BE49-F238E27FC236}">
                    <a16:creationId xmlns:a16="http://schemas.microsoft.com/office/drawing/2014/main" id="{0BCF4159-2A1E-4384-8635-1BD87D2F0355}"/>
                  </a:ext>
                </a:extLst>
              </p:cNvPr>
              <p:cNvSpPr/>
              <p:nvPr/>
            </p:nvSpPr>
            <p:spPr>
              <a:xfrm>
                <a:off x="8357971" y="2663105"/>
                <a:ext cx="100928" cy="470017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9850" extrusionOk="0">
                    <a:moveTo>
                      <a:pt x="1" y="1"/>
                    </a:moveTo>
                    <a:lnTo>
                      <a:pt x="1" y="9849"/>
                    </a:lnTo>
                    <a:lnTo>
                      <a:pt x="2114" y="9849"/>
                    </a:lnTo>
                    <a:lnTo>
                      <a:pt x="21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>
                <a:extLst>
                  <a:ext uri="{FF2B5EF4-FFF2-40B4-BE49-F238E27FC236}">
                    <a16:creationId xmlns:a16="http://schemas.microsoft.com/office/drawing/2014/main" id="{D9A67D2A-AD2F-95D2-7753-8FD9E3CBC2E5}"/>
                  </a:ext>
                </a:extLst>
              </p:cNvPr>
              <p:cNvSpPr/>
              <p:nvPr/>
            </p:nvSpPr>
            <p:spPr>
              <a:xfrm>
                <a:off x="8378299" y="2868005"/>
                <a:ext cx="60175" cy="60219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2" extrusionOk="0">
                    <a:moveTo>
                      <a:pt x="631" y="1"/>
                    </a:moveTo>
                    <a:lnTo>
                      <a:pt x="1" y="632"/>
                    </a:lnTo>
                    <a:lnTo>
                      <a:pt x="631" y="1262"/>
                    </a:lnTo>
                    <a:lnTo>
                      <a:pt x="1261" y="632"/>
                    </a:lnTo>
                    <a:lnTo>
                      <a:pt x="6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>
                <a:extLst>
                  <a:ext uri="{FF2B5EF4-FFF2-40B4-BE49-F238E27FC236}">
                    <a16:creationId xmlns:a16="http://schemas.microsoft.com/office/drawing/2014/main" id="{F4C8C804-88F5-752E-460D-E64F2303E3C1}"/>
                  </a:ext>
                </a:extLst>
              </p:cNvPr>
              <p:cNvSpPr/>
              <p:nvPr/>
            </p:nvSpPr>
            <p:spPr>
              <a:xfrm>
                <a:off x="8378299" y="2988683"/>
                <a:ext cx="6017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1" y="0"/>
                    </a:moveTo>
                    <a:lnTo>
                      <a:pt x="1" y="630"/>
                    </a:lnTo>
                    <a:lnTo>
                      <a:pt x="631" y="1260"/>
                    </a:lnTo>
                    <a:lnTo>
                      <a:pt x="1261" y="63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>
                <a:extLst>
                  <a:ext uri="{FF2B5EF4-FFF2-40B4-BE49-F238E27FC236}">
                    <a16:creationId xmlns:a16="http://schemas.microsoft.com/office/drawing/2014/main" id="{6B6531B7-6D52-D217-350C-CA3F5AFF7729}"/>
                  </a:ext>
                </a:extLst>
              </p:cNvPr>
              <p:cNvSpPr/>
              <p:nvPr/>
            </p:nvSpPr>
            <p:spPr>
              <a:xfrm>
                <a:off x="8378299" y="2747422"/>
                <a:ext cx="60175" cy="6017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61" extrusionOk="0">
                    <a:moveTo>
                      <a:pt x="631" y="1"/>
                    </a:moveTo>
                    <a:lnTo>
                      <a:pt x="1" y="631"/>
                    </a:lnTo>
                    <a:lnTo>
                      <a:pt x="631" y="1261"/>
                    </a:lnTo>
                    <a:lnTo>
                      <a:pt x="1261" y="631"/>
                    </a:lnTo>
                    <a:lnTo>
                      <a:pt x="6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8" name="Google Shape;1378;p42">
              <a:extLst>
                <a:ext uri="{FF2B5EF4-FFF2-40B4-BE49-F238E27FC236}">
                  <a16:creationId xmlns:a16="http://schemas.microsoft.com/office/drawing/2014/main" id="{13CDD594-C793-DD00-03C6-FD23EC157652}"/>
                </a:ext>
              </a:extLst>
            </p:cNvPr>
            <p:cNvSpPr/>
            <p:nvPr/>
          </p:nvSpPr>
          <p:spPr>
            <a:xfrm>
              <a:off x="1687285" y="3043280"/>
              <a:ext cx="201683" cy="569192"/>
            </a:xfrm>
            <a:custGeom>
              <a:avLst/>
              <a:gdLst/>
              <a:ahLst/>
              <a:cxnLst/>
              <a:rect l="l" t="t" r="r" b="b"/>
              <a:pathLst>
                <a:path w="3857" h="8320" extrusionOk="0">
                  <a:moveTo>
                    <a:pt x="0" y="0"/>
                  </a:moveTo>
                  <a:lnTo>
                    <a:pt x="0" y="8319"/>
                  </a:lnTo>
                  <a:lnTo>
                    <a:pt x="3857" y="8319"/>
                  </a:lnTo>
                  <a:lnTo>
                    <a:pt x="38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2">
              <a:extLst>
                <a:ext uri="{FF2B5EF4-FFF2-40B4-BE49-F238E27FC236}">
                  <a16:creationId xmlns:a16="http://schemas.microsoft.com/office/drawing/2014/main" id="{458BF773-B4A8-EC2F-0957-AAD42B686036}"/>
                </a:ext>
              </a:extLst>
            </p:cNvPr>
            <p:cNvSpPr/>
            <p:nvPr/>
          </p:nvSpPr>
          <p:spPr>
            <a:xfrm>
              <a:off x="1721536" y="3089116"/>
              <a:ext cx="133235" cy="174247"/>
            </a:xfrm>
            <a:custGeom>
              <a:avLst/>
              <a:gdLst/>
              <a:ahLst/>
              <a:cxnLst/>
              <a:rect l="l" t="t" r="r" b="b"/>
              <a:pathLst>
                <a:path w="2548" h="2547" extrusionOk="0">
                  <a:moveTo>
                    <a:pt x="1" y="0"/>
                  </a:moveTo>
                  <a:lnTo>
                    <a:pt x="1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2">
              <a:extLst>
                <a:ext uri="{FF2B5EF4-FFF2-40B4-BE49-F238E27FC236}">
                  <a16:creationId xmlns:a16="http://schemas.microsoft.com/office/drawing/2014/main" id="{78685350-7FB5-3A3D-D29D-599B55CBE31B}"/>
                </a:ext>
              </a:extLst>
            </p:cNvPr>
            <p:cNvSpPr/>
            <p:nvPr/>
          </p:nvSpPr>
          <p:spPr>
            <a:xfrm>
              <a:off x="1721536" y="3295104"/>
              <a:ext cx="133235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2">
              <a:extLst>
                <a:ext uri="{FF2B5EF4-FFF2-40B4-BE49-F238E27FC236}">
                  <a16:creationId xmlns:a16="http://schemas.microsoft.com/office/drawing/2014/main" id="{16D4B6B2-0833-2405-FF69-D362584336BD}"/>
                </a:ext>
              </a:extLst>
            </p:cNvPr>
            <p:cNvSpPr/>
            <p:nvPr/>
          </p:nvSpPr>
          <p:spPr>
            <a:xfrm>
              <a:off x="1721536" y="3403264"/>
              <a:ext cx="133235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2">
              <a:extLst>
                <a:ext uri="{FF2B5EF4-FFF2-40B4-BE49-F238E27FC236}">
                  <a16:creationId xmlns:a16="http://schemas.microsoft.com/office/drawing/2014/main" id="{BDC61F4F-4C5F-E163-17BD-00C0B7DDD87C}"/>
                </a:ext>
              </a:extLst>
            </p:cNvPr>
            <p:cNvSpPr/>
            <p:nvPr/>
          </p:nvSpPr>
          <p:spPr>
            <a:xfrm>
              <a:off x="1721536" y="3449442"/>
              <a:ext cx="133235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2">
              <a:extLst>
                <a:ext uri="{FF2B5EF4-FFF2-40B4-BE49-F238E27FC236}">
                  <a16:creationId xmlns:a16="http://schemas.microsoft.com/office/drawing/2014/main" id="{4E32C536-8DBE-BD7F-D5DE-CACEE503E923}"/>
                </a:ext>
              </a:extLst>
            </p:cNvPr>
            <p:cNvSpPr/>
            <p:nvPr/>
          </p:nvSpPr>
          <p:spPr>
            <a:xfrm>
              <a:off x="1721536" y="3495551"/>
              <a:ext cx="133235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2">
              <a:extLst>
                <a:ext uri="{FF2B5EF4-FFF2-40B4-BE49-F238E27FC236}">
                  <a16:creationId xmlns:a16="http://schemas.microsoft.com/office/drawing/2014/main" id="{821FD096-0EBC-761B-CDA0-CEE3F72A695F}"/>
                </a:ext>
              </a:extLst>
            </p:cNvPr>
            <p:cNvSpPr/>
            <p:nvPr/>
          </p:nvSpPr>
          <p:spPr>
            <a:xfrm>
              <a:off x="1888969" y="3043280"/>
              <a:ext cx="201787" cy="569192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2">
              <a:extLst>
                <a:ext uri="{FF2B5EF4-FFF2-40B4-BE49-F238E27FC236}">
                  <a16:creationId xmlns:a16="http://schemas.microsoft.com/office/drawing/2014/main" id="{A381E50C-1A2E-6B83-38C4-5595CF2E95DD}"/>
                </a:ext>
              </a:extLst>
            </p:cNvPr>
            <p:cNvSpPr/>
            <p:nvPr/>
          </p:nvSpPr>
          <p:spPr>
            <a:xfrm>
              <a:off x="1923220" y="3295104"/>
              <a:ext cx="133235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1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2">
              <a:extLst>
                <a:ext uri="{FF2B5EF4-FFF2-40B4-BE49-F238E27FC236}">
                  <a16:creationId xmlns:a16="http://schemas.microsoft.com/office/drawing/2014/main" id="{82C34EBB-A5A5-8B64-E35B-1B8B83CB8215}"/>
                </a:ext>
              </a:extLst>
            </p:cNvPr>
            <p:cNvSpPr/>
            <p:nvPr/>
          </p:nvSpPr>
          <p:spPr>
            <a:xfrm>
              <a:off x="1923220" y="3403264"/>
              <a:ext cx="133235" cy="32770"/>
            </a:xfrm>
            <a:custGeom>
              <a:avLst/>
              <a:gdLst/>
              <a:ahLst/>
              <a:cxnLst/>
              <a:rect l="l" t="t" r="r" b="b"/>
              <a:pathLst>
                <a:path w="2548" h="479" extrusionOk="0">
                  <a:moveTo>
                    <a:pt x="1" y="0"/>
                  </a:moveTo>
                  <a:lnTo>
                    <a:pt x="1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2">
              <a:extLst>
                <a:ext uri="{FF2B5EF4-FFF2-40B4-BE49-F238E27FC236}">
                  <a16:creationId xmlns:a16="http://schemas.microsoft.com/office/drawing/2014/main" id="{36A263AA-21DE-1A2A-676E-31C61F121192}"/>
                </a:ext>
              </a:extLst>
            </p:cNvPr>
            <p:cNvSpPr/>
            <p:nvPr/>
          </p:nvSpPr>
          <p:spPr>
            <a:xfrm>
              <a:off x="1923220" y="3449442"/>
              <a:ext cx="133235" cy="32701"/>
            </a:xfrm>
            <a:custGeom>
              <a:avLst/>
              <a:gdLst/>
              <a:ahLst/>
              <a:cxnLst/>
              <a:rect l="l" t="t" r="r" b="b"/>
              <a:pathLst>
                <a:path w="2548" h="478" extrusionOk="0">
                  <a:moveTo>
                    <a:pt x="1" y="0"/>
                  </a:moveTo>
                  <a:lnTo>
                    <a:pt x="1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2">
              <a:extLst>
                <a:ext uri="{FF2B5EF4-FFF2-40B4-BE49-F238E27FC236}">
                  <a16:creationId xmlns:a16="http://schemas.microsoft.com/office/drawing/2014/main" id="{FA059BF4-D7B4-1901-7184-FC98B19315EC}"/>
                </a:ext>
              </a:extLst>
            </p:cNvPr>
            <p:cNvSpPr/>
            <p:nvPr/>
          </p:nvSpPr>
          <p:spPr>
            <a:xfrm>
              <a:off x="1925259" y="3089116"/>
              <a:ext cx="133287" cy="174247"/>
            </a:xfrm>
            <a:custGeom>
              <a:avLst/>
              <a:gdLst/>
              <a:ahLst/>
              <a:cxnLst/>
              <a:rect l="l" t="t" r="r" b="b"/>
              <a:pathLst>
                <a:path w="2549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8" y="2547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2">
              <a:extLst>
                <a:ext uri="{FF2B5EF4-FFF2-40B4-BE49-F238E27FC236}">
                  <a16:creationId xmlns:a16="http://schemas.microsoft.com/office/drawing/2014/main" id="{972827D1-3035-6692-06AA-05A395CCC50C}"/>
                </a:ext>
              </a:extLst>
            </p:cNvPr>
            <p:cNvSpPr/>
            <p:nvPr/>
          </p:nvSpPr>
          <p:spPr>
            <a:xfrm>
              <a:off x="2090654" y="3043280"/>
              <a:ext cx="201787" cy="569192"/>
            </a:xfrm>
            <a:custGeom>
              <a:avLst/>
              <a:gdLst/>
              <a:ahLst/>
              <a:cxnLst/>
              <a:rect l="l" t="t" r="r" b="b"/>
              <a:pathLst>
                <a:path w="3859" h="8320" extrusionOk="0">
                  <a:moveTo>
                    <a:pt x="1" y="0"/>
                  </a:moveTo>
                  <a:lnTo>
                    <a:pt x="1" y="8319"/>
                  </a:lnTo>
                  <a:lnTo>
                    <a:pt x="3859" y="831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2">
              <a:extLst>
                <a:ext uri="{FF2B5EF4-FFF2-40B4-BE49-F238E27FC236}">
                  <a16:creationId xmlns:a16="http://schemas.microsoft.com/office/drawing/2014/main" id="{E9F08C79-49D0-4E96-1B4A-E4F18B9BCAC4}"/>
                </a:ext>
              </a:extLst>
            </p:cNvPr>
            <p:cNvSpPr/>
            <p:nvPr/>
          </p:nvSpPr>
          <p:spPr>
            <a:xfrm>
              <a:off x="2124956" y="3495551"/>
              <a:ext cx="133183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2">
              <a:extLst>
                <a:ext uri="{FF2B5EF4-FFF2-40B4-BE49-F238E27FC236}">
                  <a16:creationId xmlns:a16="http://schemas.microsoft.com/office/drawing/2014/main" id="{01F80E2B-C8A1-384F-6BF5-6DE6DBDBD1F6}"/>
                </a:ext>
              </a:extLst>
            </p:cNvPr>
            <p:cNvSpPr/>
            <p:nvPr/>
          </p:nvSpPr>
          <p:spPr>
            <a:xfrm>
              <a:off x="2124956" y="3295104"/>
              <a:ext cx="133183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1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>
              <a:extLst>
                <a:ext uri="{FF2B5EF4-FFF2-40B4-BE49-F238E27FC236}">
                  <a16:creationId xmlns:a16="http://schemas.microsoft.com/office/drawing/2014/main" id="{B8C210D0-643C-D837-32BA-C74FDAC3D4A8}"/>
                </a:ext>
              </a:extLst>
            </p:cNvPr>
            <p:cNvSpPr/>
            <p:nvPr/>
          </p:nvSpPr>
          <p:spPr>
            <a:xfrm>
              <a:off x="2124956" y="3403264"/>
              <a:ext cx="133183" cy="32770"/>
            </a:xfrm>
            <a:custGeom>
              <a:avLst/>
              <a:gdLst/>
              <a:ahLst/>
              <a:cxnLst/>
              <a:rect l="l" t="t" r="r" b="b"/>
              <a:pathLst>
                <a:path w="254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2547" y="479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>
              <a:extLst>
                <a:ext uri="{FF2B5EF4-FFF2-40B4-BE49-F238E27FC236}">
                  <a16:creationId xmlns:a16="http://schemas.microsoft.com/office/drawing/2014/main" id="{8706A6A6-193B-AF17-765E-B36ACC4CF5FF}"/>
                </a:ext>
              </a:extLst>
            </p:cNvPr>
            <p:cNvSpPr/>
            <p:nvPr/>
          </p:nvSpPr>
          <p:spPr>
            <a:xfrm>
              <a:off x="2124956" y="3449442"/>
              <a:ext cx="133183" cy="32701"/>
            </a:xfrm>
            <a:custGeom>
              <a:avLst/>
              <a:gdLst/>
              <a:ahLst/>
              <a:cxnLst/>
              <a:rect l="l" t="t" r="r" b="b"/>
              <a:pathLst>
                <a:path w="2547" h="478" extrusionOk="0">
                  <a:moveTo>
                    <a:pt x="0" y="0"/>
                  </a:moveTo>
                  <a:lnTo>
                    <a:pt x="0" y="478"/>
                  </a:lnTo>
                  <a:lnTo>
                    <a:pt x="2547" y="478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>
              <a:extLst>
                <a:ext uri="{FF2B5EF4-FFF2-40B4-BE49-F238E27FC236}">
                  <a16:creationId xmlns:a16="http://schemas.microsoft.com/office/drawing/2014/main" id="{C5540C79-0391-5C4D-5434-81E391BDC9FC}"/>
                </a:ext>
              </a:extLst>
            </p:cNvPr>
            <p:cNvSpPr/>
            <p:nvPr/>
          </p:nvSpPr>
          <p:spPr>
            <a:xfrm>
              <a:off x="2124956" y="3089116"/>
              <a:ext cx="133183" cy="174247"/>
            </a:xfrm>
            <a:custGeom>
              <a:avLst/>
              <a:gdLst/>
              <a:ahLst/>
              <a:cxnLst/>
              <a:rect l="l" t="t" r="r" b="b"/>
              <a:pathLst>
                <a:path w="2547" h="2547" extrusionOk="0">
                  <a:moveTo>
                    <a:pt x="0" y="0"/>
                  </a:moveTo>
                  <a:lnTo>
                    <a:pt x="0" y="2547"/>
                  </a:lnTo>
                  <a:lnTo>
                    <a:pt x="2547" y="2547"/>
                  </a:lnTo>
                  <a:lnTo>
                    <a:pt x="25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>
              <a:extLst>
                <a:ext uri="{FF2B5EF4-FFF2-40B4-BE49-F238E27FC236}">
                  <a16:creationId xmlns:a16="http://schemas.microsoft.com/office/drawing/2014/main" id="{A8FFC99F-B61E-80BB-4793-5EAEADDB017A}"/>
                </a:ext>
              </a:extLst>
            </p:cNvPr>
            <p:cNvSpPr/>
            <p:nvPr/>
          </p:nvSpPr>
          <p:spPr>
            <a:xfrm>
              <a:off x="2108748" y="4407095"/>
              <a:ext cx="180235" cy="50276"/>
            </a:xfrm>
            <a:custGeom>
              <a:avLst/>
              <a:gdLst/>
              <a:ahLst/>
              <a:cxnLst/>
              <a:rect l="l" t="t" r="r" b="b"/>
              <a:pathLst>
                <a:path w="3524" h="983" extrusionOk="0">
                  <a:moveTo>
                    <a:pt x="0" y="1"/>
                  </a:moveTo>
                  <a:lnTo>
                    <a:pt x="0" y="982"/>
                  </a:lnTo>
                  <a:lnTo>
                    <a:pt x="3524" y="982"/>
                  </a:lnTo>
                  <a:lnTo>
                    <a:pt x="35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>
              <a:extLst>
                <a:ext uri="{FF2B5EF4-FFF2-40B4-BE49-F238E27FC236}">
                  <a16:creationId xmlns:a16="http://schemas.microsoft.com/office/drawing/2014/main" id="{7DD3AA43-EC42-B4BC-074B-A068FB4B5CC3}"/>
                </a:ext>
              </a:extLst>
            </p:cNvPr>
            <p:cNvSpPr/>
            <p:nvPr/>
          </p:nvSpPr>
          <p:spPr>
            <a:xfrm>
              <a:off x="1892708" y="4404691"/>
              <a:ext cx="132926" cy="19179"/>
            </a:xfrm>
            <a:custGeom>
              <a:avLst/>
              <a:gdLst/>
              <a:ahLst/>
              <a:cxnLst/>
              <a:rect l="l" t="t" r="r" b="b"/>
              <a:pathLst>
                <a:path w="2599" h="375" extrusionOk="0">
                  <a:moveTo>
                    <a:pt x="2597" y="1"/>
                  </a:moveTo>
                  <a:lnTo>
                    <a:pt x="1" y="4"/>
                  </a:lnTo>
                  <a:lnTo>
                    <a:pt x="2" y="375"/>
                  </a:lnTo>
                  <a:lnTo>
                    <a:pt x="2598" y="372"/>
                  </a:lnTo>
                  <a:lnTo>
                    <a:pt x="25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7" name="Google Shape;1397;p42">
              <a:extLst>
                <a:ext uri="{FF2B5EF4-FFF2-40B4-BE49-F238E27FC236}">
                  <a16:creationId xmlns:a16="http://schemas.microsoft.com/office/drawing/2014/main" id="{61096D4A-6547-3323-B4A0-8EC5A47EA773}"/>
                </a:ext>
              </a:extLst>
            </p:cNvPr>
            <p:cNvGrpSpPr/>
            <p:nvPr/>
          </p:nvGrpSpPr>
          <p:grpSpPr>
            <a:xfrm>
              <a:off x="1892197" y="3761692"/>
              <a:ext cx="396791" cy="830677"/>
              <a:chOff x="7675450" y="4214476"/>
              <a:chExt cx="431576" cy="903500"/>
            </a:xfrm>
          </p:grpSpPr>
          <p:sp>
            <p:nvSpPr>
              <p:cNvPr id="1398" name="Google Shape;1398;p42">
                <a:extLst>
                  <a:ext uri="{FF2B5EF4-FFF2-40B4-BE49-F238E27FC236}">
                    <a16:creationId xmlns:a16="http://schemas.microsoft.com/office/drawing/2014/main" id="{40764B49-B149-DDC1-9E36-F866072FD380}"/>
                  </a:ext>
                </a:extLst>
              </p:cNvPr>
              <p:cNvSpPr/>
              <p:nvPr/>
            </p:nvSpPr>
            <p:spPr>
              <a:xfrm>
                <a:off x="7910930" y="4214476"/>
                <a:ext cx="196040" cy="764579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3744" extrusionOk="0">
                    <a:moveTo>
                      <a:pt x="0" y="0"/>
                    </a:moveTo>
                    <a:lnTo>
                      <a:pt x="0" y="13743"/>
                    </a:lnTo>
                    <a:lnTo>
                      <a:pt x="3524" y="13743"/>
                    </a:ln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>
                <a:extLst>
                  <a:ext uri="{FF2B5EF4-FFF2-40B4-BE49-F238E27FC236}">
                    <a16:creationId xmlns:a16="http://schemas.microsoft.com/office/drawing/2014/main" id="{1CECB0C2-BEDC-9526-F1D3-035B3EE7C242}"/>
                  </a:ext>
                </a:extLst>
              </p:cNvPr>
              <p:cNvSpPr/>
              <p:nvPr/>
            </p:nvSpPr>
            <p:spPr>
              <a:xfrm>
                <a:off x="7956491" y="4385430"/>
                <a:ext cx="105029" cy="422788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600" extrusionOk="0">
                    <a:moveTo>
                      <a:pt x="944" y="0"/>
                    </a:moveTo>
                    <a:cubicBezTo>
                      <a:pt x="423" y="0"/>
                      <a:pt x="1" y="1701"/>
                      <a:pt x="1" y="3800"/>
                    </a:cubicBezTo>
                    <a:cubicBezTo>
                      <a:pt x="1" y="5898"/>
                      <a:pt x="423" y="7599"/>
                      <a:pt x="944" y="7599"/>
                    </a:cubicBezTo>
                    <a:cubicBezTo>
                      <a:pt x="1465" y="7599"/>
                      <a:pt x="1887" y="5899"/>
                      <a:pt x="1887" y="3800"/>
                    </a:cubicBezTo>
                    <a:cubicBezTo>
                      <a:pt x="1887" y="1701"/>
                      <a:pt x="1465" y="0"/>
                      <a:pt x="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>
                <a:extLst>
                  <a:ext uri="{FF2B5EF4-FFF2-40B4-BE49-F238E27FC236}">
                    <a16:creationId xmlns:a16="http://schemas.microsoft.com/office/drawing/2014/main" id="{5CA4D24E-D2B1-0025-61D2-4C21E3B55BB4}"/>
                  </a:ext>
                </a:extLst>
              </p:cNvPr>
              <p:cNvSpPr/>
              <p:nvPr/>
            </p:nvSpPr>
            <p:spPr>
              <a:xfrm>
                <a:off x="7910930" y="4902408"/>
                <a:ext cx="196040" cy="1057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90" extrusionOk="0">
                    <a:moveTo>
                      <a:pt x="0" y="1"/>
                    </a:moveTo>
                    <a:lnTo>
                      <a:pt x="0" y="189"/>
                    </a:lnTo>
                    <a:lnTo>
                      <a:pt x="3524" y="18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>
                <a:extLst>
                  <a:ext uri="{FF2B5EF4-FFF2-40B4-BE49-F238E27FC236}">
                    <a16:creationId xmlns:a16="http://schemas.microsoft.com/office/drawing/2014/main" id="{5C30AAED-8DF2-DD97-A25F-5D8E38C79A0D}"/>
                  </a:ext>
                </a:extLst>
              </p:cNvPr>
              <p:cNvSpPr/>
              <p:nvPr/>
            </p:nvSpPr>
            <p:spPr>
              <a:xfrm>
                <a:off x="7910986" y="4287686"/>
                <a:ext cx="196040" cy="82277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479" extrusionOk="0">
                    <a:moveTo>
                      <a:pt x="0" y="1"/>
                    </a:moveTo>
                    <a:lnTo>
                      <a:pt x="0" y="1479"/>
                    </a:lnTo>
                    <a:lnTo>
                      <a:pt x="3524" y="1479"/>
                    </a:lnTo>
                    <a:lnTo>
                      <a:pt x="35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2">
                <a:extLst>
                  <a:ext uri="{FF2B5EF4-FFF2-40B4-BE49-F238E27FC236}">
                    <a16:creationId xmlns:a16="http://schemas.microsoft.com/office/drawing/2014/main" id="{54B645F2-B422-2A0A-8ACE-54E8BB7FB7C7}"/>
                  </a:ext>
                </a:extLst>
              </p:cNvPr>
              <p:cNvSpPr/>
              <p:nvPr/>
            </p:nvSpPr>
            <p:spPr>
              <a:xfrm>
                <a:off x="7928120" y="4979067"/>
                <a:ext cx="56687" cy="138908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2497" extrusionOk="0">
                    <a:moveTo>
                      <a:pt x="1017" y="0"/>
                    </a:moveTo>
                    <a:lnTo>
                      <a:pt x="0" y="1"/>
                    </a:lnTo>
                    <a:lnTo>
                      <a:pt x="4" y="2497"/>
                    </a:lnTo>
                    <a:lnTo>
                      <a:pt x="511" y="1880"/>
                    </a:lnTo>
                    <a:lnTo>
                      <a:pt x="1019" y="2496"/>
                    </a:lnTo>
                    <a:lnTo>
                      <a:pt x="101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2">
                <a:extLst>
                  <a:ext uri="{FF2B5EF4-FFF2-40B4-BE49-F238E27FC236}">
                    <a16:creationId xmlns:a16="http://schemas.microsoft.com/office/drawing/2014/main" id="{FDB72434-3612-7F8E-3839-DCC973D6FC91}"/>
                  </a:ext>
                </a:extLst>
              </p:cNvPr>
              <p:cNvSpPr/>
              <p:nvPr/>
            </p:nvSpPr>
            <p:spPr>
              <a:xfrm>
                <a:off x="7675450" y="4485844"/>
                <a:ext cx="145139" cy="493160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8865" extrusionOk="0">
                    <a:moveTo>
                      <a:pt x="2597" y="0"/>
                    </a:moveTo>
                    <a:lnTo>
                      <a:pt x="0" y="3"/>
                    </a:lnTo>
                    <a:lnTo>
                      <a:pt x="12" y="8864"/>
                    </a:lnTo>
                    <a:lnTo>
                      <a:pt x="2608" y="8861"/>
                    </a:lnTo>
                    <a:lnTo>
                      <a:pt x="259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>
                <a:extLst>
                  <a:ext uri="{FF2B5EF4-FFF2-40B4-BE49-F238E27FC236}">
                    <a16:creationId xmlns:a16="http://schemas.microsoft.com/office/drawing/2014/main" id="{A05B1C6F-69FA-26B4-DD7B-76B81BF6BFF3}"/>
                  </a:ext>
                </a:extLst>
              </p:cNvPr>
              <p:cNvSpPr/>
              <p:nvPr/>
            </p:nvSpPr>
            <p:spPr>
              <a:xfrm>
                <a:off x="7729689" y="4863967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3" y="1"/>
                    </a:moveTo>
                    <a:cubicBezTo>
                      <a:pt x="194" y="1"/>
                      <a:pt x="69" y="96"/>
                      <a:pt x="37" y="238"/>
                    </a:cubicBezTo>
                    <a:cubicBezTo>
                      <a:pt x="1" y="402"/>
                      <a:pt x="103" y="562"/>
                      <a:pt x="267" y="600"/>
                    </a:cubicBezTo>
                    <a:cubicBezTo>
                      <a:pt x="289" y="605"/>
                      <a:pt x="312" y="608"/>
                      <a:pt x="334" y="608"/>
                    </a:cubicBezTo>
                    <a:cubicBezTo>
                      <a:pt x="473" y="608"/>
                      <a:pt x="597" y="512"/>
                      <a:pt x="630" y="371"/>
                    </a:cubicBezTo>
                    <a:cubicBezTo>
                      <a:pt x="666" y="207"/>
                      <a:pt x="564" y="46"/>
                      <a:pt x="400" y="8"/>
                    </a:cubicBezTo>
                    <a:cubicBezTo>
                      <a:pt x="378" y="3"/>
                      <a:pt x="355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>
                <a:extLst>
                  <a:ext uri="{FF2B5EF4-FFF2-40B4-BE49-F238E27FC236}">
                    <a16:creationId xmlns:a16="http://schemas.microsoft.com/office/drawing/2014/main" id="{D3530FFF-10B1-79CB-2DBB-83B7D7B872E6}"/>
                  </a:ext>
                </a:extLst>
              </p:cNvPr>
              <p:cNvSpPr/>
              <p:nvPr/>
            </p:nvSpPr>
            <p:spPr>
              <a:xfrm>
                <a:off x="7729633" y="4812008"/>
                <a:ext cx="37105" cy="33767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7" extrusionOk="0">
                    <a:moveTo>
                      <a:pt x="335" y="1"/>
                    </a:moveTo>
                    <a:cubicBezTo>
                      <a:pt x="196" y="1"/>
                      <a:pt x="69" y="97"/>
                      <a:pt x="37" y="238"/>
                    </a:cubicBezTo>
                    <a:cubicBezTo>
                      <a:pt x="1" y="401"/>
                      <a:pt x="103" y="562"/>
                      <a:pt x="267" y="599"/>
                    </a:cubicBezTo>
                    <a:cubicBezTo>
                      <a:pt x="290" y="604"/>
                      <a:pt x="313" y="607"/>
                      <a:pt x="335" y="607"/>
                    </a:cubicBezTo>
                    <a:cubicBezTo>
                      <a:pt x="474" y="607"/>
                      <a:pt x="597" y="512"/>
                      <a:pt x="628" y="371"/>
                    </a:cubicBezTo>
                    <a:cubicBezTo>
                      <a:pt x="666" y="207"/>
                      <a:pt x="564" y="45"/>
                      <a:pt x="400" y="8"/>
                    </a:cubicBezTo>
                    <a:cubicBezTo>
                      <a:pt x="378" y="3"/>
                      <a:pt x="356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>
                <a:extLst>
                  <a:ext uri="{FF2B5EF4-FFF2-40B4-BE49-F238E27FC236}">
                    <a16:creationId xmlns:a16="http://schemas.microsoft.com/office/drawing/2014/main" id="{09238384-90C3-B2F6-BD2F-92AA976CCAB5}"/>
                  </a:ext>
                </a:extLst>
              </p:cNvPr>
              <p:cNvSpPr/>
              <p:nvPr/>
            </p:nvSpPr>
            <p:spPr>
              <a:xfrm>
                <a:off x="7729522" y="4760048"/>
                <a:ext cx="37105" cy="33823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08" extrusionOk="0">
                    <a:moveTo>
                      <a:pt x="332" y="1"/>
                    </a:moveTo>
                    <a:cubicBezTo>
                      <a:pt x="195" y="1"/>
                      <a:pt x="70" y="96"/>
                      <a:pt x="38" y="237"/>
                    </a:cubicBezTo>
                    <a:cubicBezTo>
                      <a:pt x="0" y="401"/>
                      <a:pt x="103" y="563"/>
                      <a:pt x="267" y="600"/>
                    </a:cubicBezTo>
                    <a:cubicBezTo>
                      <a:pt x="289" y="605"/>
                      <a:pt x="312" y="607"/>
                      <a:pt x="334" y="607"/>
                    </a:cubicBezTo>
                    <a:cubicBezTo>
                      <a:pt x="473" y="607"/>
                      <a:pt x="598" y="512"/>
                      <a:pt x="629" y="370"/>
                    </a:cubicBezTo>
                    <a:cubicBezTo>
                      <a:pt x="666" y="207"/>
                      <a:pt x="564" y="46"/>
                      <a:pt x="400" y="9"/>
                    </a:cubicBezTo>
                    <a:cubicBezTo>
                      <a:pt x="377" y="4"/>
                      <a:pt x="354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>
                <a:extLst>
                  <a:ext uri="{FF2B5EF4-FFF2-40B4-BE49-F238E27FC236}">
                    <a16:creationId xmlns:a16="http://schemas.microsoft.com/office/drawing/2014/main" id="{98B19E41-46E2-B7DA-18C9-609F0E9DE52D}"/>
                  </a:ext>
                </a:extLst>
              </p:cNvPr>
              <p:cNvSpPr/>
              <p:nvPr/>
            </p:nvSpPr>
            <p:spPr>
              <a:xfrm>
                <a:off x="7821033" y="4328798"/>
                <a:ext cx="90065" cy="650259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1689" extrusionOk="0">
                    <a:moveTo>
                      <a:pt x="1" y="0"/>
                    </a:moveTo>
                    <a:lnTo>
                      <a:pt x="1" y="11688"/>
                    </a:lnTo>
                    <a:lnTo>
                      <a:pt x="1618" y="11688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>
                <a:extLst>
                  <a:ext uri="{FF2B5EF4-FFF2-40B4-BE49-F238E27FC236}">
                    <a16:creationId xmlns:a16="http://schemas.microsoft.com/office/drawing/2014/main" id="{A79FFDF1-14C8-11F4-6BFE-1FE53FE9E815}"/>
                  </a:ext>
                </a:extLst>
              </p:cNvPr>
              <p:cNvSpPr/>
              <p:nvPr/>
            </p:nvSpPr>
            <p:spPr>
              <a:xfrm>
                <a:off x="7840948" y="4628815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1"/>
                    </a:lnTo>
                    <a:lnTo>
                      <a:pt x="450" y="901"/>
                    </a:lnTo>
                    <a:lnTo>
                      <a:pt x="901" y="451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>
                <a:extLst>
                  <a:ext uri="{FF2B5EF4-FFF2-40B4-BE49-F238E27FC236}">
                    <a16:creationId xmlns:a16="http://schemas.microsoft.com/office/drawing/2014/main" id="{921662AF-4A1B-096F-F985-E58D888072DB}"/>
                  </a:ext>
                </a:extLst>
              </p:cNvPr>
              <p:cNvSpPr/>
              <p:nvPr/>
            </p:nvSpPr>
            <p:spPr>
              <a:xfrm>
                <a:off x="7840948" y="4756989"/>
                <a:ext cx="50067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901" extrusionOk="0">
                    <a:moveTo>
                      <a:pt x="450" y="0"/>
                    </a:moveTo>
                    <a:lnTo>
                      <a:pt x="0" y="450"/>
                    </a:lnTo>
                    <a:lnTo>
                      <a:pt x="450" y="901"/>
                    </a:lnTo>
                    <a:lnTo>
                      <a:pt x="900" y="450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2">
                <a:extLst>
                  <a:ext uri="{FF2B5EF4-FFF2-40B4-BE49-F238E27FC236}">
                    <a16:creationId xmlns:a16="http://schemas.microsoft.com/office/drawing/2014/main" id="{F1165C3D-6B70-A226-C7E7-7E529A1F48DB}"/>
                  </a:ext>
                </a:extLst>
              </p:cNvPr>
              <p:cNvSpPr/>
              <p:nvPr/>
            </p:nvSpPr>
            <p:spPr>
              <a:xfrm>
                <a:off x="7840948" y="4500697"/>
                <a:ext cx="50123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50" y="1"/>
                    </a:moveTo>
                    <a:lnTo>
                      <a:pt x="0" y="450"/>
                    </a:lnTo>
                    <a:lnTo>
                      <a:pt x="450" y="900"/>
                    </a:lnTo>
                    <a:lnTo>
                      <a:pt x="901" y="450"/>
                    </a:lnTo>
                    <a:lnTo>
                      <a:pt x="4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42">
              <a:extLst>
                <a:ext uri="{FF2B5EF4-FFF2-40B4-BE49-F238E27FC236}">
                  <a16:creationId xmlns:a16="http://schemas.microsoft.com/office/drawing/2014/main" id="{54F1222A-13BE-A696-755C-9FFB47349B1D}"/>
                </a:ext>
              </a:extLst>
            </p:cNvPr>
            <p:cNvGrpSpPr/>
            <p:nvPr/>
          </p:nvGrpSpPr>
          <p:grpSpPr>
            <a:xfrm>
              <a:off x="1477123" y="756311"/>
              <a:ext cx="1226933" cy="278326"/>
              <a:chOff x="7223988" y="945625"/>
              <a:chExt cx="1334493" cy="302726"/>
            </a:xfrm>
          </p:grpSpPr>
          <p:sp>
            <p:nvSpPr>
              <p:cNvPr id="1412" name="Google Shape;1412;p42">
                <a:extLst>
                  <a:ext uri="{FF2B5EF4-FFF2-40B4-BE49-F238E27FC236}">
                    <a16:creationId xmlns:a16="http://schemas.microsoft.com/office/drawing/2014/main" id="{728B27D4-7D39-BE01-F827-2658FA9309B6}"/>
                  </a:ext>
                </a:extLst>
              </p:cNvPr>
              <p:cNvSpPr/>
              <p:nvPr/>
            </p:nvSpPr>
            <p:spPr>
              <a:xfrm>
                <a:off x="7223988" y="1153388"/>
                <a:ext cx="1334493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2358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2358" y="1591"/>
                    </a:lnTo>
                    <a:lnTo>
                      <a:pt x="22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>
                <a:extLst>
                  <a:ext uri="{FF2B5EF4-FFF2-40B4-BE49-F238E27FC236}">
                    <a16:creationId xmlns:a16="http://schemas.microsoft.com/office/drawing/2014/main" id="{AF43A510-CBD6-2FF7-A026-24657B747DA1}"/>
                  </a:ext>
                </a:extLst>
              </p:cNvPr>
              <p:cNvSpPr/>
              <p:nvPr/>
            </p:nvSpPr>
            <p:spPr>
              <a:xfrm>
                <a:off x="7321872" y="1153388"/>
                <a:ext cx="15041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52" y="159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>
                <a:extLst>
                  <a:ext uri="{FF2B5EF4-FFF2-40B4-BE49-F238E27FC236}">
                    <a16:creationId xmlns:a16="http://schemas.microsoft.com/office/drawing/2014/main" id="{81B0095E-E18C-34C2-A1F8-D4BF65497BCC}"/>
                  </a:ext>
                </a:extLst>
              </p:cNvPr>
              <p:cNvSpPr/>
              <p:nvPr/>
            </p:nvSpPr>
            <p:spPr>
              <a:xfrm>
                <a:off x="7356728" y="1153388"/>
                <a:ext cx="15041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591" extrusionOk="0">
                    <a:moveTo>
                      <a:pt x="1" y="1"/>
                    </a:moveTo>
                    <a:lnTo>
                      <a:pt x="1" y="1591"/>
                    </a:lnTo>
                    <a:lnTo>
                      <a:pt x="252" y="159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>
                <a:extLst>
                  <a:ext uri="{FF2B5EF4-FFF2-40B4-BE49-F238E27FC236}">
                    <a16:creationId xmlns:a16="http://schemas.microsoft.com/office/drawing/2014/main" id="{E699CF9A-BFE6-34B1-88EF-76BAEBABB9A5}"/>
                  </a:ext>
                </a:extLst>
              </p:cNvPr>
              <p:cNvSpPr/>
              <p:nvPr/>
            </p:nvSpPr>
            <p:spPr>
              <a:xfrm>
                <a:off x="8378839" y="1153388"/>
                <a:ext cx="179540" cy="94963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591" extrusionOk="0">
                    <a:moveTo>
                      <a:pt x="0" y="1"/>
                    </a:moveTo>
                    <a:lnTo>
                      <a:pt x="0" y="1591"/>
                    </a:lnTo>
                    <a:lnTo>
                      <a:pt x="3008" y="1591"/>
                    </a:lnTo>
                    <a:lnTo>
                      <a:pt x="30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>
                <a:extLst>
                  <a:ext uri="{FF2B5EF4-FFF2-40B4-BE49-F238E27FC236}">
                    <a16:creationId xmlns:a16="http://schemas.microsoft.com/office/drawing/2014/main" id="{905DB8DD-7245-7F5D-4B7C-7BAABEFB37F3}"/>
                  </a:ext>
                </a:extLst>
              </p:cNvPr>
              <p:cNvSpPr/>
              <p:nvPr/>
            </p:nvSpPr>
            <p:spPr>
              <a:xfrm>
                <a:off x="7515730" y="945625"/>
                <a:ext cx="750988" cy="103916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741" extrusionOk="0">
                    <a:moveTo>
                      <a:pt x="1" y="0"/>
                    </a:moveTo>
                    <a:lnTo>
                      <a:pt x="1" y="1740"/>
                    </a:lnTo>
                    <a:lnTo>
                      <a:pt x="12581" y="1740"/>
                    </a:lnTo>
                    <a:lnTo>
                      <a:pt x="125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>
                <a:extLst>
                  <a:ext uri="{FF2B5EF4-FFF2-40B4-BE49-F238E27FC236}">
                    <a16:creationId xmlns:a16="http://schemas.microsoft.com/office/drawing/2014/main" id="{2DE2452F-65DA-15ED-6B0C-717F468BB88A}"/>
                  </a:ext>
                </a:extLst>
              </p:cNvPr>
              <p:cNvSpPr/>
              <p:nvPr/>
            </p:nvSpPr>
            <p:spPr>
              <a:xfrm>
                <a:off x="7862323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2">
                <a:extLst>
                  <a:ext uri="{FF2B5EF4-FFF2-40B4-BE49-F238E27FC236}">
                    <a16:creationId xmlns:a16="http://schemas.microsoft.com/office/drawing/2014/main" id="{4B7DAB37-E38E-DBF2-68F4-D80B8B4590D6}"/>
                  </a:ext>
                </a:extLst>
              </p:cNvPr>
              <p:cNvSpPr/>
              <p:nvPr/>
            </p:nvSpPr>
            <p:spPr>
              <a:xfrm>
                <a:off x="8010282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2">
                <a:extLst>
                  <a:ext uri="{FF2B5EF4-FFF2-40B4-BE49-F238E27FC236}">
                    <a16:creationId xmlns:a16="http://schemas.microsoft.com/office/drawing/2014/main" id="{F775F116-B487-BA64-EA9A-1E99DDBDA55B}"/>
                  </a:ext>
                </a:extLst>
              </p:cNvPr>
              <p:cNvSpPr/>
              <p:nvPr/>
            </p:nvSpPr>
            <p:spPr>
              <a:xfrm>
                <a:off x="7714363" y="968663"/>
                <a:ext cx="57777" cy="57777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8" extrusionOk="0">
                    <a:moveTo>
                      <a:pt x="484" y="0"/>
                    </a:moveTo>
                    <a:lnTo>
                      <a:pt x="0" y="484"/>
                    </a:lnTo>
                    <a:lnTo>
                      <a:pt x="484" y="967"/>
                    </a:lnTo>
                    <a:lnTo>
                      <a:pt x="967" y="484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2">
                <a:extLst>
                  <a:ext uri="{FF2B5EF4-FFF2-40B4-BE49-F238E27FC236}">
                    <a16:creationId xmlns:a16="http://schemas.microsoft.com/office/drawing/2014/main" id="{7C304322-814E-5BE2-B6C8-B48A7867919A}"/>
                  </a:ext>
                </a:extLst>
              </p:cNvPr>
              <p:cNvSpPr/>
              <p:nvPr/>
            </p:nvSpPr>
            <p:spPr>
              <a:xfrm>
                <a:off x="7380065" y="1049537"/>
                <a:ext cx="1022268" cy="103916"/>
              </a:xfrm>
              <a:custGeom>
                <a:avLst/>
                <a:gdLst/>
                <a:ahLst/>
                <a:cxnLst/>
                <a:rect l="l" t="t" r="r" b="b"/>
                <a:pathLst>
                  <a:path w="17127" h="1741" extrusionOk="0">
                    <a:moveTo>
                      <a:pt x="1" y="0"/>
                    </a:moveTo>
                    <a:lnTo>
                      <a:pt x="1" y="1741"/>
                    </a:lnTo>
                    <a:lnTo>
                      <a:pt x="17126" y="1741"/>
                    </a:lnTo>
                    <a:lnTo>
                      <a:pt x="171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2">
                <a:extLst>
                  <a:ext uri="{FF2B5EF4-FFF2-40B4-BE49-F238E27FC236}">
                    <a16:creationId xmlns:a16="http://schemas.microsoft.com/office/drawing/2014/main" id="{80B28C1C-0119-C4D3-7B3F-99FBA86E30CA}"/>
                  </a:ext>
                </a:extLst>
              </p:cNvPr>
              <p:cNvSpPr/>
              <p:nvPr/>
            </p:nvSpPr>
            <p:spPr>
              <a:xfrm>
                <a:off x="7587531" y="108749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1" y="1"/>
                    </a:moveTo>
                    <a:lnTo>
                      <a:pt x="1" y="467"/>
                    </a:lnTo>
                    <a:lnTo>
                      <a:pt x="467" y="467"/>
                    </a:lnTo>
                    <a:lnTo>
                      <a:pt x="4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2">
                <a:extLst>
                  <a:ext uri="{FF2B5EF4-FFF2-40B4-BE49-F238E27FC236}">
                    <a16:creationId xmlns:a16="http://schemas.microsoft.com/office/drawing/2014/main" id="{F8187E88-7DDE-EF82-900A-6EFE838E8D28}"/>
                  </a:ext>
                </a:extLst>
              </p:cNvPr>
              <p:cNvSpPr/>
              <p:nvPr/>
            </p:nvSpPr>
            <p:spPr>
              <a:xfrm>
                <a:off x="7877304" y="108749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0" y="1"/>
                    </a:moveTo>
                    <a:lnTo>
                      <a:pt x="0" y="467"/>
                    </a:lnTo>
                    <a:lnTo>
                      <a:pt x="466" y="467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42">
                <a:extLst>
                  <a:ext uri="{FF2B5EF4-FFF2-40B4-BE49-F238E27FC236}">
                    <a16:creationId xmlns:a16="http://schemas.microsoft.com/office/drawing/2014/main" id="{AF9E434A-D1D2-E99E-5228-963C553EC75D}"/>
                  </a:ext>
                </a:extLst>
              </p:cNvPr>
              <p:cNvSpPr/>
              <p:nvPr/>
            </p:nvSpPr>
            <p:spPr>
              <a:xfrm>
                <a:off x="8166956" y="1087556"/>
                <a:ext cx="27874" cy="27874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1" y="1"/>
                    </a:moveTo>
                    <a:lnTo>
                      <a:pt x="1" y="467"/>
                    </a:lnTo>
                    <a:lnTo>
                      <a:pt x="467" y="467"/>
                    </a:lnTo>
                    <a:lnTo>
                      <a:pt x="4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1325;p42">
            <a:extLst>
              <a:ext uri="{FF2B5EF4-FFF2-40B4-BE49-F238E27FC236}">
                <a16:creationId xmlns:a16="http://schemas.microsoft.com/office/drawing/2014/main" id="{B14D28B0-408B-0E76-28B3-CF4146741257}"/>
              </a:ext>
            </a:extLst>
          </p:cNvPr>
          <p:cNvSpPr txBox="1">
            <a:spLocks/>
          </p:cNvSpPr>
          <p:nvPr/>
        </p:nvSpPr>
        <p:spPr>
          <a:xfrm>
            <a:off x="151164" y="4648721"/>
            <a:ext cx="4514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None/>
              <a:defRPr sz="14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/>
            <a:r>
              <a:rPr lang="en-US"/>
              <a:t>Source: </a:t>
            </a:r>
            <a:r>
              <a:rPr lang="en-US">
                <a:hlinkClick r:id="rId4"/>
              </a:rPr>
              <a:t>Psychology Today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A623EF-35F9-2C6D-1047-D1DE9611D5E3}"/>
              </a:ext>
            </a:extLst>
          </p:cNvPr>
          <p:cNvGrpSpPr/>
          <p:nvPr/>
        </p:nvGrpSpPr>
        <p:grpSpPr>
          <a:xfrm>
            <a:off x="4397599" y="989004"/>
            <a:ext cx="4514400" cy="3901146"/>
            <a:chOff x="4397599" y="989004"/>
            <a:chExt cx="4514400" cy="3901146"/>
          </a:xfrm>
        </p:grpSpPr>
        <p:sp>
          <p:nvSpPr>
            <p:cNvPr id="5" name="Google Shape;1323;p42">
              <a:extLst>
                <a:ext uri="{FF2B5EF4-FFF2-40B4-BE49-F238E27FC236}">
                  <a16:creationId xmlns:a16="http://schemas.microsoft.com/office/drawing/2014/main" id="{EC5D91A4-F37E-9199-90D7-57659D7DBD36}"/>
                </a:ext>
              </a:extLst>
            </p:cNvPr>
            <p:cNvSpPr txBox="1">
              <a:spLocks/>
            </p:cNvSpPr>
            <p:nvPr/>
          </p:nvSpPr>
          <p:spPr>
            <a:xfrm>
              <a:off x="4461423" y="1364878"/>
              <a:ext cx="3231927" cy="35252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aven Pro"/>
                <a:buNone/>
                <a:defRPr sz="1400" b="0" i="0" u="none" strike="noStrike" cap="none">
                  <a:solidFill>
                    <a:schemeClr val="dk1"/>
                  </a:solidFill>
                  <a:latin typeface="Maven Pro"/>
                  <a:ea typeface="Maven Pro"/>
                  <a:cs typeface="Maven Pro"/>
                  <a:sym typeface="Maven Pro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Emotional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/>
                <a:t>Stress management, relaxation, resilience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Physical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/>
                <a:t>Healthy living, exercise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Social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/>
                <a:t>Meaningful relationships and connections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Workplace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/>
                <a:t>Enrichment and growth through purpose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Societal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/>
                <a:t>Participation in thriving communities</a:t>
              </a:r>
            </a:p>
            <a:p>
              <a:pPr marL="0" indent="0"/>
              <a:endParaRPr lang="en-US"/>
            </a:p>
          </p:txBody>
        </p:sp>
        <p:sp>
          <p:nvSpPr>
            <p:cNvPr id="6" name="Google Shape;1319;p42">
              <a:extLst>
                <a:ext uri="{FF2B5EF4-FFF2-40B4-BE49-F238E27FC236}">
                  <a16:creationId xmlns:a16="http://schemas.microsoft.com/office/drawing/2014/main" id="{AF2BC1F2-984E-19C4-3530-352A9C382F80}"/>
                </a:ext>
              </a:extLst>
            </p:cNvPr>
            <p:cNvSpPr txBox="1">
              <a:spLocks/>
            </p:cNvSpPr>
            <p:nvPr/>
          </p:nvSpPr>
          <p:spPr>
            <a:xfrm>
              <a:off x="4397599" y="989004"/>
              <a:ext cx="45144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000" b="0" i="0" u="none" strike="noStrike" cap="none">
                  <a:solidFill>
                    <a:schemeClr val="dk1"/>
                  </a:solidFill>
                  <a:highlight>
                    <a:schemeClr val="dk2"/>
                  </a:highlight>
                  <a:latin typeface="Old Standard TT"/>
                  <a:ea typeface="Old Standard TT"/>
                  <a:cs typeface="Old Standard TT"/>
                  <a:sym typeface="Old Standard T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24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indent="0"/>
              <a:r>
                <a:rPr lang="en-US"/>
                <a:t>5 Major Types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70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>
          <a:extLst>
            <a:ext uri="{FF2B5EF4-FFF2-40B4-BE49-F238E27FC236}">
              <a16:creationId xmlns:a16="http://schemas.microsoft.com/office/drawing/2014/main" id="{2A96D234-5FB0-A8D7-7782-08B11A5B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51">
            <a:extLst>
              <a:ext uri="{FF2B5EF4-FFF2-40B4-BE49-F238E27FC236}">
                <a16:creationId xmlns:a16="http://schemas.microsoft.com/office/drawing/2014/main" id="{C2136100-4436-F843-EC60-88E230F399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Programmatic Approach</a:t>
            </a:r>
            <a:endParaRPr/>
          </a:p>
        </p:txBody>
      </p:sp>
      <p:sp>
        <p:nvSpPr>
          <p:cNvPr id="1815" name="Google Shape;1815;p51">
            <a:extLst>
              <a:ext uri="{FF2B5EF4-FFF2-40B4-BE49-F238E27FC236}">
                <a16:creationId xmlns:a16="http://schemas.microsoft.com/office/drawing/2014/main" id="{EEE3B0D8-3AB3-9217-9AA1-7F0B8F503334}"/>
              </a:ext>
            </a:extLst>
          </p:cNvPr>
          <p:cNvSpPr txBox="1"/>
          <p:nvPr/>
        </p:nvSpPr>
        <p:spPr>
          <a:xfrm flipH="1">
            <a:off x="3354846" y="2714770"/>
            <a:ext cx="2429400" cy="134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Support Student Well-Being at Ohio State University Libraries</a:t>
            </a:r>
            <a:endParaRPr sz="2000" b="1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17" name="Google Shape;1817;p51">
            <a:extLst>
              <a:ext uri="{FF2B5EF4-FFF2-40B4-BE49-F238E27FC236}">
                <a16:creationId xmlns:a16="http://schemas.microsoft.com/office/drawing/2014/main" id="{82FD0D10-A707-BAFF-33F1-A75029F9A170}"/>
              </a:ext>
            </a:extLst>
          </p:cNvPr>
          <p:cNvSpPr/>
          <p:nvPr/>
        </p:nvSpPr>
        <p:spPr>
          <a:xfrm>
            <a:off x="1654092" y="2494525"/>
            <a:ext cx="551400" cy="54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51">
            <a:extLst>
              <a:ext uri="{FF2B5EF4-FFF2-40B4-BE49-F238E27FC236}">
                <a16:creationId xmlns:a16="http://schemas.microsoft.com/office/drawing/2014/main" id="{B7D4A0C5-6ECA-6DA8-E185-2E2BDD3F8475}"/>
              </a:ext>
            </a:extLst>
          </p:cNvPr>
          <p:cNvSpPr/>
          <p:nvPr/>
        </p:nvSpPr>
        <p:spPr>
          <a:xfrm>
            <a:off x="4293846" y="1813650"/>
            <a:ext cx="551400" cy="54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51">
            <a:extLst>
              <a:ext uri="{FF2B5EF4-FFF2-40B4-BE49-F238E27FC236}">
                <a16:creationId xmlns:a16="http://schemas.microsoft.com/office/drawing/2014/main" id="{1A7505A5-1E18-D0EB-8726-B1793129AE14}"/>
              </a:ext>
            </a:extLst>
          </p:cNvPr>
          <p:cNvSpPr/>
          <p:nvPr/>
        </p:nvSpPr>
        <p:spPr>
          <a:xfrm>
            <a:off x="6933600" y="2493913"/>
            <a:ext cx="551400" cy="54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51">
            <a:extLst>
              <a:ext uri="{FF2B5EF4-FFF2-40B4-BE49-F238E27FC236}">
                <a16:creationId xmlns:a16="http://schemas.microsoft.com/office/drawing/2014/main" id="{2AEF4459-C0EC-DB85-0ED5-1D8B3230D6B3}"/>
              </a:ext>
            </a:extLst>
          </p:cNvPr>
          <p:cNvSpPr txBox="1"/>
          <p:nvPr/>
        </p:nvSpPr>
        <p:spPr>
          <a:xfrm flipH="1">
            <a:off x="5994600" y="3146513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Brain Breaks</a:t>
            </a:r>
            <a:endParaRPr sz="200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21" name="Google Shape;1821;p51">
            <a:extLst>
              <a:ext uri="{FF2B5EF4-FFF2-40B4-BE49-F238E27FC236}">
                <a16:creationId xmlns:a16="http://schemas.microsoft.com/office/drawing/2014/main" id="{FBCE8E98-03CF-1ED8-C953-63046BF4218B}"/>
              </a:ext>
            </a:extLst>
          </p:cNvPr>
          <p:cNvSpPr txBox="1"/>
          <p:nvPr/>
        </p:nvSpPr>
        <p:spPr>
          <a:xfrm flipH="1">
            <a:off x="5994900" y="3553385"/>
            <a:ext cx="2428800" cy="120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High engagement purposeful breaks to reduce stress 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Make connections with library personnel and other campus groups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22" name="Google Shape;1822;p51">
            <a:extLst>
              <a:ext uri="{FF2B5EF4-FFF2-40B4-BE49-F238E27FC236}">
                <a16:creationId xmlns:a16="http://schemas.microsoft.com/office/drawing/2014/main" id="{CE436544-6A58-6072-9226-BF21BED74166}"/>
              </a:ext>
            </a:extLst>
          </p:cNvPr>
          <p:cNvSpPr txBox="1"/>
          <p:nvPr/>
        </p:nvSpPr>
        <p:spPr>
          <a:xfrm flipH="1">
            <a:off x="715092" y="3147125"/>
            <a:ext cx="2429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highlight>
                  <a:schemeClr val="dk2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Library Quest</a:t>
            </a:r>
            <a:endParaRPr sz="2000" dirty="0">
              <a:solidFill>
                <a:schemeClr val="dk1"/>
              </a:solidFill>
              <a:highlight>
                <a:schemeClr val="dk2"/>
              </a:highlight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823" name="Google Shape;1823;p51">
            <a:extLst>
              <a:ext uri="{FF2B5EF4-FFF2-40B4-BE49-F238E27FC236}">
                <a16:creationId xmlns:a16="http://schemas.microsoft.com/office/drawing/2014/main" id="{AD103EB8-2173-48E7-7383-637F00F3C1F7}"/>
              </a:ext>
            </a:extLst>
          </p:cNvPr>
          <p:cNvSpPr txBox="1"/>
          <p:nvPr/>
        </p:nvSpPr>
        <p:spPr>
          <a:xfrm flipH="1">
            <a:off x="715392" y="3553998"/>
            <a:ext cx="24288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Explore library spaces to fi</a:t>
            </a:r>
            <a:r>
              <a:rPr lang="en-US" err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nd</a:t>
            </a: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the “Goldilocks” fit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Connect with library personnel</a:t>
            </a:r>
            <a:endParaRPr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1824" name="Google Shape;1824;p51">
            <a:extLst>
              <a:ext uri="{FF2B5EF4-FFF2-40B4-BE49-F238E27FC236}">
                <a16:creationId xmlns:a16="http://schemas.microsoft.com/office/drawing/2014/main" id="{9A1DAD13-FFEC-30D3-2798-EB1ADA729D71}"/>
              </a:ext>
            </a:extLst>
          </p:cNvPr>
          <p:cNvCxnSpPr>
            <a:stCxn id="1817" idx="0"/>
            <a:endCxn id="1818" idx="1"/>
          </p:cNvCxnSpPr>
          <p:nvPr/>
        </p:nvCxnSpPr>
        <p:spPr>
          <a:xfrm rot="-5400000">
            <a:off x="2908542" y="1109275"/>
            <a:ext cx="406500" cy="23640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5" name="Google Shape;1825;p51">
            <a:extLst>
              <a:ext uri="{FF2B5EF4-FFF2-40B4-BE49-F238E27FC236}">
                <a16:creationId xmlns:a16="http://schemas.microsoft.com/office/drawing/2014/main" id="{151CAF79-8983-CE19-8AA8-85E3E5867FD9}"/>
              </a:ext>
            </a:extLst>
          </p:cNvPr>
          <p:cNvCxnSpPr>
            <a:stCxn id="1818" idx="3"/>
            <a:endCxn id="1819" idx="0"/>
          </p:cNvCxnSpPr>
          <p:nvPr/>
        </p:nvCxnSpPr>
        <p:spPr>
          <a:xfrm>
            <a:off x="4845246" y="2088000"/>
            <a:ext cx="2364000" cy="4059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6" name="Google Shape;1826;p51">
            <a:extLst>
              <a:ext uri="{FF2B5EF4-FFF2-40B4-BE49-F238E27FC236}">
                <a16:creationId xmlns:a16="http://schemas.microsoft.com/office/drawing/2014/main" id="{8E11968C-7CF0-1BD4-5AA6-14F142CC0F84}"/>
              </a:ext>
            </a:extLst>
          </p:cNvPr>
          <p:cNvSpPr/>
          <p:nvPr/>
        </p:nvSpPr>
        <p:spPr>
          <a:xfrm>
            <a:off x="7051645" y="2611557"/>
            <a:ext cx="315310" cy="313411"/>
          </a:xfrm>
          <a:custGeom>
            <a:avLst/>
            <a:gdLst/>
            <a:ahLst/>
            <a:cxnLst/>
            <a:rect l="l" t="t" r="r" b="b"/>
            <a:pathLst>
              <a:path w="11784" h="11713" extrusionOk="0">
                <a:moveTo>
                  <a:pt x="5136" y="4128"/>
                </a:moveTo>
                <a:cubicBezTo>
                  <a:pt x="5671" y="4128"/>
                  <a:pt x="6112" y="4569"/>
                  <a:pt x="6144" y="5136"/>
                </a:cubicBezTo>
                <a:lnTo>
                  <a:pt x="5230" y="4853"/>
                </a:lnTo>
                <a:cubicBezTo>
                  <a:pt x="5198" y="4839"/>
                  <a:pt x="5165" y="4832"/>
                  <a:pt x="5131" y="4832"/>
                </a:cubicBezTo>
                <a:cubicBezTo>
                  <a:pt x="4934" y="4832"/>
                  <a:pt x="4735" y="5052"/>
                  <a:pt x="4789" y="5294"/>
                </a:cubicBezTo>
                <a:lnTo>
                  <a:pt x="5073" y="6239"/>
                </a:lnTo>
                <a:cubicBezTo>
                  <a:pt x="4537" y="6176"/>
                  <a:pt x="4096" y="5703"/>
                  <a:pt x="4096" y="5168"/>
                </a:cubicBezTo>
                <a:cubicBezTo>
                  <a:pt x="4096" y="4601"/>
                  <a:pt x="4569" y="4128"/>
                  <a:pt x="5136" y="4128"/>
                </a:cubicBezTo>
                <a:close/>
                <a:moveTo>
                  <a:pt x="5199" y="2364"/>
                </a:moveTo>
                <a:cubicBezTo>
                  <a:pt x="6680" y="2364"/>
                  <a:pt x="7940" y="3592"/>
                  <a:pt x="7940" y="5136"/>
                </a:cubicBezTo>
                <a:cubicBezTo>
                  <a:pt x="7940" y="5294"/>
                  <a:pt x="7940" y="5388"/>
                  <a:pt x="7908" y="5546"/>
                </a:cubicBezTo>
                <a:lnTo>
                  <a:pt x="6932" y="5294"/>
                </a:lnTo>
                <a:lnTo>
                  <a:pt x="6932" y="5136"/>
                </a:lnTo>
                <a:cubicBezTo>
                  <a:pt x="6806" y="4223"/>
                  <a:pt x="6049" y="3466"/>
                  <a:pt x="5104" y="3466"/>
                </a:cubicBezTo>
                <a:cubicBezTo>
                  <a:pt x="4159" y="3466"/>
                  <a:pt x="3435" y="4223"/>
                  <a:pt x="3435" y="5168"/>
                </a:cubicBezTo>
                <a:cubicBezTo>
                  <a:pt x="3435" y="5609"/>
                  <a:pt x="3624" y="6081"/>
                  <a:pt x="3939" y="6396"/>
                </a:cubicBezTo>
                <a:cubicBezTo>
                  <a:pt x="4254" y="6743"/>
                  <a:pt x="4695" y="6900"/>
                  <a:pt x="5167" y="6900"/>
                </a:cubicBezTo>
                <a:lnTo>
                  <a:pt x="5325" y="6900"/>
                </a:lnTo>
                <a:lnTo>
                  <a:pt x="5577" y="7877"/>
                </a:lnTo>
                <a:cubicBezTo>
                  <a:pt x="5482" y="7909"/>
                  <a:pt x="5325" y="7909"/>
                  <a:pt x="5199" y="7909"/>
                </a:cubicBezTo>
                <a:cubicBezTo>
                  <a:pt x="3687" y="7909"/>
                  <a:pt x="2426" y="6648"/>
                  <a:pt x="2426" y="5136"/>
                </a:cubicBezTo>
                <a:cubicBezTo>
                  <a:pt x="2426" y="3624"/>
                  <a:pt x="3655" y="2364"/>
                  <a:pt x="5199" y="2364"/>
                </a:cubicBezTo>
                <a:close/>
                <a:moveTo>
                  <a:pt x="5167" y="726"/>
                </a:moveTo>
                <a:cubicBezTo>
                  <a:pt x="7940" y="726"/>
                  <a:pt x="10051" y="3277"/>
                  <a:pt x="9515" y="6018"/>
                </a:cubicBezTo>
                <a:lnTo>
                  <a:pt x="8507" y="5766"/>
                </a:lnTo>
                <a:cubicBezTo>
                  <a:pt x="8538" y="5546"/>
                  <a:pt x="8538" y="5357"/>
                  <a:pt x="8538" y="5136"/>
                </a:cubicBezTo>
                <a:cubicBezTo>
                  <a:pt x="8538" y="3246"/>
                  <a:pt x="7026" y="1702"/>
                  <a:pt x="5104" y="1702"/>
                </a:cubicBezTo>
                <a:cubicBezTo>
                  <a:pt x="3214" y="1702"/>
                  <a:pt x="1702" y="3246"/>
                  <a:pt x="1702" y="5136"/>
                </a:cubicBezTo>
                <a:cubicBezTo>
                  <a:pt x="1702" y="7027"/>
                  <a:pt x="3214" y="8602"/>
                  <a:pt x="5104" y="8602"/>
                </a:cubicBezTo>
                <a:cubicBezTo>
                  <a:pt x="5325" y="8602"/>
                  <a:pt x="5514" y="8602"/>
                  <a:pt x="5703" y="8539"/>
                </a:cubicBezTo>
                <a:lnTo>
                  <a:pt x="5986" y="9578"/>
                </a:lnTo>
                <a:cubicBezTo>
                  <a:pt x="5695" y="9636"/>
                  <a:pt x="5405" y="9664"/>
                  <a:pt x="5119" y="9664"/>
                </a:cubicBezTo>
                <a:cubicBezTo>
                  <a:pt x="2751" y="9664"/>
                  <a:pt x="694" y="7758"/>
                  <a:pt x="694" y="5199"/>
                </a:cubicBezTo>
                <a:cubicBezTo>
                  <a:pt x="694" y="2679"/>
                  <a:pt x="2773" y="726"/>
                  <a:pt x="5167" y="726"/>
                </a:cubicBezTo>
                <a:close/>
                <a:moveTo>
                  <a:pt x="5671" y="5672"/>
                </a:moveTo>
                <a:lnTo>
                  <a:pt x="5671" y="5672"/>
                </a:lnTo>
                <a:cubicBezTo>
                  <a:pt x="10240" y="6964"/>
                  <a:pt x="9578" y="6774"/>
                  <a:pt x="9704" y="6806"/>
                </a:cubicBezTo>
                <a:lnTo>
                  <a:pt x="8853" y="7373"/>
                </a:lnTo>
                <a:cubicBezTo>
                  <a:pt x="8664" y="7499"/>
                  <a:pt x="8664" y="7751"/>
                  <a:pt x="8822" y="7877"/>
                </a:cubicBezTo>
                <a:lnTo>
                  <a:pt x="10964" y="9956"/>
                </a:lnTo>
                <a:cubicBezTo>
                  <a:pt x="11027" y="10114"/>
                  <a:pt x="11027" y="10335"/>
                  <a:pt x="10901" y="10492"/>
                </a:cubicBezTo>
                <a:lnTo>
                  <a:pt x="10429" y="10965"/>
                </a:lnTo>
                <a:cubicBezTo>
                  <a:pt x="10366" y="11012"/>
                  <a:pt x="10279" y="11035"/>
                  <a:pt x="10192" y="11035"/>
                </a:cubicBezTo>
                <a:cubicBezTo>
                  <a:pt x="10106" y="11035"/>
                  <a:pt x="10019" y="11012"/>
                  <a:pt x="9956" y="10965"/>
                </a:cubicBezTo>
                <a:lnTo>
                  <a:pt x="7845" y="8854"/>
                </a:lnTo>
                <a:cubicBezTo>
                  <a:pt x="7777" y="8786"/>
                  <a:pt x="7691" y="8753"/>
                  <a:pt x="7606" y="8753"/>
                </a:cubicBezTo>
                <a:cubicBezTo>
                  <a:pt x="7493" y="8753"/>
                  <a:pt x="7381" y="8809"/>
                  <a:pt x="7310" y="8917"/>
                </a:cubicBezTo>
                <a:cubicBezTo>
                  <a:pt x="7247" y="8980"/>
                  <a:pt x="6806" y="9641"/>
                  <a:pt x="6774" y="9736"/>
                </a:cubicBezTo>
                <a:cubicBezTo>
                  <a:pt x="6680" y="9484"/>
                  <a:pt x="5703" y="5861"/>
                  <a:pt x="5671" y="5672"/>
                </a:cubicBezTo>
                <a:close/>
                <a:moveTo>
                  <a:pt x="5104" y="1"/>
                </a:moveTo>
                <a:cubicBezTo>
                  <a:pt x="2363" y="1"/>
                  <a:pt x="0" y="2238"/>
                  <a:pt x="0" y="5168"/>
                </a:cubicBezTo>
                <a:cubicBezTo>
                  <a:pt x="0" y="8066"/>
                  <a:pt x="2332" y="10303"/>
                  <a:pt x="5104" y="10303"/>
                </a:cubicBezTo>
                <a:cubicBezTo>
                  <a:pt x="5482" y="10303"/>
                  <a:pt x="5797" y="10272"/>
                  <a:pt x="6144" y="10208"/>
                </a:cubicBezTo>
                <a:lnTo>
                  <a:pt x="6270" y="10587"/>
                </a:lnTo>
                <a:cubicBezTo>
                  <a:pt x="6307" y="10755"/>
                  <a:pt x="6444" y="10845"/>
                  <a:pt x="6596" y="10845"/>
                </a:cubicBezTo>
                <a:cubicBezTo>
                  <a:pt x="6700" y="10845"/>
                  <a:pt x="6810" y="10802"/>
                  <a:pt x="6900" y="10713"/>
                </a:cubicBezTo>
                <a:lnTo>
                  <a:pt x="7625" y="9610"/>
                </a:lnTo>
                <a:lnTo>
                  <a:pt x="9483" y="11406"/>
                </a:lnTo>
                <a:cubicBezTo>
                  <a:pt x="9688" y="11610"/>
                  <a:pt x="9956" y="11713"/>
                  <a:pt x="10220" y="11713"/>
                </a:cubicBezTo>
                <a:cubicBezTo>
                  <a:pt x="10484" y="11713"/>
                  <a:pt x="10744" y="11610"/>
                  <a:pt x="10933" y="11406"/>
                </a:cubicBezTo>
                <a:lnTo>
                  <a:pt x="11405" y="10933"/>
                </a:lnTo>
                <a:cubicBezTo>
                  <a:pt x="11783" y="10555"/>
                  <a:pt x="11783" y="9893"/>
                  <a:pt x="11374" y="9484"/>
                </a:cubicBezTo>
                <a:lnTo>
                  <a:pt x="9515" y="7720"/>
                </a:lnTo>
                <a:lnTo>
                  <a:pt x="10618" y="6964"/>
                </a:lnTo>
                <a:cubicBezTo>
                  <a:pt x="10870" y="6806"/>
                  <a:pt x="10838" y="6428"/>
                  <a:pt x="10555" y="6333"/>
                </a:cubicBezTo>
                <a:lnTo>
                  <a:pt x="10145" y="6239"/>
                </a:lnTo>
                <a:cubicBezTo>
                  <a:pt x="10303" y="5483"/>
                  <a:pt x="10271" y="4695"/>
                  <a:pt x="10082" y="3908"/>
                </a:cubicBezTo>
                <a:cubicBezTo>
                  <a:pt x="9483" y="1576"/>
                  <a:pt x="7436" y="1"/>
                  <a:pt x="5104" y="1"/>
                </a:cubicBezTo>
                <a:close/>
              </a:path>
            </a:pathLst>
          </a:custGeom>
          <a:solidFill>
            <a:schemeClr val="dk1"/>
          </a:solidFill>
          <a:ln>
            <a:solidFill>
              <a:srgbClr val="4472C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7" name="Google Shape;1827;p51">
            <a:extLst>
              <a:ext uri="{FF2B5EF4-FFF2-40B4-BE49-F238E27FC236}">
                <a16:creationId xmlns:a16="http://schemas.microsoft.com/office/drawing/2014/main" id="{311C2C55-629A-A8E5-1D20-A6EEC7F31306}"/>
              </a:ext>
            </a:extLst>
          </p:cNvPr>
          <p:cNvGrpSpPr/>
          <p:nvPr/>
        </p:nvGrpSpPr>
        <p:grpSpPr>
          <a:xfrm>
            <a:off x="4414348" y="1932453"/>
            <a:ext cx="315313" cy="311094"/>
            <a:chOff x="-6713450" y="2397900"/>
            <a:chExt cx="295375" cy="291450"/>
          </a:xfrm>
        </p:grpSpPr>
        <p:sp>
          <p:nvSpPr>
            <p:cNvPr id="1828" name="Google Shape;1828;p51">
              <a:extLst>
                <a:ext uri="{FF2B5EF4-FFF2-40B4-BE49-F238E27FC236}">
                  <a16:creationId xmlns:a16="http://schemas.microsoft.com/office/drawing/2014/main" id="{D58233F0-A83C-B644-E7F8-A0A99767F05E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1">
              <a:extLst>
                <a:ext uri="{FF2B5EF4-FFF2-40B4-BE49-F238E27FC236}">
                  <a16:creationId xmlns:a16="http://schemas.microsoft.com/office/drawing/2014/main" id="{F49A244D-1CFA-2E38-AB72-1BEDEB0F9B4F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51">
            <a:extLst>
              <a:ext uri="{FF2B5EF4-FFF2-40B4-BE49-F238E27FC236}">
                <a16:creationId xmlns:a16="http://schemas.microsoft.com/office/drawing/2014/main" id="{01FA287A-686A-E5AE-B563-E39AF1787F31}"/>
              </a:ext>
            </a:extLst>
          </p:cNvPr>
          <p:cNvGrpSpPr/>
          <p:nvPr/>
        </p:nvGrpSpPr>
        <p:grpSpPr>
          <a:xfrm>
            <a:off x="1751971" y="2598800"/>
            <a:ext cx="355641" cy="340151"/>
            <a:chOff x="5049750" y="832600"/>
            <a:chExt cx="505100" cy="483100"/>
          </a:xfrm>
        </p:grpSpPr>
        <p:sp>
          <p:nvSpPr>
            <p:cNvPr id="1831" name="Google Shape;1831;p51">
              <a:extLst>
                <a:ext uri="{FF2B5EF4-FFF2-40B4-BE49-F238E27FC236}">
                  <a16:creationId xmlns:a16="http://schemas.microsoft.com/office/drawing/2014/main" id="{61EF0C06-8318-FE04-A2DE-AB014A04E6BD}"/>
                </a:ext>
              </a:extLst>
            </p:cNvPr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32" name="Google Shape;1832;p51">
              <a:extLst>
                <a:ext uri="{FF2B5EF4-FFF2-40B4-BE49-F238E27FC236}">
                  <a16:creationId xmlns:a16="http://schemas.microsoft.com/office/drawing/2014/main" id="{C3757399-C73E-DDE3-5CA2-2E4F425E4D6E}"/>
                </a:ext>
              </a:extLst>
            </p:cNvPr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33" name="Google Shape;1833;p51">
            <a:extLst>
              <a:ext uri="{FF2B5EF4-FFF2-40B4-BE49-F238E27FC236}">
                <a16:creationId xmlns:a16="http://schemas.microsoft.com/office/drawing/2014/main" id="{AD8FD2F3-1466-DC53-E5B6-1B0C16B32319}"/>
              </a:ext>
            </a:extLst>
          </p:cNvPr>
          <p:cNvGrpSpPr/>
          <p:nvPr/>
        </p:nvGrpSpPr>
        <p:grpSpPr>
          <a:xfrm>
            <a:off x="3825956" y="4279542"/>
            <a:ext cx="1492182" cy="761374"/>
            <a:chOff x="6651775" y="3763900"/>
            <a:chExt cx="806672" cy="411598"/>
          </a:xfrm>
        </p:grpSpPr>
        <p:sp>
          <p:nvSpPr>
            <p:cNvPr id="1834" name="Google Shape;1834;p51">
              <a:extLst>
                <a:ext uri="{FF2B5EF4-FFF2-40B4-BE49-F238E27FC236}">
                  <a16:creationId xmlns:a16="http://schemas.microsoft.com/office/drawing/2014/main" id="{91B8ED22-4FCE-B276-1893-ECBC256F1E56}"/>
                </a:ext>
              </a:extLst>
            </p:cNvPr>
            <p:cNvSpPr/>
            <p:nvPr/>
          </p:nvSpPr>
          <p:spPr>
            <a:xfrm>
              <a:off x="6729720" y="3763900"/>
              <a:ext cx="628857" cy="102155"/>
            </a:xfrm>
            <a:custGeom>
              <a:avLst/>
              <a:gdLst/>
              <a:ahLst/>
              <a:cxnLst/>
              <a:rect l="l" t="t" r="r" b="b"/>
              <a:pathLst>
                <a:path w="11844" h="1924" extrusionOk="0">
                  <a:moveTo>
                    <a:pt x="1" y="1"/>
                  </a:moveTo>
                  <a:lnTo>
                    <a:pt x="1" y="1924"/>
                  </a:lnTo>
                  <a:lnTo>
                    <a:pt x="11844" y="1924"/>
                  </a:lnTo>
                  <a:lnTo>
                    <a:pt x="11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1">
              <a:extLst>
                <a:ext uri="{FF2B5EF4-FFF2-40B4-BE49-F238E27FC236}">
                  <a16:creationId xmlns:a16="http://schemas.microsoft.com/office/drawing/2014/main" id="{FA180DF2-353C-4A76-8FF0-45CFD95695A5}"/>
                </a:ext>
              </a:extLst>
            </p:cNvPr>
            <p:cNvSpPr/>
            <p:nvPr/>
          </p:nvSpPr>
          <p:spPr>
            <a:xfrm>
              <a:off x="6869203" y="3786519"/>
              <a:ext cx="350002" cy="56918"/>
            </a:xfrm>
            <a:custGeom>
              <a:avLst/>
              <a:gdLst/>
              <a:ahLst/>
              <a:cxnLst/>
              <a:rect l="l" t="t" r="r" b="b"/>
              <a:pathLst>
                <a:path w="6592" h="1072" extrusionOk="0">
                  <a:moveTo>
                    <a:pt x="0" y="1"/>
                  </a:moveTo>
                  <a:lnTo>
                    <a:pt x="0" y="1071"/>
                  </a:lnTo>
                  <a:lnTo>
                    <a:pt x="6591" y="1071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1">
              <a:extLst>
                <a:ext uri="{FF2B5EF4-FFF2-40B4-BE49-F238E27FC236}">
                  <a16:creationId xmlns:a16="http://schemas.microsoft.com/office/drawing/2014/main" id="{D41E6AE4-44BF-F940-07D1-1823B2BC2292}"/>
                </a:ext>
              </a:extLst>
            </p:cNvPr>
            <p:cNvSpPr/>
            <p:nvPr/>
          </p:nvSpPr>
          <p:spPr>
            <a:xfrm>
              <a:off x="6776073" y="3786519"/>
              <a:ext cx="80545" cy="56918"/>
            </a:xfrm>
            <a:custGeom>
              <a:avLst/>
              <a:gdLst/>
              <a:ahLst/>
              <a:cxnLst/>
              <a:rect l="l" t="t" r="r" b="b"/>
              <a:pathLst>
                <a:path w="1517" h="1072" extrusionOk="0">
                  <a:moveTo>
                    <a:pt x="1" y="1"/>
                  </a:moveTo>
                  <a:lnTo>
                    <a:pt x="1" y="1071"/>
                  </a:lnTo>
                  <a:lnTo>
                    <a:pt x="1517" y="1071"/>
                  </a:lnTo>
                  <a:lnTo>
                    <a:pt x="15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1">
              <a:extLst>
                <a:ext uri="{FF2B5EF4-FFF2-40B4-BE49-F238E27FC236}">
                  <a16:creationId xmlns:a16="http://schemas.microsoft.com/office/drawing/2014/main" id="{694E7DC7-02D6-F0A5-9275-470FE62702F3}"/>
                </a:ext>
              </a:extLst>
            </p:cNvPr>
            <p:cNvSpPr/>
            <p:nvPr/>
          </p:nvSpPr>
          <p:spPr>
            <a:xfrm>
              <a:off x="7234238" y="3786519"/>
              <a:ext cx="80545" cy="56918"/>
            </a:xfrm>
            <a:custGeom>
              <a:avLst/>
              <a:gdLst/>
              <a:ahLst/>
              <a:cxnLst/>
              <a:rect l="l" t="t" r="r" b="b"/>
              <a:pathLst>
                <a:path w="1517" h="1072" extrusionOk="0">
                  <a:moveTo>
                    <a:pt x="1" y="1"/>
                  </a:moveTo>
                  <a:lnTo>
                    <a:pt x="1" y="1071"/>
                  </a:lnTo>
                  <a:lnTo>
                    <a:pt x="1517" y="1071"/>
                  </a:lnTo>
                  <a:lnTo>
                    <a:pt x="15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1">
              <a:extLst>
                <a:ext uri="{FF2B5EF4-FFF2-40B4-BE49-F238E27FC236}">
                  <a16:creationId xmlns:a16="http://schemas.microsoft.com/office/drawing/2014/main" id="{1C18A95C-50CA-69A5-8DC0-B04C251EBD08}"/>
                </a:ext>
              </a:extLst>
            </p:cNvPr>
            <p:cNvSpPr/>
            <p:nvPr/>
          </p:nvSpPr>
          <p:spPr>
            <a:xfrm>
              <a:off x="6651775" y="4064901"/>
              <a:ext cx="806672" cy="110597"/>
            </a:xfrm>
            <a:custGeom>
              <a:avLst/>
              <a:gdLst/>
              <a:ahLst/>
              <a:cxnLst/>
              <a:rect l="l" t="t" r="r" b="b"/>
              <a:pathLst>
                <a:path w="15193" h="2083" extrusionOk="0">
                  <a:moveTo>
                    <a:pt x="1" y="1"/>
                  </a:moveTo>
                  <a:lnTo>
                    <a:pt x="1" y="2082"/>
                  </a:lnTo>
                  <a:lnTo>
                    <a:pt x="15192" y="2082"/>
                  </a:lnTo>
                  <a:lnTo>
                    <a:pt x="151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1">
              <a:extLst>
                <a:ext uri="{FF2B5EF4-FFF2-40B4-BE49-F238E27FC236}">
                  <a16:creationId xmlns:a16="http://schemas.microsoft.com/office/drawing/2014/main" id="{D7E3A280-53D0-2F60-6C6E-BAFF001D2893}"/>
                </a:ext>
              </a:extLst>
            </p:cNvPr>
            <p:cNvSpPr/>
            <p:nvPr/>
          </p:nvSpPr>
          <p:spPr>
            <a:xfrm>
              <a:off x="6883911" y="4093626"/>
              <a:ext cx="430176" cy="53254"/>
            </a:xfrm>
            <a:custGeom>
              <a:avLst/>
              <a:gdLst/>
              <a:ahLst/>
              <a:cxnLst/>
              <a:rect l="l" t="t" r="r" b="b"/>
              <a:pathLst>
                <a:path w="8102" h="1003" extrusionOk="0">
                  <a:moveTo>
                    <a:pt x="4066" y="1"/>
                  </a:moveTo>
                  <a:cubicBezTo>
                    <a:pt x="4061" y="1"/>
                    <a:pt x="4056" y="1"/>
                    <a:pt x="4051" y="1"/>
                  </a:cubicBezTo>
                  <a:cubicBezTo>
                    <a:pt x="1814" y="1"/>
                    <a:pt x="1" y="225"/>
                    <a:pt x="1" y="501"/>
                  </a:cubicBezTo>
                  <a:cubicBezTo>
                    <a:pt x="1" y="778"/>
                    <a:pt x="1814" y="1002"/>
                    <a:pt x="4051" y="1002"/>
                  </a:cubicBezTo>
                  <a:cubicBezTo>
                    <a:pt x="6288" y="1002"/>
                    <a:pt x="8102" y="778"/>
                    <a:pt x="8102" y="501"/>
                  </a:cubicBezTo>
                  <a:cubicBezTo>
                    <a:pt x="8102" y="224"/>
                    <a:pt x="6297" y="1"/>
                    <a:pt x="4066" y="1"/>
                  </a:cubicBezTo>
                  <a:close/>
                </a:path>
              </a:pathLst>
            </a:custGeom>
            <a:solidFill>
              <a:srgbClr val="FFFFFF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1">
              <a:extLst>
                <a:ext uri="{FF2B5EF4-FFF2-40B4-BE49-F238E27FC236}">
                  <a16:creationId xmlns:a16="http://schemas.microsoft.com/office/drawing/2014/main" id="{719170CF-FBD6-A9AD-4073-7C8262F2AF3B}"/>
                </a:ext>
              </a:extLst>
            </p:cNvPr>
            <p:cNvSpPr/>
            <p:nvPr/>
          </p:nvSpPr>
          <p:spPr>
            <a:xfrm>
              <a:off x="6701791" y="4094051"/>
              <a:ext cx="52405" cy="52405"/>
            </a:xfrm>
            <a:custGeom>
              <a:avLst/>
              <a:gdLst/>
              <a:ahLst/>
              <a:cxnLst/>
              <a:rect l="l" t="t" r="r" b="b"/>
              <a:pathLst>
                <a:path w="987" h="987" extrusionOk="0">
                  <a:moveTo>
                    <a:pt x="494" y="1"/>
                  </a:moveTo>
                  <a:cubicBezTo>
                    <a:pt x="220" y="1"/>
                    <a:pt x="0" y="221"/>
                    <a:pt x="0" y="493"/>
                  </a:cubicBezTo>
                  <a:cubicBezTo>
                    <a:pt x="0" y="766"/>
                    <a:pt x="220" y="986"/>
                    <a:pt x="494" y="986"/>
                  </a:cubicBezTo>
                  <a:cubicBezTo>
                    <a:pt x="766" y="986"/>
                    <a:pt x="987" y="766"/>
                    <a:pt x="987" y="493"/>
                  </a:cubicBezTo>
                  <a:cubicBezTo>
                    <a:pt x="987" y="220"/>
                    <a:pt x="766" y="1"/>
                    <a:pt x="494" y="1"/>
                  </a:cubicBezTo>
                  <a:close/>
                </a:path>
              </a:pathLst>
            </a:custGeom>
            <a:solidFill>
              <a:srgbClr val="FFFFFF">
                <a:alpha val="40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1">
              <a:extLst>
                <a:ext uri="{FF2B5EF4-FFF2-40B4-BE49-F238E27FC236}">
                  <a16:creationId xmlns:a16="http://schemas.microsoft.com/office/drawing/2014/main" id="{939EB77D-185A-68F7-4F22-108A9AF07011}"/>
                </a:ext>
              </a:extLst>
            </p:cNvPr>
            <p:cNvSpPr/>
            <p:nvPr/>
          </p:nvSpPr>
          <p:spPr>
            <a:xfrm>
              <a:off x="6676836" y="3866004"/>
              <a:ext cx="756710" cy="199000"/>
            </a:xfrm>
            <a:custGeom>
              <a:avLst/>
              <a:gdLst/>
              <a:ahLst/>
              <a:cxnLst/>
              <a:rect l="l" t="t" r="r" b="b"/>
              <a:pathLst>
                <a:path w="14252" h="3748" extrusionOk="0">
                  <a:moveTo>
                    <a:pt x="0" y="1"/>
                  </a:moveTo>
                  <a:lnTo>
                    <a:pt x="0" y="3748"/>
                  </a:lnTo>
                  <a:lnTo>
                    <a:pt x="14251" y="3748"/>
                  </a:lnTo>
                  <a:lnTo>
                    <a:pt x="142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1">
              <a:extLst>
                <a:ext uri="{FF2B5EF4-FFF2-40B4-BE49-F238E27FC236}">
                  <a16:creationId xmlns:a16="http://schemas.microsoft.com/office/drawing/2014/main" id="{F9317CE8-BB67-8C2E-6A51-1ED92319F0D6}"/>
                </a:ext>
              </a:extLst>
            </p:cNvPr>
            <p:cNvSpPr/>
            <p:nvPr/>
          </p:nvSpPr>
          <p:spPr>
            <a:xfrm>
              <a:off x="7213849" y="3866004"/>
              <a:ext cx="134118" cy="199000"/>
            </a:xfrm>
            <a:custGeom>
              <a:avLst/>
              <a:gdLst/>
              <a:ahLst/>
              <a:cxnLst/>
              <a:rect l="l" t="t" r="r" b="b"/>
              <a:pathLst>
                <a:path w="2526" h="3748" extrusionOk="0">
                  <a:moveTo>
                    <a:pt x="1" y="1"/>
                  </a:moveTo>
                  <a:lnTo>
                    <a:pt x="1" y="3748"/>
                  </a:lnTo>
                  <a:lnTo>
                    <a:pt x="2526" y="3748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1">
              <a:extLst>
                <a:ext uri="{FF2B5EF4-FFF2-40B4-BE49-F238E27FC236}">
                  <a16:creationId xmlns:a16="http://schemas.microsoft.com/office/drawing/2014/main" id="{315841EB-7BB5-358A-455C-B2FD81E058A0}"/>
                </a:ext>
              </a:extLst>
            </p:cNvPr>
            <p:cNvSpPr/>
            <p:nvPr/>
          </p:nvSpPr>
          <p:spPr>
            <a:xfrm>
              <a:off x="7162134" y="3866004"/>
              <a:ext cx="30583" cy="199000"/>
            </a:xfrm>
            <a:custGeom>
              <a:avLst/>
              <a:gdLst/>
              <a:ahLst/>
              <a:cxnLst/>
              <a:rect l="l" t="t" r="r" b="b"/>
              <a:pathLst>
                <a:path w="576" h="3748" extrusionOk="0">
                  <a:moveTo>
                    <a:pt x="1" y="1"/>
                  </a:moveTo>
                  <a:lnTo>
                    <a:pt x="1" y="3748"/>
                  </a:lnTo>
                  <a:lnTo>
                    <a:pt x="575" y="3748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1">
              <a:extLst>
                <a:ext uri="{FF2B5EF4-FFF2-40B4-BE49-F238E27FC236}">
                  <a16:creationId xmlns:a16="http://schemas.microsoft.com/office/drawing/2014/main" id="{2B3ED8A8-96CB-36A6-FF58-F90935EE367D}"/>
                </a:ext>
              </a:extLst>
            </p:cNvPr>
            <p:cNvSpPr/>
            <p:nvPr/>
          </p:nvSpPr>
          <p:spPr>
            <a:xfrm>
              <a:off x="6741560" y="3906781"/>
              <a:ext cx="117393" cy="117446"/>
            </a:xfrm>
            <a:custGeom>
              <a:avLst/>
              <a:gdLst/>
              <a:ahLst/>
              <a:cxnLst/>
              <a:rect l="l" t="t" r="r" b="b"/>
              <a:pathLst>
                <a:path w="2211" h="2212" extrusionOk="0">
                  <a:moveTo>
                    <a:pt x="1105" y="1"/>
                  </a:moveTo>
                  <a:cubicBezTo>
                    <a:pt x="495" y="1"/>
                    <a:pt x="0" y="496"/>
                    <a:pt x="0" y="1106"/>
                  </a:cubicBezTo>
                  <a:cubicBezTo>
                    <a:pt x="0" y="1717"/>
                    <a:pt x="495" y="2211"/>
                    <a:pt x="1105" y="2211"/>
                  </a:cubicBezTo>
                  <a:cubicBezTo>
                    <a:pt x="1716" y="2211"/>
                    <a:pt x="2211" y="1717"/>
                    <a:pt x="2211" y="1106"/>
                  </a:cubicBezTo>
                  <a:cubicBezTo>
                    <a:pt x="2211" y="496"/>
                    <a:pt x="1716" y="1"/>
                    <a:pt x="1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1802512"/>
      </p:ext>
    </p:extLst>
  </p:cSld>
  <p:clrMapOvr>
    <a:masterClrMapping/>
  </p:clrMapOvr>
</p:sld>
</file>

<file path=ppt/theme/theme1.xml><?xml version="1.0" encoding="utf-8"?>
<a:theme xmlns:a="http://schemas.openxmlformats.org/drawingml/2006/main" name="Public Library Marketing Plan by Slidesgo">
  <a:themeElements>
    <a:clrScheme name="Simple Light">
      <a:dk1>
        <a:srgbClr val="353537"/>
      </a:dk1>
      <a:lt1>
        <a:srgbClr val="F2E8DF"/>
      </a:lt1>
      <a:dk2>
        <a:srgbClr val="E9D6C8"/>
      </a:dk2>
      <a:lt2>
        <a:srgbClr val="FF8D4C"/>
      </a:lt2>
      <a:accent1>
        <a:srgbClr val="E76967"/>
      </a:accent1>
      <a:accent2>
        <a:srgbClr val="FF91DC"/>
      </a:accent2>
      <a:accent3>
        <a:srgbClr val="B79BF3"/>
      </a:accent3>
      <a:accent4>
        <a:srgbClr val="06A876"/>
      </a:accent4>
      <a:accent5>
        <a:srgbClr val="65A9E4"/>
      </a:accent5>
      <a:accent6>
        <a:srgbClr val="FFFFFF"/>
      </a:accent6>
      <a:hlink>
        <a:srgbClr val="3535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1068</Words>
  <Application>Microsoft Office PowerPoint</Application>
  <PresentationFormat>On-screen Show (16:9)</PresentationFormat>
  <Paragraphs>249</Paragraphs>
  <Slides>31</Slides>
  <Notes>29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Maven Pro</vt:lpstr>
      <vt:lpstr>Bebas Neue</vt:lpstr>
      <vt:lpstr>Arial</vt:lpstr>
      <vt:lpstr>Old Standard TT</vt:lpstr>
      <vt:lpstr>Calibri</vt:lpstr>
      <vt:lpstr>Public Library Marketing Plan by Slidesgo</vt:lpstr>
      <vt:lpstr>Stress Less</vt:lpstr>
      <vt:lpstr>Poll  Which character do you relate to today?</vt:lpstr>
      <vt:lpstr>OUR TEAM</vt:lpstr>
      <vt:lpstr>01</vt:lpstr>
      <vt:lpstr>Background</vt:lpstr>
      <vt:lpstr>A Mental Health Crisis</vt:lpstr>
      <vt:lpstr>PowerPoint Presentation</vt:lpstr>
      <vt:lpstr>Well-Being</vt:lpstr>
      <vt:lpstr>Our Programmatic Approach</vt:lpstr>
      <vt:lpstr>02</vt:lpstr>
      <vt:lpstr>The Campaign</vt:lpstr>
      <vt:lpstr>      Bringing the Party Together</vt:lpstr>
      <vt:lpstr>The Quest</vt:lpstr>
      <vt:lpstr>Mastering the Dungeon</vt:lpstr>
      <vt:lpstr>How does it work?</vt:lpstr>
      <vt:lpstr>How does it work?</vt:lpstr>
      <vt:lpstr>Microsoft Connections</vt:lpstr>
      <vt:lpstr>PowerPoint Presentation</vt:lpstr>
      <vt:lpstr>Brain Breaks</vt:lpstr>
      <vt:lpstr>How giving our brains a break helps</vt:lpstr>
      <vt:lpstr>Overview</vt:lpstr>
      <vt:lpstr>Activity Categories</vt:lpstr>
      <vt:lpstr>  Photos</vt:lpstr>
      <vt:lpstr>Buckeye Paws</vt:lpstr>
      <vt:lpstr>Grab-and-Go Activities</vt:lpstr>
      <vt:lpstr>Repurpose and Adapt</vt:lpstr>
      <vt:lpstr>Takeaways</vt:lpstr>
      <vt:lpstr>Comments</vt:lpstr>
      <vt:lpstr>Future Directions</vt:lpstr>
      <vt:lpstr>Our Takeaways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journeys and cozy corners</dc:title>
  <cp:lastModifiedBy>founds.8, Stephanie</cp:lastModifiedBy>
  <cp:revision>3</cp:revision>
  <dcterms:modified xsi:type="dcterms:W3CDTF">2025-04-18T18:25:49Z</dcterms:modified>
</cp:coreProperties>
</file>