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Figtree"/>
      <p:regular r:id="rId22"/>
      <p:bold r:id="rId23"/>
      <p:italic r:id="rId24"/>
      <p:boldItalic r:id="rId25"/>
    </p:embeddedFont>
    <p:embeddedFont>
      <p:font typeface="Figtree Black"/>
      <p:bold r:id="rId26"/>
      <p:boldItalic r:id="rId27"/>
    </p:embeddedFont>
    <p:embeddedFont>
      <p:font typeface="Hanken Grotesk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Figtree-regular.fntdata"/><Relationship Id="rId21" Type="http://schemas.openxmlformats.org/officeDocument/2006/relationships/slide" Target="slides/slide16.xml"/><Relationship Id="rId24" Type="http://schemas.openxmlformats.org/officeDocument/2006/relationships/font" Target="fonts/Figtree-italic.fntdata"/><Relationship Id="rId23" Type="http://schemas.openxmlformats.org/officeDocument/2006/relationships/font" Target="fonts/Figtre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gtreeBlack-bold.fntdata"/><Relationship Id="rId25" Type="http://schemas.openxmlformats.org/officeDocument/2006/relationships/font" Target="fonts/Figtree-boldItalic.fntdata"/><Relationship Id="rId28" Type="http://schemas.openxmlformats.org/officeDocument/2006/relationships/font" Target="fonts/HankenGrotesk-regular.fntdata"/><Relationship Id="rId27" Type="http://schemas.openxmlformats.org/officeDocument/2006/relationships/font" Target="fonts/Figtree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ankenGrotes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ankenGrotesk-boldItalic.fntdata"/><Relationship Id="rId30" Type="http://schemas.openxmlformats.org/officeDocument/2006/relationships/font" Target="fonts/HankenGrotesk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68ca7ef4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768ca7ef4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d2241bc31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6d2241bc3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6d2241bc31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6d2241bc3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6d2241bc31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6d2241bc31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6d2241bc31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6d2241bc31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6d2241bc31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6d2241bc31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cd6ea370e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cd6ea370e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e05336e27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e05336e27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c786a5f3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6c786a5f3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6d2241bc3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6d2241bc3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6d2241bc3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6d2241bc3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d2241bc3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6d2241bc3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6d2241bc3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6d2241bc3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05336e2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e05336e2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e05336e27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e05336e27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d2241bc31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6d2241bc31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7346075" y="130450"/>
            <a:ext cx="4889100" cy="488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13" name="Google Shape;13;p2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" name="Google Shape;14;p2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1087125" y="1670213"/>
            <a:ext cx="5897400" cy="13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087125" y="2997488"/>
            <a:ext cx="58974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-3422975" y="0"/>
            <a:ext cx="51435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11"/>
          <p:cNvGrpSpPr/>
          <p:nvPr/>
        </p:nvGrpSpPr>
        <p:grpSpPr>
          <a:xfrm>
            <a:off x="727425" y="-382650"/>
            <a:ext cx="7703400" cy="5907300"/>
            <a:chOff x="727425" y="-382650"/>
            <a:chExt cx="7703400" cy="5907300"/>
          </a:xfrm>
        </p:grpSpPr>
        <p:sp>
          <p:nvSpPr>
            <p:cNvPr id="92" name="Google Shape;92;p11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3" name="Google Shape;93;p11"/>
            <p:cNvCxnSpPr/>
            <p:nvPr/>
          </p:nvCxnSpPr>
          <p:spPr>
            <a:xfrm>
              <a:off x="727425" y="4608450"/>
              <a:ext cx="0" cy="91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1"/>
            <p:cNvCxnSpPr/>
            <p:nvPr/>
          </p:nvCxnSpPr>
          <p:spPr>
            <a:xfrm>
              <a:off x="8430775" y="-382650"/>
              <a:ext cx="0" cy="91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5" name="Google Shape;95;p11"/>
          <p:cNvSpPr txBox="1"/>
          <p:nvPr>
            <p:ph hasCustomPrompt="1" type="title"/>
          </p:nvPr>
        </p:nvSpPr>
        <p:spPr>
          <a:xfrm>
            <a:off x="2603050" y="1856113"/>
            <a:ext cx="5827800" cy="1024500"/>
          </a:xfrm>
          <a:prstGeom prst="rect">
            <a:avLst/>
          </a:prstGeom>
          <a:solidFill>
            <a:srgbClr val="36617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4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2603050" y="2880588"/>
            <a:ext cx="5827800" cy="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-941925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3"/>
          <p:cNvGrpSpPr/>
          <p:nvPr/>
        </p:nvGrpSpPr>
        <p:grpSpPr>
          <a:xfrm>
            <a:off x="-19050" y="232800"/>
            <a:ext cx="9189150" cy="4684500"/>
            <a:chOff x="-19050" y="232800"/>
            <a:chExt cx="9189150" cy="4684500"/>
          </a:xfrm>
        </p:grpSpPr>
        <p:sp>
          <p:nvSpPr>
            <p:cNvPr id="103" name="Google Shape;103;p1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4" name="Google Shape;104;p13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6632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788675" y="21058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788675" y="377255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3418500" y="377255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418500" y="21058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919575" y="1319650"/>
            <a:ext cx="365700" cy="365700"/>
          </a:xfrm>
          <a:prstGeom prst="rect">
            <a:avLst/>
          </a:prstGeom>
          <a:solidFill>
            <a:srgbClr val="36617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3509050" y="2977575"/>
            <a:ext cx="365700" cy="365700"/>
          </a:xfrm>
          <a:prstGeom prst="rect">
            <a:avLst/>
          </a:prstGeom>
          <a:solidFill>
            <a:srgbClr val="36617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919575" y="2977575"/>
            <a:ext cx="365700" cy="365700"/>
          </a:xfrm>
          <a:prstGeom prst="rect">
            <a:avLst/>
          </a:prstGeom>
          <a:solidFill>
            <a:srgbClr val="36617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528275" y="1319650"/>
            <a:ext cx="365700" cy="365700"/>
          </a:xfrm>
          <a:prstGeom prst="rect">
            <a:avLst/>
          </a:prstGeom>
          <a:solidFill>
            <a:srgbClr val="36617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6048325" y="377255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6048325" y="21058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hasCustomPrompt="1" idx="14" type="title"/>
          </p:nvPr>
        </p:nvSpPr>
        <p:spPr>
          <a:xfrm>
            <a:off x="6136975" y="2977575"/>
            <a:ext cx="365700" cy="365700"/>
          </a:xfrm>
          <a:prstGeom prst="rect">
            <a:avLst/>
          </a:prstGeom>
          <a:solidFill>
            <a:srgbClr val="36617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/>
          <p:nvPr>
            <p:ph hasCustomPrompt="1" idx="15" type="title"/>
          </p:nvPr>
        </p:nvSpPr>
        <p:spPr>
          <a:xfrm>
            <a:off x="6136975" y="1319650"/>
            <a:ext cx="365700" cy="365700"/>
          </a:xfrm>
          <a:prstGeom prst="rect">
            <a:avLst/>
          </a:prstGeom>
          <a:solidFill>
            <a:srgbClr val="36617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/>
          <p:nvPr>
            <p:ph idx="16" type="subTitle"/>
          </p:nvPr>
        </p:nvSpPr>
        <p:spPr>
          <a:xfrm>
            <a:off x="788675" y="1848775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20" name="Google Shape;120;p13"/>
          <p:cNvSpPr txBox="1"/>
          <p:nvPr>
            <p:ph idx="17" type="subTitle"/>
          </p:nvPr>
        </p:nvSpPr>
        <p:spPr>
          <a:xfrm>
            <a:off x="788675" y="3503023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21" name="Google Shape;121;p13"/>
          <p:cNvSpPr txBox="1"/>
          <p:nvPr>
            <p:ph idx="18" type="subTitle"/>
          </p:nvPr>
        </p:nvSpPr>
        <p:spPr>
          <a:xfrm>
            <a:off x="3418500" y="3503023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22" name="Google Shape;122;p13"/>
          <p:cNvSpPr txBox="1"/>
          <p:nvPr>
            <p:ph idx="19" type="subTitle"/>
          </p:nvPr>
        </p:nvSpPr>
        <p:spPr>
          <a:xfrm>
            <a:off x="3418500" y="1848775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20" type="subTitle"/>
          </p:nvPr>
        </p:nvSpPr>
        <p:spPr>
          <a:xfrm>
            <a:off x="6048325" y="3503023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21" type="subTitle"/>
          </p:nvPr>
        </p:nvSpPr>
        <p:spPr>
          <a:xfrm>
            <a:off x="6048325" y="1848775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25" name="Google Shape;125;p13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/>
          <p:nvPr/>
        </p:nvSpPr>
        <p:spPr>
          <a:xfrm>
            <a:off x="-2125550" y="3018625"/>
            <a:ext cx="4243200" cy="424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14"/>
          <p:cNvGrpSpPr/>
          <p:nvPr/>
        </p:nvGrpSpPr>
        <p:grpSpPr>
          <a:xfrm>
            <a:off x="727425" y="-29250"/>
            <a:ext cx="8550550" cy="4637825"/>
            <a:chOff x="727425" y="-29250"/>
            <a:chExt cx="8550550" cy="4637825"/>
          </a:xfrm>
        </p:grpSpPr>
        <p:sp>
          <p:nvSpPr>
            <p:cNvPr id="129" name="Google Shape;129;p14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0" name="Google Shape;130;p14"/>
            <p:cNvCxnSpPr/>
            <p:nvPr/>
          </p:nvCxnSpPr>
          <p:spPr>
            <a:xfrm rot="10800000">
              <a:off x="727425" y="-29250"/>
              <a:ext cx="0" cy="562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14"/>
            <p:cNvCxnSpPr/>
            <p:nvPr/>
          </p:nvCxnSpPr>
          <p:spPr>
            <a:xfrm>
              <a:off x="8430775" y="4608575"/>
              <a:ext cx="847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2" name="Google Shape;132;p14"/>
          <p:cNvSpPr txBox="1"/>
          <p:nvPr>
            <p:ph type="title"/>
          </p:nvPr>
        </p:nvSpPr>
        <p:spPr>
          <a:xfrm>
            <a:off x="2212125" y="2464650"/>
            <a:ext cx="59139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3" name="Google Shape;133;p14"/>
          <p:cNvSpPr txBox="1"/>
          <p:nvPr>
            <p:ph idx="1" type="subTitle"/>
          </p:nvPr>
        </p:nvSpPr>
        <p:spPr>
          <a:xfrm>
            <a:off x="2212125" y="838350"/>
            <a:ext cx="5913900" cy="16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4" name="Google Shape;134;p14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9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35528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5"/>
          <p:cNvGrpSpPr/>
          <p:nvPr/>
        </p:nvGrpSpPr>
        <p:grpSpPr>
          <a:xfrm>
            <a:off x="-50475" y="232800"/>
            <a:ext cx="8961675" cy="4684500"/>
            <a:chOff x="-50475" y="232800"/>
            <a:chExt cx="8961675" cy="4684500"/>
          </a:xfrm>
        </p:grpSpPr>
        <p:sp>
          <p:nvSpPr>
            <p:cNvPr id="138" name="Google Shape;138;p15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9" name="Google Shape;139;p15"/>
            <p:cNvCxnSpPr/>
            <p:nvPr/>
          </p:nvCxnSpPr>
          <p:spPr>
            <a:xfrm rot="10800000">
              <a:off x="-50475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0" name="Google Shape;140;p15"/>
          <p:cNvSpPr txBox="1"/>
          <p:nvPr>
            <p:ph type="title"/>
          </p:nvPr>
        </p:nvSpPr>
        <p:spPr>
          <a:xfrm>
            <a:off x="720000" y="1203900"/>
            <a:ext cx="3198300" cy="15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" type="subTitle"/>
          </p:nvPr>
        </p:nvSpPr>
        <p:spPr>
          <a:xfrm>
            <a:off x="720000" y="2706062"/>
            <a:ext cx="3198300" cy="14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5"/>
          <p:cNvSpPr/>
          <p:nvPr>
            <p:ph idx="2" type="pic"/>
          </p:nvPr>
        </p:nvSpPr>
        <p:spPr>
          <a:xfrm>
            <a:off x="4494050" y="0"/>
            <a:ext cx="4650000" cy="5143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/>
          <p:nvPr/>
        </p:nvSpPr>
        <p:spPr>
          <a:xfrm>
            <a:off x="-923000" y="-9455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16"/>
          <p:cNvGrpSpPr/>
          <p:nvPr/>
        </p:nvGrpSpPr>
        <p:grpSpPr>
          <a:xfrm>
            <a:off x="-19050" y="232800"/>
            <a:ext cx="9176275" cy="4684500"/>
            <a:chOff x="-19050" y="232800"/>
            <a:chExt cx="9176275" cy="4684500"/>
          </a:xfrm>
        </p:grpSpPr>
        <p:sp>
          <p:nvSpPr>
            <p:cNvPr id="147" name="Google Shape;147;p1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8" name="Google Shape;148;p16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p16"/>
            <p:cNvCxnSpPr/>
            <p:nvPr/>
          </p:nvCxnSpPr>
          <p:spPr>
            <a:xfrm>
              <a:off x="8917525" y="4917300"/>
              <a:ext cx="239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0" name="Google Shape;150;p16"/>
          <p:cNvSpPr txBox="1"/>
          <p:nvPr>
            <p:ph type="title"/>
          </p:nvPr>
        </p:nvSpPr>
        <p:spPr>
          <a:xfrm>
            <a:off x="878875" y="1533125"/>
            <a:ext cx="3024900" cy="6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1" name="Google Shape;151;p16"/>
          <p:cNvSpPr txBox="1"/>
          <p:nvPr>
            <p:ph idx="1" type="subTitle"/>
          </p:nvPr>
        </p:nvSpPr>
        <p:spPr>
          <a:xfrm>
            <a:off x="878875" y="2175300"/>
            <a:ext cx="30249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232200" y="232800"/>
            <a:ext cx="8937900" cy="4932875"/>
            <a:chOff x="232200" y="232800"/>
            <a:chExt cx="8937900" cy="4932875"/>
          </a:xfrm>
        </p:grpSpPr>
        <p:sp>
          <p:nvSpPr>
            <p:cNvPr id="156" name="Google Shape;156;p17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7" name="Google Shape;157;p17"/>
            <p:cNvCxnSpPr/>
            <p:nvPr/>
          </p:nvCxnSpPr>
          <p:spPr>
            <a:xfrm rot="10800000">
              <a:off x="891120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Google Shape;158;p17"/>
            <p:cNvCxnSpPr/>
            <p:nvPr/>
          </p:nvCxnSpPr>
          <p:spPr>
            <a:xfrm>
              <a:off x="233525" y="4913075"/>
              <a:ext cx="0" cy="252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9" name="Google Shape;159;p17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0" name="Google Shape;160;p17"/>
          <p:cNvSpPr txBox="1"/>
          <p:nvPr>
            <p:ph idx="1" type="subTitle"/>
          </p:nvPr>
        </p:nvSpPr>
        <p:spPr>
          <a:xfrm>
            <a:off x="713250" y="1017725"/>
            <a:ext cx="7717500" cy="8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7069475" y="3282725"/>
            <a:ext cx="3701700" cy="370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-19050" y="232800"/>
            <a:ext cx="8930250" cy="5117250"/>
            <a:chOff x="-19050" y="232800"/>
            <a:chExt cx="8930250" cy="5117250"/>
          </a:xfrm>
        </p:grpSpPr>
        <p:sp>
          <p:nvSpPr>
            <p:cNvPr id="165" name="Google Shape;165;p18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6" name="Google Shape;166;p18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18"/>
            <p:cNvCxnSpPr/>
            <p:nvPr/>
          </p:nvCxnSpPr>
          <p:spPr>
            <a:xfrm rot="10800000">
              <a:off x="8911200" y="4917150"/>
              <a:ext cx="0" cy="432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8" name="Google Shape;168;p18"/>
          <p:cNvSpPr txBox="1"/>
          <p:nvPr>
            <p:ph type="title"/>
          </p:nvPr>
        </p:nvSpPr>
        <p:spPr>
          <a:xfrm>
            <a:off x="72232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9" name="Google Shape;169;p18"/>
          <p:cNvSpPr txBox="1"/>
          <p:nvPr>
            <p:ph idx="1" type="subTitle"/>
          </p:nvPr>
        </p:nvSpPr>
        <p:spPr>
          <a:xfrm>
            <a:off x="713175" y="1421525"/>
            <a:ext cx="5945400" cy="26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0" name="Google Shape;170;p18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19"/>
          <p:cNvGrpSpPr/>
          <p:nvPr/>
        </p:nvGrpSpPr>
        <p:grpSpPr>
          <a:xfrm>
            <a:off x="232200" y="232800"/>
            <a:ext cx="8988300" cy="5000100"/>
            <a:chOff x="232200" y="232800"/>
            <a:chExt cx="8988300" cy="5000100"/>
          </a:xfrm>
        </p:grpSpPr>
        <p:sp>
          <p:nvSpPr>
            <p:cNvPr id="174" name="Google Shape;174;p1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5" name="Google Shape;175;p19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19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7" name="Google Shape;17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8" name="Google Shape;178;p19"/>
          <p:cNvSpPr txBox="1"/>
          <p:nvPr>
            <p:ph idx="1" type="subTitle"/>
          </p:nvPr>
        </p:nvSpPr>
        <p:spPr>
          <a:xfrm>
            <a:off x="977801" y="2514225"/>
            <a:ext cx="2242500" cy="9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2" type="subTitle"/>
          </p:nvPr>
        </p:nvSpPr>
        <p:spPr>
          <a:xfrm>
            <a:off x="3450748" y="2514225"/>
            <a:ext cx="2242500" cy="9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 txBox="1"/>
          <p:nvPr>
            <p:ph idx="3" type="subTitle"/>
          </p:nvPr>
        </p:nvSpPr>
        <p:spPr>
          <a:xfrm>
            <a:off x="5923698" y="2514225"/>
            <a:ext cx="2242500" cy="9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9"/>
          <p:cNvSpPr txBox="1"/>
          <p:nvPr>
            <p:ph idx="4" type="subTitle"/>
          </p:nvPr>
        </p:nvSpPr>
        <p:spPr>
          <a:xfrm>
            <a:off x="977803" y="2285625"/>
            <a:ext cx="2242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82" name="Google Shape;182;p19"/>
          <p:cNvSpPr txBox="1"/>
          <p:nvPr>
            <p:ph idx="5" type="subTitle"/>
          </p:nvPr>
        </p:nvSpPr>
        <p:spPr>
          <a:xfrm>
            <a:off x="3450747" y="2285625"/>
            <a:ext cx="2242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83" name="Google Shape;183;p19"/>
          <p:cNvSpPr txBox="1"/>
          <p:nvPr>
            <p:ph idx="6" type="subTitle"/>
          </p:nvPr>
        </p:nvSpPr>
        <p:spPr>
          <a:xfrm>
            <a:off x="5923697" y="2285625"/>
            <a:ext cx="2242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84" name="Google Shape;184;p19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20"/>
          <p:cNvGrpSpPr/>
          <p:nvPr/>
        </p:nvGrpSpPr>
        <p:grpSpPr>
          <a:xfrm>
            <a:off x="-725" y="1466925"/>
            <a:ext cx="939900" cy="2326875"/>
            <a:chOff x="-725" y="1466925"/>
            <a:chExt cx="939900" cy="2326875"/>
          </a:xfrm>
        </p:grpSpPr>
        <p:cxnSp>
          <p:nvCxnSpPr>
            <p:cNvPr id="188" name="Google Shape;188;p20"/>
            <p:cNvCxnSpPr/>
            <p:nvPr/>
          </p:nvCxnSpPr>
          <p:spPr>
            <a:xfrm>
              <a:off x="-725" y="1466925"/>
              <a:ext cx="939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20"/>
            <p:cNvCxnSpPr/>
            <p:nvPr/>
          </p:nvCxnSpPr>
          <p:spPr>
            <a:xfrm>
              <a:off x="-725" y="2668450"/>
              <a:ext cx="939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Google Shape;190;p20"/>
            <p:cNvCxnSpPr/>
            <p:nvPr/>
          </p:nvCxnSpPr>
          <p:spPr>
            <a:xfrm>
              <a:off x="-725" y="3793800"/>
              <a:ext cx="939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1" name="Google Shape;191;p20"/>
          <p:cNvGrpSpPr/>
          <p:nvPr/>
        </p:nvGrpSpPr>
        <p:grpSpPr>
          <a:xfrm>
            <a:off x="232200" y="232800"/>
            <a:ext cx="8988300" cy="5000100"/>
            <a:chOff x="232200" y="232800"/>
            <a:chExt cx="8988300" cy="5000100"/>
          </a:xfrm>
        </p:grpSpPr>
        <p:sp>
          <p:nvSpPr>
            <p:cNvPr id="192" name="Google Shape;192;p20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3" name="Google Shape;193;p20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20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5" name="Google Shape;195;p20"/>
          <p:cNvSpPr txBox="1"/>
          <p:nvPr>
            <p:ph type="title"/>
          </p:nvPr>
        </p:nvSpPr>
        <p:spPr>
          <a:xfrm>
            <a:off x="713225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6" name="Google Shape;196;p20"/>
          <p:cNvSpPr txBox="1"/>
          <p:nvPr>
            <p:ph idx="1" type="subTitle"/>
          </p:nvPr>
        </p:nvSpPr>
        <p:spPr>
          <a:xfrm>
            <a:off x="1731050" y="1640570"/>
            <a:ext cx="66132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2" type="subTitle"/>
          </p:nvPr>
        </p:nvSpPr>
        <p:spPr>
          <a:xfrm>
            <a:off x="1731050" y="2800360"/>
            <a:ext cx="66132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3" type="subTitle"/>
          </p:nvPr>
        </p:nvSpPr>
        <p:spPr>
          <a:xfrm>
            <a:off x="1731050" y="3957450"/>
            <a:ext cx="66132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 txBox="1"/>
          <p:nvPr>
            <p:ph idx="4" type="subTitle"/>
          </p:nvPr>
        </p:nvSpPr>
        <p:spPr>
          <a:xfrm>
            <a:off x="1731050" y="1241275"/>
            <a:ext cx="66132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00" name="Google Shape;200;p20"/>
          <p:cNvSpPr txBox="1"/>
          <p:nvPr>
            <p:ph idx="5" type="subTitle"/>
          </p:nvPr>
        </p:nvSpPr>
        <p:spPr>
          <a:xfrm>
            <a:off x="1731050" y="2395400"/>
            <a:ext cx="6613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01" name="Google Shape;201;p20"/>
          <p:cNvSpPr txBox="1"/>
          <p:nvPr>
            <p:ph idx="6" type="subTitle"/>
          </p:nvPr>
        </p:nvSpPr>
        <p:spPr>
          <a:xfrm>
            <a:off x="1731050" y="3546826"/>
            <a:ext cx="6613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02" name="Google Shape;202;p20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6433725" y="0"/>
            <a:ext cx="51435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713225" y="-62550"/>
            <a:ext cx="7717800" cy="5210100"/>
            <a:chOff x="713225" y="-62550"/>
            <a:chExt cx="7717800" cy="5210100"/>
          </a:xfrm>
        </p:grpSpPr>
        <p:sp>
          <p:nvSpPr>
            <p:cNvPr id="21" name="Google Shape;21;p3"/>
            <p:cNvSpPr/>
            <p:nvPr/>
          </p:nvSpPr>
          <p:spPr>
            <a:xfrm>
              <a:off x="713225" y="533550"/>
              <a:ext cx="77178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" name="Google Shape;22;p3"/>
            <p:cNvCxnSpPr/>
            <p:nvPr/>
          </p:nvCxnSpPr>
          <p:spPr>
            <a:xfrm rot="10800000">
              <a:off x="713225" y="-62550"/>
              <a:ext cx="0" cy="596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3"/>
            <p:cNvCxnSpPr/>
            <p:nvPr/>
          </p:nvCxnSpPr>
          <p:spPr>
            <a:xfrm>
              <a:off x="8430775" y="4608450"/>
              <a:ext cx="0" cy="539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" name="Google Shape;24;p3"/>
          <p:cNvSpPr txBox="1"/>
          <p:nvPr>
            <p:ph type="title"/>
          </p:nvPr>
        </p:nvSpPr>
        <p:spPr>
          <a:xfrm>
            <a:off x="1216475" y="1977150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hasCustomPrompt="1" idx="2" type="title"/>
          </p:nvPr>
        </p:nvSpPr>
        <p:spPr>
          <a:xfrm>
            <a:off x="720000" y="533550"/>
            <a:ext cx="824400" cy="7050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3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1216475" y="2730750"/>
            <a:ext cx="50676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/>
          <p:nvPr/>
        </p:nvSpPr>
        <p:spPr>
          <a:xfrm>
            <a:off x="8240650" y="-9265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21"/>
          <p:cNvGrpSpPr/>
          <p:nvPr/>
        </p:nvGrpSpPr>
        <p:grpSpPr>
          <a:xfrm>
            <a:off x="232200" y="-60100"/>
            <a:ext cx="9070200" cy="4977400"/>
            <a:chOff x="232200" y="-60100"/>
            <a:chExt cx="9070200" cy="4977400"/>
          </a:xfrm>
        </p:grpSpPr>
        <p:sp>
          <p:nvSpPr>
            <p:cNvPr id="206" name="Google Shape;206;p21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7" name="Google Shape;207;p21"/>
            <p:cNvCxnSpPr/>
            <p:nvPr/>
          </p:nvCxnSpPr>
          <p:spPr>
            <a:xfrm rot="10800000">
              <a:off x="232200" y="-60100"/>
              <a:ext cx="0" cy="296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21"/>
            <p:cNvCxnSpPr/>
            <p:nvPr/>
          </p:nvCxnSpPr>
          <p:spPr>
            <a:xfrm>
              <a:off x="8904900" y="4917300"/>
              <a:ext cx="397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9" name="Google Shape;209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0" name="Google Shape;210;p21"/>
          <p:cNvSpPr txBox="1"/>
          <p:nvPr>
            <p:ph idx="1" type="subTitle"/>
          </p:nvPr>
        </p:nvSpPr>
        <p:spPr>
          <a:xfrm>
            <a:off x="2032350" y="1565625"/>
            <a:ext cx="4876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1"/>
          <p:cNvSpPr txBox="1"/>
          <p:nvPr>
            <p:ph idx="2" type="subTitle"/>
          </p:nvPr>
        </p:nvSpPr>
        <p:spPr>
          <a:xfrm>
            <a:off x="2641957" y="2723563"/>
            <a:ext cx="4876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1"/>
          <p:cNvSpPr txBox="1"/>
          <p:nvPr>
            <p:ph idx="3" type="subTitle"/>
          </p:nvPr>
        </p:nvSpPr>
        <p:spPr>
          <a:xfrm>
            <a:off x="3251557" y="3881500"/>
            <a:ext cx="4876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1"/>
          <p:cNvSpPr txBox="1"/>
          <p:nvPr>
            <p:ph idx="4" type="subTitle"/>
          </p:nvPr>
        </p:nvSpPr>
        <p:spPr>
          <a:xfrm>
            <a:off x="2032350" y="1253625"/>
            <a:ext cx="48768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14" name="Google Shape;214;p21"/>
          <p:cNvSpPr txBox="1"/>
          <p:nvPr>
            <p:ph idx="5" type="subTitle"/>
          </p:nvPr>
        </p:nvSpPr>
        <p:spPr>
          <a:xfrm>
            <a:off x="2641950" y="2412275"/>
            <a:ext cx="48768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15" name="Google Shape;215;p21"/>
          <p:cNvSpPr txBox="1"/>
          <p:nvPr>
            <p:ph idx="6" type="subTitle"/>
          </p:nvPr>
        </p:nvSpPr>
        <p:spPr>
          <a:xfrm>
            <a:off x="3251550" y="3570925"/>
            <a:ext cx="48768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16" name="Google Shape;216;p21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" name="Google Shape;219;p22"/>
          <p:cNvGrpSpPr/>
          <p:nvPr/>
        </p:nvGrpSpPr>
        <p:grpSpPr>
          <a:xfrm>
            <a:off x="-19050" y="232800"/>
            <a:ext cx="9189150" cy="4684500"/>
            <a:chOff x="-19050" y="232800"/>
            <a:chExt cx="9189150" cy="4684500"/>
          </a:xfrm>
        </p:grpSpPr>
        <p:sp>
          <p:nvSpPr>
            <p:cNvPr id="220" name="Google Shape;220;p22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1" name="Google Shape;221;p22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22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3" name="Google Shape;223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4" name="Google Shape;224;p22"/>
          <p:cNvSpPr txBox="1"/>
          <p:nvPr>
            <p:ph idx="1" type="subTitle"/>
          </p:nvPr>
        </p:nvSpPr>
        <p:spPr>
          <a:xfrm>
            <a:off x="1762571" y="1752725"/>
            <a:ext cx="26874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2"/>
          <p:cNvSpPr txBox="1"/>
          <p:nvPr>
            <p:ph idx="2" type="subTitle"/>
          </p:nvPr>
        </p:nvSpPr>
        <p:spPr>
          <a:xfrm>
            <a:off x="5132667" y="1752725"/>
            <a:ext cx="26874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2"/>
          <p:cNvSpPr txBox="1"/>
          <p:nvPr>
            <p:ph idx="3" type="subTitle"/>
          </p:nvPr>
        </p:nvSpPr>
        <p:spPr>
          <a:xfrm>
            <a:off x="1762571" y="3336725"/>
            <a:ext cx="26874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2"/>
          <p:cNvSpPr txBox="1"/>
          <p:nvPr>
            <p:ph idx="4" type="subTitle"/>
          </p:nvPr>
        </p:nvSpPr>
        <p:spPr>
          <a:xfrm>
            <a:off x="5132667" y="3336725"/>
            <a:ext cx="26874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2"/>
          <p:cNvSpPr txBox="1"/>
          <p:nvPr>
            <p:ph idx="5" type="subTitle"/>
          </p:nvPr>
        </p:nvSpPr>
        <p:spPr>
          <a:xfrm>
            <a:off x="1762571" y="1524200"/>
            <a:ext cx="2687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29" name="Google Shape;229;p22"/>
          <p:cNvSpPr txBox="1"/>
          <p:nvPr>
            <p:ph idx="6" type="subTitle"/>
          </p:nvPr>
        </p:nvSpPr>
        <p:spPr>
          <a:xfrm>
            <a:off x="5132667" y="1524200"/>
            <a:ext cx="2687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30" name="Google Shape;230;p22"/>
          <p:cNvSpPr txBox="1"/>
          <p:nvPr>
            <p:ph idx="7" type="subTitle"/>
          </p:nvPr>
        </p:nvSpPr>
        <p:spPr>
          <a:xfrm>
            <a:off x="1762571" y="3091838"/>
            <a:ext cx="2687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31" name="Google Shape;231;p22"/>
          <p:cNvSpPr txBox="1"/>
          <p:nvPr>
            <p:ph idx="8" type="subTitle"/>
          </p:nvPr>
        </p:nvSpPr>
        <p:spPr>
          <a:xfrm>
            <a:off x="5132667" y="3091838"/>
            <a:ext cx="2687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32" name="Google Shape;232;p22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23"/>
          <p:cNvGrpSpPr/>
          <p:nvPr/>
        </p:nvGrpSpPr>
        <p:grpSpPr>
          <a:xfrm>
            <a:off x="232200" y="232800"/>
            <a:ext cx="8988300" cy="5000100"/>
            <a:chOff x="232200" y="232800"/>
            <a:chExt cx="8988300" cy="5000100"/>
          </a:xfrm>
        </p:grpSpPr>
        <p:sp>
          <p:nvSpPr>
            <p:cNvPr id="236" name="Google Shape;236;p2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7" name="Google Shape;237;p23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Google Shape;238;p23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9" name="Google Shape;239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0" name="Google Shape;240;p23"/>
          <p:cNvSpPr txBox="1"/>
          <p:nvPr>
            <p:ph idx="1" type="subTitle"/>
          </p:nvPr>
        </p:nvSpPr>
        <p:spPr>
          <a:xfrm>
            <a:off x="874134" y="2145979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3"/>
          <p:cNvSpPr txBox="1"/>
          <p:nvPr>
            <p:ph idx="2" type="subTitle"/>
          </p:nvPr>
        </p:nvSpPr>
        <p:spPr>
          <a:xfrm>
            <a:off x="3319800" y="2145979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3"/>
          <p:cNvSpPr txBox="1"/>
          <p:nvPr>
            <p:ph idx="3" type="subTitle"/>
          </p:nvPr>
        </p:nvSpPr>
        <p:spPr>
          <a:xfrm>
            <a:off x="874134" y="3635775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3"/>
          <p:cNvSpPr txBox="1"/>
          <p:nvPr>
            <p:ph idx="4" type="subTitle"/>
          </p:nvPr>
        </p:nvSpPr>
        <p:spPr>
          <a:xfrm>
            <a:off x="3319800" y="3635775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3"/>
          <p:cNvSpPr txBox="1"/>
          <p:nvPr>
            <p:ph idx="5" type="subTitle"/>
          </p:nvPr>
        </p:nvSpPr>
        <p:spPr>
          <a:xfrm>
            <a:off x="5765466" y="2145979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3"/>
          <p:cNvSpPr txBox="1"/>
          <p:nvPr>
            <p:ph idx="6" type="subTitle"/>
          </p:nvPr>
        </p:nvSpPr>
        <p:spPr>
          <a:xfrm>
            <a:off x="5765466" y="3635775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7" type="subTitle"/>
          </p:nvPr>
        </p:nvSpPr>
        <p:spPr>
          <a:xfrm>
            <a:off x="872334" y="1769325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47" name="Google Shape;247;p23"/>
          <p:cNvSpPr txBox="1"/>
          <p:nvPr>
            <p:ph idx="8" type="subTitle"/>
          </p:nvPr>
        </p:nvSpPr>
        <p:spPr>
          <a:xfrm>
            <a:off x="3318000" y="1769325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48" name="Google Shape;248;p23"/>
          <p:cNvSpPr txBox="1"/>
          <p:nvPr>
            <p:ph idx="9" type="subTitle"/>
          </p:nvPr>
        </p:nvSpPr>
        <p:spPr>
          <a:xfrm>
            <a:off x="5763666" y="1769325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13" type="subTitle"/>
          </p:nvPr>
        </p:nvSpPr>
        <p:spPr>
          <a:xfrm>
            <a:off x="872334" y="3258926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50" name="Google Shape;250;p23"/>
          <p:cNvSpPr txBox="1"/>
          <p:nvPr>
            <p:ph idx="14" type="subTitle"/>
          </p:nvPr>
        </p:nvSpPr>
        <p:spPr>
          <a:xfrm>
            <a:off x="3318000" y="3258926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51" name="Google Shape;251;p23"/>
          <p:cNvSpPr txBox="1"/>
          <p:nvPr>
            <p:ph idx="15" type="subTitle"/>
          </p:nvPr>
        </p:nvSpPr>
        <p:spPr>
          <a:xfrm>
            <a:off x="5763666" y="3258926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52" name="Google Shape;252;p23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/>
          <p:nvPr/>
        </p:nvSpPr>
        <p:spPr>
          <a:xfrm>
            <a:off x="6309175" y="2486975"/>
            <a:ext cx="4243200" cy="424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-69525" y="539500"/>
            <a:ext cx="9455500" cy="4069200"/>
            <a:chOff x="-69525" y="539500"/>
            <a:chExt cx="9455500" cy="4069200"/>
          </a:xfrm>
        </p:grpSpPr>
        <p:grpSp>
          <p:nvGrpSpPr>
            <p:cNvPr id="256" name="Google Shape;256;p24"/>
            <p:cNvGrpSpPr/>
            <p:nvPr/>
          </p:nvGrpSpPr>
          <p:grpSpPr>
            <a:xfrm>
              <a:off x="713225" y="539500"/>
              <a:ext cx="8672750" cy="4069200"/>
              <a:chOff x="713225" y="539500"/>
              <a:chExt cx="8672750" cy="4069200"/>
            </a:xfrm>
          </p:grpSpPr>
          <p:sp>
            <p:nvSpPr>
              <p:cNvPr id="257" name="Google Shape;257;p24"/>
              <p:cNvSpPr/>
              <p:nvPr/>
            </p:nvSpPr>
            <p:spPr>
              <a:xfrm>
                <a:off x="713225" y="539500"/>
                <a:ext cx="7717500" cy="40692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8" name="Google Shape;258;p24"/>
              <p:cNvCxnSpPr/>
              <p:nvPr/>
            </p:nvCxnSpPr>
            <p:spPr>
              <a:xfrm>
                <a:off x="8407675" y="4608575"/>
                <a:ext cx="9783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59" name="Google Shape;259;p24"/>
            <p:cNvCxnSpPr/>
            <p:nvPr/>
          </p:nvCxnSpPr>
          <p:spPr>
            <a:xfrm rot="10800000">
              <a:off x="-69525" y="539500"/>
              <a:ext cx="7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0" name="Google Shape;260;p24"/>
          <p:cNvSpPr txBox="1"/>
          <p:nvPr>
            <p:ph hasCustomPrompt="1" type="title"/>
          </p:nvPr>
        </p:nvSpPr>
        <p:spPr>
          <a:xfrm>
            <a:off x="707575" y="539500"/>
            <a:ext cx="4051200" cy="768900"/>
          </a:xfrm>
          <a:prstGeom prst="rect">
            <a:avLst/>
          </a:prstGeom>
          <a:solidFill>
            <a:srgbClr val="36617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4"/>
          <p:cNvSpPr txBox="1"/>
          <p:nvPr>
            <p:ph idx="1" type="subTitle"/>
          </p:nvPr>
        </p:nvSpPr>
        <p:spPr>
          <a:xfrm>
            <a:off x="707575" y="1308392"/>
            <a:ext cx="40512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2" name="Google Shape;262;p24"/>
          <p:cNvSpPr txBox="1"/>
          <p:nvPr>
            <p:ph hasCustomPrompt="1" idx="2" type="title"/>
          </p:nvPr>
        </p:nvSpPr>
        <p:spPr>
          <a:xfrm>
            <a:off x="707575" y="1901349"/>
            <a:ext cx="4051200" cy="768900"/>
          </a:xfrm>
          <a:prstGeom prst="rect">
            <a:avLst/>
          </a:prstGeom>
          <a:solidFill>
            <a:srgbClr val="36617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4"/>
          <p:cNvSpPr txBox="1"/>
          <p:nvPr>
            <p:ph idx="3" type="subTitle"/>
          </p:nvPr>
        </p:nvSpPr>
        <p:spPr>
          <a:xfrm>
            <a:off x="707575" y="2670245"/>
            <a:ext cx="40512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4" name="Google Shape;264;p24"/>
          <p:cNvSpPr txBox="1"/>
          <p:nvPr>
            <p:ph hasCustomPrompt="1" idx="4" type="title"/>
          </p:nvPr>
        </p:nvSpPr>
        <p:spPr>
          <a:xfrm>
            <a:off x="707575" y="3263198"/>
            <a:ext cx="4051200" cy="768900"/>
          </a:xfrm>
          <a:prstGeom prst="rect">
            <a:avLst/>
          </a:prstGeom>
          <a:solidFill>
            <a:srgbClr val="36617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24"/>
          <p:cNvSpPr txBox="1"/>
          <p:nvPr>
            <p:ph idx="5" type="subTitle"/>
          </p:nvPr>
        </p:nvSpPr>
        <p:spPr>
          <a:xfrm>
            <a:off x="707575" y="4032098"/>
            <a:ext cx="40512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6" name="Google Shape;266;p24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/>
          <p:nvPr/>
        </p:nvSpPr>
        <p:spPr>
          <a:xfrm>
            <a:off x="8240650" y="-9265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" name="Google Shape;269;p25"/>
          <p:cNvGrpSpPr/>
          <p:nvPr/>
        </p:nvGrpSpPr>
        <p:grpSpPr>
          <a:xfrm>
            <a:off x="-19050" y="232800"/>
            <a:ext cx="9189150" cy="4684500"/>
            <a:chOff x="-19050" y="232800"/>
            <a:chExt cx="9189150" cy="4684500"/>
          </a:xfrm>
        </p:grpSpPr>
        <p:sp>
          <p:nvSpPr>
            <p:cNvPr id="270" name="Google Shape;270;p25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1" name="Google Shape;271;p25"/>
            <p:cNvCxnSpPr/>
            <p:nvPr/>
          </p:nvCxnSpPr>
          <p:spPr>
            <a:xfrm rot="10800000">
              <a:off x="-19050" y="49173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25"/>
            <p:cNvCxnSpPr/>
            <p:nvPr/>
          </p:nvCxnSpPr>
          <p:spPr>
            <a:xfrm rot="10800000">
              <a:off x="891120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73" name="Google Shape;273;p25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4" name="Google Shape;274;p25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-9243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26"/>
          <p:cNvGrpSpPr/>
          <p:nvPr/>
        </p:nvGrpSpPr>
        <p:grpSpPr>
          <a:xfrm>
            <a:off x="232200" y="232800"/>
            <a:ext cx="8988300" cy="4964300"/>
            <a:chOff x="232200" y="232800"/>
            <a:chExt cx="8988300" cy="4964300"/>
          </a:xfrm>
        </p:grpSpPr>
        <p:sp>
          <p:nvSpPr>
            <p:cNvPr id="278" name="Google Shape;278;p2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9" name="Google Shape;279;p26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26"/>
            <p:cNvCxnSpPr/>
            <p:nvPr/>
          </p:nvCxnSpPr>
          <p:spPr>
            <a:xfrm rot="10800000">
              <a:off x="232200" y="4890500"/>
              <a:ext cx="0" cy="306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1" name="Google Shape;281;p26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2" name="Google Shape;282;p26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/>
          <p:nvPr/>
        </p:nvSpPr>
        <p:spPr>
          <a:xfrm>
            <a:off x="6677100" y="-9050"/>
            <a:ext cx="5161500" cy="51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5" name="Google Shape;285;p27"/>
          <p:cNvGrpSpPr/>
          <p:nvPr/>
        </p:nvGrpSpPr>
        <p:grpSpPr>
          <a:xfrm>
            <a:off x="713223" y="-79050"/>
            <a:ext cx="8791100" cy="4687625"/>
            <a:chOff x="-669332" y="-79050"/>
            <a:chExt cx="10173707" cy="4687625"/>
          </a:xfrm>
        </p:grpSpPr>
        <p:sp>
          <p:nvSpPr>
            <p:cNvPr id="286" name="Google Shape;286;p27"/>
            <p:cNvSpPr/>
            <p:nvPr/>
          </p:nvSpPr>
          <p:spPr>
            <a:xfrm>
              <a:off x="-669325" y="533550"/>
              <a:ext cx="91002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7" name="Google Shape;287;p27"/>
            <p:cNvCxnSpPr/>
            <p:nvPr/>
          </p:nvCxnSpPr>
          <p:spPr>
            <a:xfrm rot="10800000">
              <a:off x="-669332" y="-79050"/>
              <a:ext cx="0" cy="624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27"/>
            <p:cNvCxnSpPr/>
            <p:nvPr/>
          </p:nvCxnSpPr>
          <p:spPr>
            <a:xfrm>
              <a:off x="8425275" y="4608575"/>
              <a:ext cx="1079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9" name="Google Shape;289;p27"/>
          <p:cNvSpPr txBox="1"/>
          <p:nvPr>
            <p:ph type="title"/>
          </p:nvPr>
        </p:nvSpPr>
        <p:spPr>
          <a:xfrm>
            <a:off x="1094263" y="7783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0" name="Google Shape;290;p27"/>
          <p:cNvSpPr txBox="1"/>
          <p:nvPr>
            <p:ph idx="1" type="subTitle"/>
          </p:nvPr>
        </p:nvSpPr>
        <p:spPr>
          <a:xfrm>
            <a:off x="1094225" y="1651512"/>
            <a:ext cx="4448100" cy="1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27"/>
          <p:cNvSpPr txBox="1"/>
          <p:nvPr/>
        </p:nvSpPr>
        <p:spPr>
          <a:xfrm>
            <a:off x="1094225" y="3383825"/>
            <a:ext cx="57972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CREDITS: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,</a:t>
            </a: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and includes icons by</a:t>
            </a:r>
            <a:r>
              <a:rPr b="1"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,</a:t>
            </a: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and infographics &amp; images by 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 b="1" sz="1200" u="sng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92" name="Google Shape;292;p27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5" name="Google Shape;295;p28"/>
          <p:cNvGrpSpPr/>
          <p:nvPr/>
        </p:nvGrpSpPr>
        <p:grpSpPr>
          <a:xfrm>
            <a:off x="232200" y="-49400"/>
            <a:ext cx="8679000" cy="5250800"/>
            <a:chOff x="232200" y="-49400"/>
            <a:chExt cx="8679000" cy="5250800"/>
          </a:xfrm>
        </p:grpSpPr>
        <p:sp>
          <p:nvSpPr>
            <p:cNvPr id="296" name="Google Shape;296;p28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" name="Google Shape;297;p28"/>
            <p:cNvGrpSpPr/>
            <p:nvPr/>
          </p:nvGrpSpPr>
          <p:grpSpPr>
            <a:xfrm>
              <a:off x="232200" y="-49400"/>
              <a:ext cx="8679000" cy="5250800"/>
              <a:chOff x="232200" y="-49400"/>
              <a:chExt cx="8679000" cy="5250800"/>
            </a:xfrm>
          </p:grpSpPr>
          <p:cxnSp>
            <p:nvCxnSpPr>
              <p:cNvPr id="298" name="Google Shape;298;p28"/>
              <p:cNvCxnSpPr/>
              <p:nvPr/>
            </p:nvCxnSpPr>
            <p:spPr>
              <a:xfrm rot="10800000">
                <a:off x="232200" y="-49400"/>
                <a:ext cx="0" cy="2841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" name="Google Shape;299;p28"/>
              <p:cNvCxnSpPr/>
              <p:nvPr/>
            </p:nvCxnSpPr>
            <p:spPr>
              <a:xfrm rot="10800000">
                <a:off x="8911200" y="4917300"/>
                <a:ext cx="0" cy="2841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00" name="Google Shape;300;p28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3" name="Google Shape;303;p29"/>
          <p:cNvGrpSpPr/>
          <p:nvPr/>
        </p:nvGrpSpPr>
        <p:grpSpPr>
          <a:xfrm>
            <a:off x="232200" y="232800"/>
            <a:ext cx="9045000" cy="4975500"/>
            <a:chOff x="232200" y="232800"/>
            <a:chExt cx="9045000" cy="4975500"/>
          </a:xfrm>
        </p:grpSpPr>
        <p:sp>
          <p:nvSpPr>
            <p:cNvPr id="304" name="Google Shape;304;p2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5" name="Google Shape;305;p29"/>
            <p:cNvCxnSpPr/>
            <p:nvPr/>
          </p:nvCxnSpPr>
          <p:spPr>
            <a:xfrm>
              <a:off x="8911200" y="232800"/>
              <a:ext cx="366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6" name="Google Shape;306;p29"/>
            <p:cNvCxnSpPr/>
            <p:nvPr/>
          </p:nvCxnSpPr>
          <p:spPr>
            <a:xfrm>
              <a:off x="232200" y="4917300"/>
              <a:ext cx="1200" cy="291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07" name="Google Shape;307;p29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-19050" y="232800"/>
            <a:ext cx="8930250" cy="5027400"/>
            <a:chOff x="-19050" y="232800"/>
            <a:chExt cx="8930250" cy="5027400"/>
          </a:xfrm>
        </p:grpSpPr>
        <p:sp>
          <p:nvSpPr>
            <p:cNvPr id="31" name="Google Shape;31;p4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" name="Google Shape;32;p4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" name="Google Shape;33;p4"/>
            <p:cNvCxnSpPr/>
            <p:nvPr/>
          </p:nvCxnSpPr>
          <p:spPr>
            <a:xfrm>
              <a:off x="8911200" y="4917300"/>
              <a:ext cx="0" cy="342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" name="Google Shape;34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>
            <a:off x="-77100" y="232800"/>
            <a:ext cx="8988300" cy="4964300"/>
            <a:chOff x="-77100" y="232800"/>
            <a:chExt cx="8988300" cy="4964300"/>
          </a:xfrm>
        </p:grpSpPr>
        <p:sp>
          <p:nvSpPr>
            <p:cNvPr id="40" name="Google Shape;40;p5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1" name="Google Shape;41;p5"/>
            <p:cNvCxnSpPr/>
            <p:nvPr/>
          </p:nvCxnSpPr>
          <p:spPr>
            <a:xfrm rot="10800000">
              <a:off x="-77100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Google Shape;42;p5"/>
            <p:cNvCxnSpPr/>
            <p:nvPr/>
          </p:nvCxnSpPr>
          <p:spPr>
            <a:xfrm rot="10800000">
              <a:off x="8911200" y="4890500"/>
              <a:ext cx="0" cy="306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3" name="Google Shape;4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4651268" y="1736553"/>
            <a:ext cx="3772800" cy="27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45" name="Google Shape;45;p5"/>
          <p:cNvSpPr txBox="1"/>
          <p:nvPr>
            <p:ph idx="2" type="subTitle"/>
          </p:nvPr>
        </p:nvSpPr>
        <p:spPr>
          <a:xfrm>
            <a:off x="720000" y="1736553"/>
            <a:ext cx="3772800" cy="27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/>
        </p:txBody>
      </p:sp>
      <p:sp>
        <p:nvSpPr>
          <p:cNvPr id="46" name="Google Shape;46;p5"/>
          <p:cNvSpPr txBox="1"/>
          <p:nvPr>
            <p:ph idx="3" type="subTitle"/>
          </p:nvPr>
        </p:nvSpPr>
        <p:spPr>
          <a:xfrm>
            <a:off x="720000" y="1451250"/>
            <a:ext cx="3772800" cy="36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4" type="subTitle"/>
          </p:nvPr>
        </p:nvSpPr>
        <p:spPr>
          <a:xfrm>
            <a:off x="4651268" y="1451250"/>
            <a:ext cx="3772800" cy="36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6"/>
          <p:cNvGrpSpPr/>
          <p:nvPr/>
        </p:nvGrpSpPr>
        <p:grpSpPr>
          <a:xfrm>
            <a:off x="232200" y="-49400"/>
            <a:ext cx="8679000" cy="5250800"/>
            <a:chOff x="232200" y="-49400"/>
            <a:chExt cx="8679000" cy="5250800"/>
          </a:xfrm>
        </p:grpSpPr>
        <p:grpSp>
          <p:nvGrpSpPr>
            <p:cNvPr id="52" name="Google Shape;52;p6"/>
            <p:cNvGrpSpPr/>
            <p:nvPr/>
          </p:nvGrpSpPr>
          <p:grpSpPr>
            <a:xfrm>
              <a:off x="232200" y="-49400"/>
              <a:ext cx="8679000" cy="5250800"/>
              <a:chOff x="232200" y="-49400"/>
              <a:chExt cx="8679000" cy="5250800"/>
            </a:xfrm>
          </p:grpSpPr>
          <p:sp>
            <p:nvSpPr>
              <p:cNvPr id="53" name="Google Shape;53;p6"/>
              <p:cNvSpPr/>
              <p:nvPr/>
            </p:nvSpPr>
            <p:spPr>
              <a:xfrm>
                <a:off x="232200" y="232800"/>
                <a:ext cx="8679000" cy="46845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4" name="Google Shape;54;p6"/>
              <p:cNvCxnSpPr/>
              <p:nvPr/>
            </p:nvCxnSpPr>
            <p:spPr>
              <a:xfrm rot="10800000">
                <a:off x="8911200" y="-49400"/>
                <a:ext cx="0" cy="2841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" name="Google Shape;55;p6"/>
              <p:cNvCxnSpPr/>
              <p:nvPr/>
            </p:nvCxnSpPr>
            <p:spPr>
              <a:xfrm rot="10800000">
                <a:off x="232200" y="4917300"/>
                <a:ext cx="0" cy="2841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6" name="Google Shape;56;p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7"/>
          <p:cNvGrpSpPr/>
          <p:nvPr/>
        </p:nvGrpSpPr>
        <p:grpSpPr>
          <a:xfrm>
            <a:off x="-19050" y="-16000"/>
            <a:ext cx="8930250" cy="4933300"/>
            <a:chOff x="-19050" y="-16000"/>
            <a:chExt cx="8930250" cy="4933300"/>
          </a:xfrm>
        </p:grpSpPr>
        <p:sp>
          <p:nvSpPr>
            <p:cNvPr id="62" name="Google Shape;62;p7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3" name="Google Shape;63;p7"/>
            <p:cNvCxnSpPr/>
            <p:nvPr/>
          </p:nvCxnSpPr>
          <p:spPr>
            <a:xfrm rot="10800000">
              <a:off x="-19050" y="49173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7"/>
            <p:cNvCxnSpPr/>
            <p:nvPr/>
          </p:nvCxnSpPr>
          <p:spPr>
            <a:xfrm rot="10800000">
              <a:off x="8911200" y="-16000"/>
              <a:ext cx="0" cy="25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5" name="Google Shape;65;p7"/>
          <p:cNvSpPr txBox="1"/>
          <p:nvPr>
            <p:ph type="title"/>
          </p:nvPr>
        </p:nvSpPr>
        <p:spPr>
          <a:xfrm>
            <a:off x="720000" y="44805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" type="subTitle"/>
          </p:nvPr>
        </p:nvSpPr>
        <p:spPr>
          <a:xfrm>
            <a:off x="1733625" y="1361025"/>
            <a:ext cx="6580200" cy="29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2007375" y="2776900"/>
            <a:ext cx="51435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>
            <a:off x="-25" y="533550"/>
            <a:ext cx="9270975" cy="4075025"/>
            <a:chOff x="-25" y="533550"/>
            <a:chExt cx="9270975" cy="4075025"/>
          </a:xfrm>
        </p:grpSpPr>
        <p:sp>
          <p:nvSpPr>
            <p:cNvPr id="71" name="Google Shape;71;p8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8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endParaRPr>
            </a:p>
          </p:txBody>
        </p:sp>
        <p:cxnSp>
          <p:nvCxnSpPr>
            <p:cNvPr id="72" name="Google Shape;72;p8"/>
            <p:cNvCxnSpPr/>
            <p:nvPr/>
          </p:nvCxnSpPr>
          <p:spPr>
            <a:xfrm rot="10800000">
              <a:off x="8430950" y="533550"/>
              <a:ext cx="840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8"/>
            <p:cNvCxnSpPr/>
            <p:nvPr/>
          </p:nvCxnSpPr>
          <p:spPr>
            <a:xfrm rot="10800000">
              <a:off x="-25" y="4608575"/>
              <a:ext cx="740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4" name="Google Shape;74;p8"/>
          <p:cNvSpPr txBox="1"/>
          <p:nvPr>
            <p:ph type="title"/>
          </p:nvPr>
        </p:nvSpPr>
        <p:spPr>
          <a:xfrm>
            <a:off x="1644450" y="1733400"/>
            <a:ext cx="5855100" cy="7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2613450" y="-126025"/>
            <a:ext cx="5402100" cy="540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79" name="Google Shape;79;p9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0" name="Google Shape;80;p9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9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2" name="Google Shape;82;p9"/>
          <p:cNvSpPr txBox="1"/>
          <p:nvPr>
            <p:ph type="title"/>
          </p:nvPr>
        </p:nvSpPr>
        <p:spPr>
          <a:xfrm>
            <a:off x="3496850" y="1021763"/>
            <a:ext cx="4294800" cy="20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" type="subTitle"/>
          </p:nvPr>
        </p:nvSpPr>
        <p:spPr>
          <a:xfrm>
            <a:off x="3496850" y="3117038"/>
            <a:ext cx="42948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45175"/>
            <a:ext cx="7710900" cy="56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6173"/>
              </a:buClr>
              <a:buSzPts val="2800"/>
              <a:buFont typeface="Figtree Black"/>
              <a:buNone/>
              <a:defRPr sz="2800">
                <a:solidFill>
                  <a:srgbClr val="366173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8618875" y="4838350"/>
            <a:ext cx="3906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O9CjvotL1dKqPmopdOzJ4Tj0PphsgsMk/view" TargetMode="External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SOxFtMb_h-UdVWODsE38UMh6_ndvog2m/view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/>
          <p:nvPr>
            <p:ph type="ctrTitle"/>
          </p:nvPr>
        </p:nvSpPr>
        <p:spPr>
          <a:xfrm>
            <a:off x="1087125" y="908225"/>
            <a:ext cx="6523800" cy="13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>
                <a:solidFill>
                  <a:schemeClr val="lt1"/>
                </a:solidFill>
                <a:highlight>
                  <a:srgbClr val="366173"/>
                </a:highlight>
              </a:rPr>
              <a:t>VoxLens</a:t>
            </a:r>
            <a:r>
              <a:rPr lang="en" sz="3500"/>
              <a:t>: Making Geospatial Data Visualizations Accessible to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Blind and Low-Vision Users</a:t>
            </a:r>
            <a:endParaRPr sz="3500"/>
          </a:p>
        </p:txBody>
      </p:sp>
      <p:sp>
        <p:nvSpPr>
          <p:cNvPr id="313" name="Google Shape;313;p30"/>
          <p:cNvSpPr txBox="1"/>
          <p:nvPr>
            <p:ph idx="1" type="subTitle"/>
          </p:nvPr>
        </p:nvSpPr>
        <p:spPr>
          <a:xfrm>
            <a:off x="1087125" y="3683288"/>
            <a:ext cx="58974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Ather Sharif</a:t>
            </a:r>
            <a:endParaRPr sz="2500"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675" y="1640088"/>
            <a:ext cx="1863325" cy="186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875" y="1376225"/>
            <a:ext cx="2238626" cy="223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9"/>
          <p:cNvPicPr preferRelativeResize="0"/>
          <p:nvPr/>
        </p:nvPicPr>
        <p:blipFill rotWithShape="1">
          <a:blip r:embed="rId5">
            <a:alphaModFix/>
          </a:blip>
          <a:srcRect b="0" l="21183" r="21703" t="0"/>
          <a:stretch/>
        </p:blipFill>
        <p:spPr>
          <a:xfrm>
            <a:off x="5527825" y="1578800"/>
            <a:ext cx="2160399" cy="19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9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/>
          <p:nvPr>
            <p:ph idx="1" type="subTitle"/>
          </p:nvPr>
        </p:nvSpPr>
        <p:spPr>
          <a:xfrm>
            <a:off x="1417650" y="1758600"/>
            <a:ext cx="6308700" cy="162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VoxLens is the </a:t>
            </a:r>
            <a:r>
              <a:rPr b="1" lang="en" sz="2000"/>
              <a:t>first</a:t>
            </a:r>
            <a:r>
              <a:rPr lang="en" sz="2000"/>
              <a:t> multimodal solution to enable blind and low-vision users to interact with and extract information from online data visualizations using voice-activated commands.</a:t>
            </a:r>
            <a:endParaRPr sz="2000"/>
          </a:p>
        </p:txBody>
      </p:sp>
      <p:sp>
        <p:nvSpPr>
          <p:cNvPr id="383" name="Google Shape;383;p40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9" name="Google Shape;389;p41" title="[UW-GIS] Dem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001" y="573188"/>
            <a:ext cx="7106000" cy="39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"/>
          <p:cNvSpPr txBox="1"/>
          <p:nvPr>
            <p:ph idx="1" type="subTitle"/>
          </p:nvPr>
        </p:nvSpPr>
        <p:spPr>
          <a:xfrm>
            <a:off x="1148450" y="1758600"/>
            <a:ext cx="3154500" cy="162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VoxLens only requires a </a:t>
            </a:r>
            <a:r>
              <a:rPr b="1" lang="en" sz="2000"/>
              <a:t>single line of code</a:t>
            </a:r>
            <a:r>
              <a:rPr lang="en" sz="2000"/>
              <a:t> for integration!</a:t>
            </a:r>
            <a:endParaRPr sz="2000"/>
          </a:p>
        </p:txBody>
      </p:sp>
      <p:pic>
        <p:nvPicPr>
          <p:cNvPr descr="Code sample showing integration of VoxLens into existing code only requires a single line of code" id="395" name="Google Shape;395;p42" title="Code Sam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435" y="1287672"/>
            <a:ext cx="3860175" cy="26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2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"/>
          <p:cNvSpPr txBox="1"/>
          <p:nvPr>
            <p:ph idx="2" type="title"/>
          </p:nvPr>
        </p:nvSpPr>
        <p:spPr>
          <a:xfrm>
            <a:off x="707575" y="1901350"/>
            <a:ext cx="6265200" cy="768900"/>
          </a:xfrm>
          <a:prstGeom prst="rect">
            <a:avLst/>
          </a:prstGeom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62% </a:t>
            </a:r>
            <a:r>
              <a:rPr i="1" lang="en"/>
              <a:t>less</a:t>
            </a:r>
            <a:r>
              <a:rPr lang="en"/>
              <a:t> to 6% </a:t>
            </a:r>
            <a:r>
              <a:rPr i="1" lang="en" u="sng"/>
              <a:t>more</a:t>
            </a:r>
            <a:endParaRPr i="1" u="sng"/>
          </a:p>
        </p:txBody>
      </p:sp>
      <p:sp>
        <p:nvSpPr>
          <p:cNvPr id="402" name="Google Shape;402;p43"/>
          <p:cNvSpPr txBox="1"/>
          <p:nvPr>
            <p:ph idx="3" type="subTitle"/>
          </p:nvPr>
        </p:nvSpPr>
        <p:spPr>
          <a:xfrm>
            <a:off x="707575" y="2670250"/>
            <a:ext cx="61668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 of extracted information compared to non-screen-reader users</a:t>
            </a:r>
            <a:endParaRPr/>
          </a:p>
        </p:txBody>
      </p:sp>
      <p:sp>
        <p:nvSpPr>
          <p:cNvPr id="403" name="Google Shape;403;p43"/>
          <p:cNvSpPr txBox="1"/>
          <p:nvPr>
            <p:ph idx="4" type="title"/>
          </p:nvPr>
        </p:nvSpPr>
        <p:spPr>
          <a:xfrm>
            <a:off x="707575" y="3263200"/>
            <a:ext cx="6265200" cy="768900"/>
          </a:xfrm>
          <a:prstGeom prst="rect">
            <a:avLst/>
          </a:prstGeom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211% slower to 56% slower</a:t>
            </a:r>
            <a:endParaRPr/>
          </a:p>
        </p:txBody>
      </p:sp>
      <p:sp>
        <p:nvSpPr>
          <p:cNvPr id="404" name="Google Shape;404;p43"/>
          <p:cNvSpPr txBox="1"/>
          <p:nvPr>
            <p:ph type="title"/>
          </p:nvPr>
        </p:nvSpPr>
        <p:spPr>
          <a:xfrm>
            <a:off x="720000" y="896575"/>
            <a:ext cx="77040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Key Results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405" name="Google Shape;405;p43"/>
          <p:cNvSpPr txBox="1"/>
          <p:nvPr>
            <p:ph idx="3" type="subTitle"/>
          </p:nvPr>
        </p:nvSpPr>
        <p:spPr>
          <a:xfrm>
            <a:off x="707575" y="4041850"/>
            <a:ext cx="61668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Interaction times compared to non-screen-reader users</a:t>
            </a:r>
            <a:endParaRPr/>
          </a:p>
        </p:txBody>
      </p:sp>
      <p:sp>
        <p:nvSpPr>
          <p:cNvPr id="406" name="Google Shape;406;p43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 txBox="1"/>
          <p:nvPr>
            <p:ph type="title"/>
          </p:nvPr>
        </p:nvSpPr>
        <p:spPr>
          <a:xfrm>
            <a:off x="1472100" y="1733400"/>
            <a:ext cx="6199800" cy="15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https://github.com/athersharif/voxlens</a:t>
            </a:r>
            <a:endParaRPr sz="2000"/>
          </a:p>
        </p:txBody>
      </p:sp>
      <p:sp>
        <p:nvSpPr>
          <p:cNvPr id="412" name="Google Shape;412;p44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5"/>
          <p:cNvSpPr txBox="1"/>
          <p:nvPr>
            <p:ph type="title"/>
          </p:nvPr>
        </p:nvSpPr>
        <p:spPr>
          <a:xfrm>
            <a:off x="2347938" y="201380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18" name="Google Shape;418;p45"/>
          <p:cNvSpPr txBox="1"/>
          <p:nvPr>
            <p:ph idx="4294967295" type="subTitle"/>
          </p:nvPr>
        </p:nvSpPr>
        <p:spPr>
          <a:xfrm>
            <a:off x="2347950" y="3377062"/>
            <a:ext cx="4448100" cy="1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Do you have any questions?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ather@cs.washington.edu | athersharif.me</a:t>
            </a:r>
            <a:endParaRPr/>
          </a:p>
        </p:txBody>
      </p:sp>
      <p:sp>
        <p:nvSpPr>
          <p:cNvPr id="419" name="Google Shape;419;p45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 of Harry, a black cat, staring at the camera" id="420" name="Google Shape;420;p45" title="Harry"/>
          <p:cNvPicPr preferRelativeResize="0"/>
          <p:nvPr/>
        </p:nvPicPr>
        <p:blipFill rotWithShape="1">
          <a:blip r:embed="rId3">
            <a:alphaModFix/>
          </a:blip>
          <a:srcRect b="0" l="13591" r="0" t="13874"/>
          <a:stretch/>
        </p:blipFill>
        <p:spPr>
          <a:xfrm>
            <a:off x="902225" y="1763275"/>
            <a:ext cx="1173592" cy="1559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 of Gemma, a gray cat with black stripes, staring at the camera" id="421" name="Google Shape;421;p45" title="Gemma"/>
          <p:cNvPicPr preferRelativeResize="0"/>
          <p:nvPr/>
        </p:nvPicPr>
        <p:blipFill rotWithShape="1">
          <a:blip r:embed="rId4">
            <a:alphaModFix/>
          </a:blip>
          <a:srcRect b="21116" l="29248" r="0" t="0"/>
          <a:stretch/>
        </p:blipFill>
        <p:spPr>
          <a:xfrm>
            <a:off x="7170500" y="1763274"/>
            <a:ext cx="1049249" cy="155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"/>
          <p:cNvSpPr txBox="1"/>
          <p:nvPr>
            <p:ph type="title"/>
          </p:nvPr>
        </p:nvSpPr>
        <p:spPr>
          <a:xfrm>
            <a:off x="878875" y="1533125"/>
            <a:ext cx="3024900" cy="6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Hi, I’m Ather </a:t>
            </a:r>
            <a:r>
              <a:rPr lang="en" sz="1100"/>
              <a:t>(he/him)</a:t>
            </a:r>
            <a:endParaRPr sz="1100"/>
          </a:p>
        </p:txBody>
      </p:sp>
      <p:pic>
        <p:nvPicPr>
          <p:cNvPr id="319" name="Google Shape;319;p31"/>
          <p:cNvPicPr preferRelativeResize="0"/>
          <p:nvPr/>
        </p:nvPicPr>
        <p:blipFill rotWithShape="1">
          <a:blip r:embed="rId3">
            <a:alphaModFix/>
          </a:blip>
          <a:srcRect b="0" l="6830" r="6821" t="0"/>
          <a:stretch/>
        </p:blipFill>
        <p:spPr>
          <a:xfrm>
            <a:off x="6529375" y="1527563"/>
            <a:ext cx="1925499" cy="208837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0" name="Google Shape;320;p31"/>
          <p:cNvSpPr txBox="1"/>
          <p:nvPr>
            <p:ph idx="4294967295" type="body"/>
          </p:nvPr>
        </p:nvSpPr>
        <p:spPr>
          <a:xfrm>
            <a:off x="720000" y="2324725"/>
            <a:ext cx="54732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nken Grotesk"/>
              <a:buChar char="●"/>
            </a:pPr>
            <a:r>
              <a:rPr lang="en"/>
              <a:t>Ph.D. Candidate at the </a:t>
            </a:r>
            <a:r>
              <a:rPr b="1" lang="en"/>
              <a:t>University of Washington</a:t>
            </a:r>
            <a:r>
              <a:rPr lang="en"/>
              <a:t> (CSE) </a:t>
            </a:r>
            <a:r>
              <a:rPr lang="en" sz="1000"/>
              <a:t>(Committee: Jacob Wobbrock [Chair], Jeffrey Heer, Richard Ladner, Joanne Woaik)</a:t>
            </a:r>
            <a:endParaRPr sz="10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Hanken Grotesk"/>
              <a:buChar char="●"/>
            </a:pPr>
            <a:r>
              <a:rPr lang="en"/>
              <a:t>Research focus: </a:t>
            </a:r>
            <a:r>
              <a:rPr b="1" lang="en"/>
              <a:t>Accessibility, Visualization, Personalization</a:t>
            </a:r>
            <a:r>
              <a:rPr lang="en"/>
              <a:t> </a:t>
            </a:r>
            <a:r>
              <a:rPr lang="en" sz="1000"/>
              <a:t>(Broadly Human-Computer Interaction)</a:t>
            </a:r>
            <a:endParaRPr sz="1000"/>
          </a:p>
        </p:txBody>
      </p:sp>
      <p:sp>
        <p:nvSpPr>
          <p:cNvPr id="321" name="Google Shape;321;p31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7" name="Google Shape;3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463" y="619125"/>
            <a:ext cx="555307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3" name="Google Shape;333;p33" title="[UW-GIS] SRU-Interac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588" y="547087"/>
            <a:ext cx="7198826" cy="40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 graph of Accuracy of Extracted Information per Visualization Library per participant group. Accuracy of Extracted Information is expressed as a percentage of accurate answers." id="338" name="Google Shape;338;p34" title="Accuracy of Extracted Information per Visualization Library"/>
          <p:cNvPicPr preferRelativeResize="0"/>
          <p:nvPr/>
        </p:nvPicPr>
        <p:blipFill rotWithShape="1">
          <a:blip r:embed="rId3">
            <a:alphaModFix/>
          </a:blip>
          <a:srcRect b="27079" l="1817" r="67053" t="2945"/>
          <a:stretch/>
        </p:blipFill>
        <p:spPr>
          <a:xfrm>
            <a:off x="1967550" y="951350"/>
            <a:ext cx="2214675" cy="256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action plot of interaction times per Visualization Library per participant group. Each plot contains a legend." id="339" name="Google Shape;339;p34" title="Interaction Times per Visualization Library"/>
          <p:cNvPicPr preferRelativeResize="0"/>
          <p:nvPr/>
        </p:nvPicPr>
        <p:blipFill rotWithShape="1">
          <a:blip r:embed="rId4">
            <a:alphaModFix/>
          </a:blip>
          <a:srcRect b="27726" l="2522" r="66300" t="5415"/>
          <a:stretch/>
        </p:blipFill>
        <p:spPr>
          <a:xfrm>
            <a:off x="4596675" y="1053088"/>
            <a:ext cx="2753026" cy="23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4"/>
          <p:cNvSpPr/>
          <p:nvPr/>
        </p:nvSpPr>
        <p:spPr>
          <a:xfrm>
            <a:off x="2064971" y="980550"/>
            <a:ext cx="200100" cy="17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4"/>
          <p:cNvSpPr/>
          <p:nvPr/>
        </p:nvSpPr>
        <p:spPr>
          <a:xfrm>
            <a:off x="4690808" y="1140355"/>
            <a:ext cx="200100" cy="17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4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34"/>
          <p:cNvSpPr txBox="1"/>
          <p:nvPr>
            <p:ph idx="6" type="subTitle"/>
          </p:nvPr>
        </p:nvSpPr>
        <p:spPr>
          <a:xfrm>
            <a:off x="798575" y="4481150"/>
            <a:ext cx="7563000" cy="3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Figtree"/>
                <a:ea typeface="Figtree"/>
                <a:cs typeface="Figtree"/>
                <a:sym typeface="Figtree"/>
              </a:rPr>
              <a:t>* Sharif, A., Chintalapati, S. S., Wobbrock, J. O., &amp; Reinecke, K. (2021, October). Understanding screen-reader users’ experiences with online data visualizations. In Proceedings of the 23rd International ACM SIGACCESS Conference on Computers and Accessibility (pp. 1-16).</a:t>
            </a:r>
            <a:endParaRPr sz="8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44" name="Google Shape;344;p34"/>
          <p:cNvSpPr txBox="1"/>
          <p:nvPr>
            <p:ph idx="1" type="subTitle"/>
          </p:nvPr>
        </p:nvSpPr>
        <p:spPr>
          <a:xfrm>
            <a:off x="620250" y="3533250"/>
            <a:ext cx="7903500" cy="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 to the inaccessibility of online data visualizations, screen-reader users extracted information </a:t>
            </a:r>
            <a:r>
              <a:rPr b="1" lang="en"/>
              <a:t>62%</a:t>
            </a:r>
            <a:r>
              <a:rPr lang="en"/>
              <a:t> less accurately and spent </a:t>
            </a:r>
            <a:r>
              <a:rPr b="1" lang="en"/>
              <a:t>211%</a:t>
            </a:r>
            <a:r>
              <a:rPr lang="en"/>
              <a:t> more time than non-screen-reader users.</a:t>
            </a:r>
            <a:r>
              <a:rPr baseline="30000" lang="en"/>
              <a:t>*</a:t>
            </a:r>
            <a:endParaRPr baseline="30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/>
          <p:nvPr>
            <p:ph type="title"/>
          </p:nvPr>
        </p:nvSpPr>
        <p:spPr>
          <a:xfrm>
            <a:off x="1644450" y="1733400"/>
            <a:ext cx="5855100" cy="15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Is this acceptable?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Clearly, the answer is </a:t>
            </a:r>
            <a:r>
              <a:rPr lang="en" sz="3000" u="sng"/>
              <a:t>no</a:t>
            </a:r>
            <a:r>
              <a:rPr lang="en" sz="3000"/>
              <a:t>.</a:t>
            </a:r>
            <a:endParaRPr sz="3000"/>
          </a:p>
        </p:txBody>
      </p:sp>
      <p:sp>
        <p:nvSpPr>
          <p:cNvPr id="350" name="Google Shape;350;p35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1245650" y="1733400"/>
            <a:ext cx="6734700" cy="15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Common Practice: </a:t>
            </a:r>
            <a:r>
              <a:rPr i="1" lang="en" sz="3000"/>
              <a:t>Alternative Text</a:t>
            </a:r>
            <a:endParaRPr i="1" sz="3000"/>
          </a:p>
        </p:txBody>
      </p:sp>
      <p:sp>
        <p:nvSpPr>
          <p:cNvPr id="356" name="Google Shape;356;p36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/>
          <p:nvPr>
            <p:ph type="title"/>
          </p:nvPr>
        </p:nvSpPr>
        <p:spPr>
          <a:xfrm>
            <a:off x="1644450" y="1733400"/>
            <a:ext cx="5855100" cy="15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Is alt-text sufficient? </a:t>
            </a:r>
            <a:endParaRPr sz="3000"/>
          </a:p>
        </p:txBody>
      </p:sp>
      <p:sp>
        <p:nvSpPr>
          <p:cNvPr id="362" name="Google Shape;362;p37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/>
          <p:nvPr>
            <p:ph type="title"/>
          </p:nvPr>
        </p:nvSpPr>
        <p:spPr>
          <a:xfrm>
            <a:off x="1411650" y="1733400"/>
            <a:ext cx="6320700" cy="18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VoxLens</a:t>
            </a:r>
            <a:r>
              <a:rPr lang="en" sz="3000"/>
              <a:t>: Making Online Data Visualizations Accessible with an Interactive JavaScript Plug-In</a:t>
            </a:r>
            <a:r>
              <a:rPr baseline="30000" lang="en" sz="3000"/>
              <a:t>* † ‡</a:t>
            </a:r>
            <a:endParaRPr baseline="30000" sz="3000"/>
          </a:p>
        </p:txBody>
      </p:sp>
      <p:sp>
        <p:nvSpPr>
          <p:cNvPr id="368" name="Google Shape;368;p38"/>
          <p:cNvSpPr txBox="1"/>
          <p:nvPr>
            <p:ph idx="4294967295" type="subTitle"/>
          </p:nvPr>
        </p:nvSpPr>
        <p:spPr>
          <a:xfrm>
            <a:off x="798575" y="3570000"/>
            <a:ext cx="7563000" cy="10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* Sharif, A., Wang, O. H., Muongchan, A. T., Reinecke, K., &amp; Wobbrock, J. O. (2022, April). VoxLens: Making online data visualizations accessible with an interactive JavaScript plug-in. In Proceedings of the 2022 CHI conference on human factors in computing systems (pp. 1-19). 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† Sharif, A., Zhang, A. M., Reinecke, K., &amp; Wobbrock, J. O. (2023, April). Understanding and Improving Drilled-Down Information Extraction from Online Data Visualizations for Screen-Reader Users. In Proceedings of the 20th International Web for All Conference (pp. 18-31). 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‡ Sharif, A., Zhong, R., &amp; Wang, Y. (2023, October). Conveying Uncertainty in Data Visualizations to Screen-Reader Users Through Non-Visual Means. In Proceedings of the 25th International ACM SIGACCESS Conference on Computers and Accessibility (pp. 1-6).</a:t>
            </a:r>
            <a:endParaRPr sz="900"/>
          </a:p>
        </p:txBody>
      </p:sp>
      <p:sp>
        <p:nvSpPr>
          <p:cNvPr id="369" name="Google Shape;369;p38"/>
          <p:cNvSpPr txBox="1"/>
          <p:nvPr>
            <p:ph idx="12" type="sldNum"/>
          </p:nvPr>
        </p:nvSpPr>
        <p:spPr>
          <a:xfrm>
            <a:off x="86329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gant Black &amp; White Thesis Defense by Slidesgo">
  <a:themeElements>
    <a:clrScheme name="Simple Light">
      <a:dk1>
        <a:srgbClr val="333333"/>
      </a:dk1>
      <a:lt1>
        <a:srgbClr val="FDFDFD"/>
      </a:lt1>
      <a:dk2>
        <a:srgbClr val="E8E7E7"/>
      </a:dk2>
      <a:lt2>
        <a:srgbClr val="B2B2B2"/>
      </a:lt2>
      <a:accent1>
        <a:srgbClr val="7777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