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65" r:id="rId6"/>
    <p:sldId id="262" r:id="rId7"/>
    <p:sldId id="260" r:id="rId8"/>
    <p:sldId id="261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D772B-A5F7-49ED-9305-7B65697C429F}" v="141" dt="2025-04-17T16:36:10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ndberg, Kristen" userId="6518410d-b778-483f-92ad-08af4b0b3eb5" providerId="ADAL" clId="{226D772B-A5F7-49ED-9305-7B65697C429F}"/>
    <pc:docChg chg="undo redo custSel addSld delSld modSld sldOrd">
      <pc:chgData name="Strandberg, Kristen" userId="6518410d-b778-483f-92ad-08af4b0b3eb5" providerId="ADAL" clId="{226D772B-A5F7-49ED-9305-7B65697C429F}" dt="2025-04-17T16:36:23.671" v="2331" actId="1076"/>
      <pc:docMkLst>
        <pc:docMk/>
      </pc:docMkLst>
      <pc:sldChg chg="addSp modSp mod setBg">
        <pc:chgData name="Strandberg, Kristen" userId="6518410d-b778-483f-92ad-08af4b0b3eb5" providerId="ADAL" clId="{226D772B-A5F7-49ED-9305-7B65697C429F}" dt="2025-04-11T19:04:08.944" v="1113" actId="403"/>
        <pc:sldMkLst>
          <pc:docMk/>
          <pc:sldMk cId="4090143004" sldId="256"/>
        </pc:sldMkLst>
        <pc:spChg chg="mod">
          <ac:chgData name="Strandberg, Kristen" userId="6518410d-b778-483f-92ad-08af4b0b3eb5" providerId="ADAL" clId="{226D772B-A5F7-49ED-9305-7B65697C429F}" dt="2025-04-11T19:04:08.944" v="1113" actId="403"/>
          <ac:spMkLst>
            <pc:docMk/>
            <pc:sldMk cId="4090143004" sldId="256"/>
            <ac:spMk id="2" creationId="{C7487671-92C7-1598-13D8-E080606DD761}"/>
          </ac:spMkLst>
        </pc:spChg>
        <pc:spChg chg="mod ord">
          <ac:chgData name="Strandberg, Kristen" userId="6518410d-b778-483f-92ad-08af4b0b3eb5" providerId="ADAL" clId="{226D772B-A5F7-49ED-9305-7B65697C429F}" dt="2025-04-11T19:03:57.851" v="1110" actId="14100"/>
          <ac:spMkLst>
            <pc:docMk/>
            <pc:sldMk cId="4090143004" sldId="256"/>
            <ac:spMk id="3" creationId="{691151BB-C9D7-5596-A562-64EB0249E094}"/>
          </ac:spMkLst>
        </pc:spChg>
        <pc:spChg chg="add">
          <ac:chgData name="Strandberg, Kristen" userId="6518410d-b778-483f-92ad-08af4b0b3eb5" providerId="ADAL" clId="{226D772B-A5F7-49ED-9305-7B65697C429F}" dt="2025-04-11T19:01:20.754" v="955" actId="26606"/>
          <ac:spMkLst>
            <pc:docMk/>
            <pc:sldMk cId="4090143004" sldId="256"/>
            <ac:spMk id="9" creationId="{870A1295-61BC-4214-AA3E-D396673024D0}"/>
          </ac:spMkLst>
        </pc:spChg>
        <pc:grpChg chg="add">
          <ac:chgData name="Strandberg, Kristen" userId="6518410d-b778-483f-92ad-08af4b0b3eb5" providerId="ADAL" clId="{226D772B-A5F7-49ED-9305-7B65697C429F}" dt="2025-04-11T19:01:20.754" v="955" actId="26606"/>
          <ac:grpSpMkLst>
            <pc:docMk/>
            <pc:sldMk cId="4090143004" sldId="256"/>
            <ac:grpSpMk id="11" creationId="{0B139475-2B26-4CA9-9413-DE741E49F7BB}"/>
          </ac:grpSpMkLst>
        </pc:grpChg>
        <pc:picChg chg="add mod">
          <ac:chgData name="Strandberg, Kristen" userId="6518410d-b778-483f-92ad-08af4b0b3eb5" providerId="ADAL" clId="{226D772B-A5F7-49ED-9305-7B65697C429F}" dt="2025-04-11T19:01:20.754" v="955" actId="26606"/>
          <ac:picMkLst>
            <pc:docMk/>
            <pc:sldMk cId="4090143004" sldId="256"/>
            <ac:picMk id="4" creationId="{CDEA89E2-05E9-71B0-C8B6-C92097BE9B00}"/>
          </ac:picMkLst>
        </pc:picChg>
      </pc:sldChg>
      <pc:sldChg chg="addSp modSp mod setBg">
        <pc:chgData name="Strandberg, Kristen" userId="6518410d-b778-483f-92ad-08af4b0b3eb5" providerId="ADAL" clId="{226D772B-A5F7-49ED-9305-7B65697C429F}" dt="2025-04-11T19:21:08.799" v="1344" actId="1076"/>
        <pc:sldMkLst>
          <pc:docMk/>
          <pc:sldMk cId="3905625072" sldId="257"/>
        </pc:sldMkLst>
        <pc:spChg chg="add mod">
          <ac:chgData name="Strandberg, Kristen" userId="6518410d-b778-483f-92ad-08af4b0b3eb5" providerId="ADAL" clId="{226D772B-A5F7-49ED-9305-7B65697C429F}" dt="2025-04-11T19:21:08.799" v="1344" actId="1076"/>
          <ac:spMkLst>
            <pc:docMk/>
            <pc:sldMk cId="3905625072" sldId="257"/>
            <ac:spMk id="2" creationId="{614E4187-FB9E-E6C6-FFFB-8C7DE1A6D58F}"/>
          </ac:spMkLst>
        </pc:spChg>
        <pc:spChg chg="mod">
          <ac:chgData name="Strandberg, Kristen" userId="6518410d-b778-483f-92ad-08af4b0b3eb5" providerId="ADAL" clId="{226D772B-A5F7-49ED-9305-7B65697C429F}" dt="2025-04-11T19:10:10.694" v="1271" actId="404"/>
          <ac:spMkLst>
            <pc:docMk/>
            <pc:sldMk cId="3905625072" sldId="257"/>
            <ac:spMk id="3" creationId="{4914E8B8-9E9C-D9A1-C433-F92230D3F0EF}"/>
          </ac:spMkLst>
        </pc:spChg>
        <pc:spChg chg="add">
          <ac:chgData name="Strandberg, Kristen" userId="6518410d-b778-483f-92ad-08af4b0b3eb5" providerId="ADAL" clId="{226D772B-A5F7-49ED-9305-7B65697C429F}" dt="2025-04-11T19:10:04.026" v="1268" actId="26606"/>
          <ac:spMkLst>
            <pc:docMk/>
            <pc:sldMk cId="3905625072" sldId="257"/>
            <ac:spMk id="1032" creationId="{352BEC0E-22F8-46D0-9632-375DB541B06C}"/>
          </ac:spMkLst>
        </pc:spChg>
        <pc:spChg chg="add">
          <ac:chgData name="Strandberg, Kristen" userId="6518410d-b778-483f-92ad-08af4b0b3eb5" providerId="ADAL" clId="{226D772B-A5F7-49ED-9305-7B65697C429F}" dt="2025-04-11T19:10:04.026" v="1268" actId="26606"/>
          <ac:spMkLst>
            <pc:docMk/>
            <pc:sldMk cId="3905625072" sldId="257"/>
            <ac:spMk id="1034" creationId="{3FCFB1DE-0B7E-48CC-BA90-B2AB0889F9D6}"/>
          </ac:spMkLst>
        </pc:spChg>
        <pc:picChg chg="mod">
          <ac:chgData name="Strandberg, Kristen" userId="6518410d-b778-483f-92ad-08af4b0b3eb5" providerId="ADAL" clId="{226D772B-A5F7-49ED-9305-7B65697C429F}" dt="2025-04-11T19:10:04.026" v="1268" actId="26606"/>
          <ac:picMkLst>
            <pc:docMk/>
            <pc:sldMk cId="3905625072" sldId="257"/>
            <ac:picMk id="8" creationId="{1BEE7F26-62AB-D51F-38A8-FD350546E75E}"/>
          </ac:picMkLst>
        </pc:picChg>
        <pc:picChg chg="mod">
          <ac:chgData name="Strandberg, Kristen" userId="6518410d-b778-483f-92ad-08af4b0b3eb5" providerId="ADAL" clId="{226D772B-A5F7-49ED-9305-7B65697C429F}" dt="2025-04-11T19:10:04.026" v="1268" actId="26606"/>
          <ac:picMkLst>
            <pc:docMk/>
            <pc:sldMk cId="3905625072" sldId="257"/>
            <ac:picMk id="1027" creationId="{42BB9900-E1DB-182D-5BF8-76B3695E2757}"/>
          </ac:picMkLst>
        </pc:picChg>
      </pc:sldChg>
      <pc:sldChg chg="modSp del mod">
        <pc:chgData name="Strandberg, Kristen" userId="6518410d-b778-483f-92ad-08af4b0b3eb5" providerId="ADAL" clId="{226D772B-A5F7-49ED-9305-7B65697C429F}" dt="2025-04-11T18:53:58.589" v="563" actId="2696"/>
        <pc:sldMkLst>
          <pc:docMk/>
          <pc:sldMk cId="3878740796" sldId="258"/>
        </pc:sldMkLst>
      </pc:sldChg>
      <pc:sldChg chg="addSp delSp modSp mod ord setBg">
        <pc:chgData name="Strandberg, Kristen" userId="6518410d-b778-483f-92ad-08af4b0b3eb5" providerId="ADAL" clId="{226D772B-A5F7-49ED-9305-7B65697C429F}" dt="2025-04-11T19:55:15.386" v="2274"/>
        <pc:sldMkLst>
          <pc:docMk/>
          <pc:sldMk cId="1157521254" sldId="259"/>
        </pc:sldMkLst>
        <pc:spChg chg="add mod">
          <ac:chgData name="Strandberg, Kristen" userId="6518410d-b778-483f-92ad-08af4b0b3eb5" providerId="ADAL" clId="{226D772B-A5F7-49ED-9305-7B65697C429F}" dt="2025-04-11T19:37:38.251" v="2212" actId="1076"/>
          <ac:spMkLst>
            <pc:docMk/>
            <pc:sldMk cId="1157521254" sldId="259"/>
            <ac:spMk id="2" creationId="{7B32D57C-4CE6-D1EE-2940-BAFE2E89A5C4}"/>
          </ac:spMkLst>
        </pc:spChg>
        <pc:spChg chg="mod">
          <ac:chgData name="Strandberg, Kristen" userId="6518410d-b778-483f-92ad-08af4b0b3eb5" providerId="ADAL" clId="{226D772B-A5F7-49ED-9305-7B65697C429F}" dt="2025-04-11T19:37:12.105" v="2201" actId="26606"/>
          <ac:spMkLst>
            <pc:docMk/>
            <pc:sldMk cId="1157521254" sldId="259"/>
            <ac:spMk id="3" creationId="{321F7751-74F4-B0E0-4F63-E4F1F2E202F5}"/>
          </ac:spMkLst>
        </pc:spChg>
        <pc:spChg chg="add">
          <ac:chgData name="Strandberg, Kristen" userId="6518410d-b778-483f-92ad-08af4b0b3eb5" providerId="ADAL" clId="{226D772B-A5F7-49ED-9305-7B65697C429F}" dt="2025-04-11T19:37:12.105" v="2201" actId="26606"/>
          <ac:spMkLst>
            <pc:docMk/>
            <pc:sldMk cId="1157521254" sldId="259"/>
            <ac:spMk id="17" creationId="{743AA782-23D1-4521-8CAD-47662984AA08}"/>
          </ac:spMkLst>
        </pc:spChg>
        <pc:spChg chg="add">
          <ac:chgData name="Strandberg, Kristen" userId="6518410d-b778-483f-92ad-08af4b0b3eb5" providerId="ADAL" clId="{226D772B-A5F7-49ED-9305-7B65697C429F}" dt="2025-04-11T19:37:12.105" v="2201" actId="26606"/>
          <ac:spMkLst>
            <pc:docMk/>
            <pc:sldMk cId="1157521254" sldId="259"/>
            <ac:spMk id="19" creationId="{650D18FE-0824-4A46-B22C-A86B52E5780A}"/>
          </ac:spMkLst>
        </pc:spChg>
        <pc:picChg chg="mod">
          <ac:chgData name="Strandberg, Kristen" userId="6518410d-b778-483f-92ad-08af4b0b3eb5" providerId="ADAL" clId="{226D772B-A5F7-49ED-9305-7B65697C429F}" dt="2025-04-11T19:37:12.105" v="2201" actId="26606"/>
          <ac:picMkLst>
            <pc:docMk/>
            <pc:sldMk cId="1157521254" sldId="259"/>
            <ac:picMk id="5" creationId="{B5766B7F-6111-DA34-3CB6-903F02B21E89}"/>
          </ac:picMkLst>
        </pc:picChg>
      </pc:sldChg>
      <pc:sldChg chg="addSp delSp modSp mod setBg">
        <pc:chgData name="Strandberg, Kristen" userId="6518410d-b778-483f-92ad-08af4b0b3eb5" providerId="ADAL" clId="{226D772B-A5F7-49ED-9305-7B65697C429F}" dt="2025-04-11T19:18:36.844" v="1318" actId="255"/>
        <pc:sldMkLst>
          <pc:docMk/>
          <pc:sldMk cId="807339388" sldId="260"/>
        </pc:sldMkLst>
        <pc:spChg chg="mod">
          <ac:chgData name="Strandberg, Kristen" userId="6518410d-b778-483f-92ad-08af4b0b3eb5" providerId="ADAL" clId="{226D772B-A5F7-49ED-9305-7B65697C429F}" dt="2025-04-11T19:18:36.844" v="1318" actId="255"/>
          <ac:spMkLst>
            <pc:docMk/>
            <pc:sldMk cId="807339388" sldId="260"/>
            <ac:spMk id="2" creationId="{93CE8854-5296-D56C-B037-C76DE33D641C}"/>
          </ac:spMkLst>
        </pc:spChg>
        <pc:spChg chg="mod ord">
          <ac:chgData name="Strandberg, Kristen" userId="6518410d-b778-483f-92ad-08af4b0b3eb5" providerId="ADAL" clId="{226D772B-A5F7-49ED-9305-7B65697C429F}" dt="2025-04-11T19:15:19.271" v="1293" actId="1076"/>
          <ac:spMkLst>
            <pc:docMk/>
            <pc:sldMk cId="807339388" sldId="260"/>
            <ac:spMk id="3" creationId="{7AAC7805-5291-A361-2F5D-862A8F445128}"/>
          </ac:spMkLst>
        </pc:spChg>
        <pc:spChg chg="add del">
          <ac:chgData name="Strandberg, Kristen" userId="6518410d-b778-483f-92ad-08af4b0b3eb5" providerId="ADAL" clId="{226D772B-A5F7-49ED-9305-7B65697C429F}" dt="2025-04-11T19:08:42.485" v="1248" actId="26606"/>
          <ac:spMkLst>
            <pc:docMk/>
            <pc:sldMk cId="807339388" sldId="260"/>
            <ac:spMk id="3083" creationId="{2FE0ABA9-CAF1-4816-837D-5F28AAA08E0A}"/>
          </ac:spMkLst>
        </pc:spChg>
        <pc:spChg chg="add del">
          <ac:chgData name="Strandberg, Kristen" userId="6518410d-b778-483f-92ad-08af4b0b3eb5" providerId="ADAL" clId="{226D772B-A5F7-49ED-9305-7B65697C429F}" dt="2025-04-11T19:08:42.485" v="1248" actId="26606"/>
          <ac:spMkLst>
            <pc:docMk/>
            <pc:sldMk cId="807339388" sldId="260"/>
            <ac:spMk id="3084" creationId="{B3F59054-3394-4D87-8BD0-A28DCD47F1BC}"/>
          </ac:spMkLst>
        </pc:spChg>
        <pc:spChg chg="add del">
          <ac:chgData name="Strandberg, Kristen" userId="6518410d-b778-483f-92ad-08af4b0b3eb5" providerId="ADAL" clId="{226D772B-A5F7-49ED-9305-7B65697C429F}" dt="2025-04-11T19:08:42.485" v="1248" actId="26606"/>
          <ac:spMkLst>
            <pc:docMk/>
            <pc:sldMk cId="807339388" sldId="260"/>
            <ac:spMk id="3085" creationId="{BC8B9C14-70F0-4F42-85FF-0DD3D5A585A5}"/>
          </ac:spMkLst>
        </pc:spChg>
        <pc:spChg chg="add del">
          <ac:chgData name="Strandberg, Kristen" userId="6518410d-b778-483f-92ad-08af4b0b3eb5" providerId="ADAL" clId="{226D772B-A5F7-49ED-9305-7B65697C429F}" dt="2025-04-11T19:08:42.485" v="1248" actId="26606"/>
          <ac:spMkLst>
            <pc:docMk/>
            <pc:sldMk cId="807339388" sldId="260"/>
            <ac:spMk id="3087" creationId="{98DE6C44-43F8-4DE4-AB81-66853FFEA09A}"/>
          </ac:spMkLst>
        </pc:spChg>
        <pc:spChg chg="add del">
          <ac:chgData name="Strandberg, Kristen" userId="6518410d-b778-483f-92ad-08af4b0b3eb5" providerId="ADAL" clId="{226D772B-A5F7-49ED-9305-7B65697C429F}" dt="2025-04-11T19:08:42.485" v="1248" actId="26606"/>
          <ac:spMkLst>
            <pc:docMk/>
            <pc:sldMk cId="807339388" sldId="260"/>
            <ac:spMk id="3089" creationId="{2409529B-9B56-4F10-BE4D-F934DB89E57E}"/>
          </ac:spMkLst>
        </pc:spChg>
        <pc:picChg chg="add mod ord">
          <ac:chgData name="Strandberg, Kristen" userId="6518410d-b778-483f-92ad-08af4b0b3eb5" providerId="ADAL" clId="{226D772B-A5F7-49ED-9305-7B65697C429F}" dt="2025-04-11T19:11:16.391" v="1276" actId="18131"/>
          <ac:picMkLst>
            <pc:docMk/>
            <pc:sldMk cId="807339388" sldId="260"/>
            <ac:picMk id="1026" creationId="{0925CF43-B174-C5E4-313A-630E7132E75C}"/>
          </ac:picMkLst>
        </pc:picChg>
        <pc:picChg chg="mod ord">
          <ac:chgData name="Strandberg, Kristen" userId="6518410d-b778-483f-92ad-08af4b0b3eb5" providerId="ADAL" clId="{226D772B-A5F7-49ED-9305-7B65697C429F}" dt="2025-04-11T19:12:52.183" v="1283" actId="1076"/>
          <ac:picMkLst>
            <pc:docMk/>
            <pc:sldMk cId="807339388" sldId="260"/>
            <ac:picMk id="3075" creationId="{5687B6AF-10AE-C66E-5BBE-B193AB8FD585}"/>
          </ac:picMkLst>
        </pc:picChg>
        <pc:picChg chg="add mod ord">
          <ac:chgData name="Strandberg, Kristen" userId="6518410d-b778-483f-92ad-08af4b0b3eb5" providerId="ADAL" clId="{226D772B-A5F7-49ED-9305-7B65697C429F}" dt="2025-04-11T19:12:57.454" v="1284" actId="1076"/>
          <ac:picMkLst>
            <pc:docMk/>
            <pc:sldMk cId="807339388" sldId="260"/>
            <ac:picMk id="3076" creationId="{1719195E-DB80-4A04-7A27-E2F054BAB840}"/>
          </ac:picMkLst>
        </pc:picChg>
      </pc:sldChg>
      <pc:sldChg chg="addSp modSp mod setBg">
        <pc:chgData name="Strandberg, Kristen" userId="6518410d-b778-483f-92ad-08af4b0b3eb5" providerId="ADAL" clId="{226D772B-A5F7-49ED-9305-7B65697C429F}" dt="2025-04-11T19:18:30.648" v="1317" actId="404"/>
        <pc:sldMkLst>
          <pc:docMk/>
          <pc:sldMk cId="333791479" sldId="261"/>
        </pc:sldMkLst>
        <pc:spChg chg="mod">
          <ac:chgData name="Strandberg, Kristen" userId="6518410d-b778-483f-92ad-08af4b0b3eb5" providerId="ADAL" clId="{226D772B-A5F7-49ED-9305-7B65697C429F}" dt="2025-04-11T19:18:30.648" v="1317" actId="404"/>
          <ac:spMkLst>
            <pc:docMk/>
            <pc:sldMk cId="333791479" sldId="261"/>
            <ac:spMk id="2" creationId="{E899A16A-BA06-ED06-B5BB-75B74F6DEBD1}"/>
          </ac:spMkLst>
        </pc:spChg>
        <pc:spChg chg="mod">
          <ac:chgData name="Strandberg, Kristen" userId="6518410d-b778-483f-92ad-08af4b0b3eb5" providerId="ADAL" clId="{226D772B-A5F7-49ED-9305-7B65697C429F}" dt="2025-04-11T19:16:36.183" v="1304" actId="1076"/>
          <ac:spMkLst>
            <pc:docMk/>
            <pc:sldMk cId="333791479" sldId="261"/>
            <ac:spMk id="3" creationId="{EB0C1E36-1474-B6A3-5C70-9DB8E7E64C7F}"/>
          </ac:spMkLst>
        </pc:spChg>
        <pc:spChg chg="add">
          <ac:chgData name="Strandberg, Kristen" userId="6518410d-b778-483f-92ad-08af4b0b3eb5" providerId="ADAL" clId="{226D772B-A5F7-49ED-9305-7B65697C429F}" dt="2025-04-11T19:15:36.636" v="1294" actId="26606"/>
          <ac:spMkLst>
            <pc:docMk/>
            <pc:sldMk cId="333791479" sldId="261"/>
            <ac:spMk id="12" creationId="{2B97F24A-32CE-4C1C-A50D-3016B394DCFB}"/>
          </ac:spMkLst>
        </pc:spChg>
        <pc:spChg chg="add">
          <ac:chgData name="Strandberg, Kristen" userId="6518410d-b778-483f-92ad-08af4b0b3eb5" providerId="ADAL" clId="{226D772B-A5F7-49ED-9305-7B65697C429F}" dt="2025-04-11T19:15:36.636" v="1294" actId="26606"/>
          <ac:spMkLst>
            <pc:docMk/>
            <pc:sldMk cId="333791479" sldId="261"/>
            <ac:spMk id="14" creationId="{CD8B4F24-440B-49E9-B85D-733523DC064B}"/>
          </ac:spMkLst>
        </pc:spChg>
        <pc:picChg chg="mod">
          <ac:chgData name="Strandberg, Kristen" userId="6518410d-b778-483f-92ad-08af4b0b3eb5" providerId="ADAL" clId="{226D772B-A5F7-49ED-9305-7B65697C429F}" dt="2025-04-11T19:16:04.247" v="1300" actId="1076"/>
          <ac:picMkLst>
            <pc:docMk/>
            <pc:sldMk cId="333791479" sldId="261"/>
            <ac:picMk id="7" creationId="{8B1FD282-9241-2407-4E61-5F9D3A9B860F}"/>
          </ac:picMkLst>
        </pc:picChg>
      </pc:sldChg>
      <pc:sldChg chg="addSp delSp modSp mod">
        <pc:chgData name="Strandberg, Kristen" userId="6518410d-b778-483f-92ad-08af4b0b3eb5" providerId="ADAL" clId="{226D772B-A5F7-49ED-9305-7B65697C429F}" dt="2025-04-11T19:18:42.113" v="1319" actId="403"/>
        <pc:sldMkLst>
          <pc:docMk/>
          <pc:sldMk cId="1283861421" sldId="262"/>
        </pc:sldMkLst>
        <pc:spChg chg="mod">
          <ac:chgData name="Strandberg, Kristen" userId="6518410d-b778-483f-92ad-08af4b0b3eb5" providerId="ADAL" clId="{226D772B-A5F7-49ED-9305-7B65697C429F}" dt="2025-04-11T19:18:42.113" v="1319" actId="403"/>
          <ac:spMkLst>
            <pc:docMk/>
            <pc:sldMk cId="1283861421" sldId="262"/>
            <ac:spMk id="2" creationId="{71A372C2-6FEF-9345-1EC4-CEB1F5932829}"/>
          </ac:spMkLst>
        </pc:spChg>
        <pc:spChg chg="mod">
          <ac:chgData name="Strandberg, Kristen" userId="6518410d-b778-483f-92ad-08af4b0b3eb5" providerId="ADAL" clId="{226D772B-A5F7-49ED-9305-7B65697C429F}" dt="2025-04-11T19:05:03.240" v="1135" actId="20577"/>
          <ac:spMkLst>
            <pc:docMk/>
            <pc:sldMk cId="1283861421" sldId="262"/>
            <ac:spMk id="3" creationId="{BE21B826-4465-842E-06AC-68C04EA9AFAD}"/>
          </ac:spMkLst>
        </pc:spChg>
        <pc:picChg chg="add del">
          <ac:chgData name="Strandberg, Kristen" userId="6518410d-b778-483f-92ad-08af4b0b3eb5" providerId="ADAL" clId="{226D772B-A5F7-49ED-9305-7B65697C429F}" dt="2025-04-11T19:14:13.758" v="1286" actId="478"/>
          <ac:picMkLst>
            <pc:docMk/>
            <pc:sldMk cId="1283861421" sldId="262"/>
            <ac:picMk id="4098" creationId="{5B184943-FCB5-E22D-0D56-2D02E077BB37}"/>
          </ac:picMkLst>
        </pc:picChg>
        <pc:cxnChg chg="add mod">
          <ac:chgData name="Strandberg, Kristen" userId="6518410d-b778-483f-92ad-08af4b0b3eb5" providerId="ADAL" clId="{226D772B-A5F7-49ED-9305-7B65697C429F}" dt="2025-04-11T19:15:04.956" v="1291" actId="693"/>
          <ac:cxnSpMkLst>
            <pc:docMk/>
            <pc:sldMk cId="1283861421" sldId="262"/>
            <ac:cxnSpMk id="5" creationId="{8D2DE8D1-4E1A-4530-5273-B8C3B8506CDC}"/>
          </ac:cxnSpMkLst>
        </pc:cxnChg>
      </pc:sldChg>
      <pc:sldChg chg="addSp delSp modSp new mod setBg">
        <pc:chgData name="Strandberg, Kristen" userId="6518410d-b778-483f-92ad-08af4b0b3eb5" providerId="ADAL" clId="{226D772B-A5F7-49ED-9305-7B65697C429F}" dt="2025-04-11T19:39:39.094" v="2228" actId="20577"/>
        <pc:sldMkLst>
          <pc:docMk/>
          <pc:sldMk cId="2722818494" sldId="263"/>
        </pc:sldMkLst>
        <pc:spChg chg="mod">
          <ac:chgData name="Strandberg, Kristen" userId="6518410d-b778-483f-92ad-08af4b0b3eb5" providerId="ADAL" clId="{226D772B-A5F7-49ED-9305-7B65697C429F}" dt="2025-04-11T19:39:39.094" v="2228" actId="20577"/>
          <ac:spMkLst>
            <pc:docMk/>
            <pc:sldMk cId="2722818494" sldId="263"/>
            <ac:spMk id="2" creationId="{86931776-8EB9-87A5-1B5F-ABA729D60C87}"/>
          </ac:spMkLst>
        </pc:spChg>
        <pc:spChg chg="mod">
          <ac:chgData name="Strandberg, Kristen" userId="6518410d-b778-483f-92ad-08af4b0b3eb5" providerId="ADAL" clId="{226D772B-A5F7-49ED-9305-7B65697C429F}" dt="2025-04-11T19:19:18.091" v="1326" actId="27636"/>
          <ac:spMkLst>
            <pc:docMk/>
            <pc:sldMk cId="2722818494" sldId="263"/>
            <ac:spMk id="3" creationId="{F2C14393-6FFF-9137-8081-5710C295D593}"/>
          </ac:spMkLst>
        </pc:spChg>
        <pc:spChg chg="add">
          <ac:chgData name="Strandberg, Kristen" userId="6518410d-b778-483f-92ad-08af4b0b3eb5" providerId="ADAL" clId="{226D772B-A5F7-49ED-9305-7B65697C429F}" dt="2025-04-11T19:17:44.351" v="1310" actId="26606"/>
          <ac:spMkLst>
            <pc:docMk/>
            <pc:sldMk cId="2722818494" sldId="263"/>
            <ac:spMk id="15" creationId="{2B97F24A-32CE-4C1C-A50D-3016B394DCFB}"/>
          </ac:spMkLst>
        </pc:spChg>
        <pc:spChg chg="add">
          <ac:chgData name="Strandberg, Kristen" userId="6518410d-b778-483f-92ad-08af4b0b3eb5" providerId="ADAL" clId="{226D772B-A5F7-49ED-9305-7B65697C429F}" dt="2025-04-11T19:17:44.351" v="1310" actId="26606"/>
          <ac:spMkLst>
            <pc:docMk/>
            <pc:sldMk cId="2722818494" sldId="263"/>
            <ac:spMk id="17" creationId="{CD8B4F24-440B-49E9-B85D-733523DC064B}"/>
          </ac:spMkLst>
        </pc:spChg>
        <pc:picChg chg="add mod">
          <ac:chgData name="Strandberg, Kristen" userId="6518410d-b778-483f-92ad-08af4b0b3eb5" providerId="ADAL" clId="{226D772B-A5F7-49ED-9305-7B65697C429F}" dt="2025-04-11T19:20:00.230" v="1331" actId="1076"/>
          <ac:picMkLst>
            <pc:docMk/>
            <pc:sldMk cId="2722818494" sldId="263"/>
            <ac:picMk id="5" creationId="{C479A722-C95C-9057-FD2D-E950CC4C37D2}"/>
          </ac:picMkLst>
        </pc:picChg>
      </pc:sldChg>
      <pc:sldChg chg="addSp delSp modSp new mod">
        <pc:chgData name="Strandberg, Kristen" userId="6518410d-b778-483f-92ad-08af4b0b3eb5" providerId="ADAL" clId="{226D772B-A5F7-49ED-9305-7B65697C429F}" dt="2025-04-11T19:09:57.520" v="1267" actId="1076"/>
        <pc:sldMkLst>
          <pc:docMk/>
          <pc:sldMk cId="2068907454" sldId="264"/>
        </pc:sldMkLst>
        <pc:graphicFrameChg chg="add mod modGraphic">
          <ac:chgData name="Strandberg, Kristen" userId="6518410d-b778-483f-92ad-08af4b0b3eb5" providerId="ADAL" clId="{226D772B-A5F7-49ED-9305-7B65697C429F}" dt="2025-04-11T19:09:57.520" v="1267" actId="1076"/>
          <ac:graphicFrameMkLst>
            <pc:docMk/>
            <pc:sldMk cId="2068907454" sldId="264"/>
            <ac:graphicFrameMk id="5" creationId="{E944D921-AAEF-0464-3784-E9B911C31C95}"/>
          </ac:graphicFrameMkLst>
        </pc:graphicFrameChg>
        <pc:picChg chg="add mod">
          <ac:chgData name="Strandberg, Kristen" userId="6518410d-b778-483f-92ad-08af4b0b3eb5" providerId="ADAL" clId="{226D772B-A5F7-49ED-9305-7B65697C429F}" dt="2025-04-11T18:56:56.270" v="749" actId="14100"/>
          <ac:picMkLst>
            <pc:docMk/>
            <pc:sldMk cId="2068907454" sldId="264"/>
            <ac:picMk id="4" creationId="{DF287343-6F79-0804-5B85-B9FA169B5229}"/>
          </ac:picMkLst>
        </pc:picChg>
      </pc:sldChg>
      <pc:sldChg chg="addSp delSp modSp new mod">
        <pc:chgData name="Strandberg, Kristen" userId="6518410d-b778-483f-92ad-08af4b0b3eb5" providerId="ADAL" clId="{226D772B-A5F7-49ED-9305-7B65697C429F}" dt="2025-04-11T19:39:08.027" v="2220" actId="1076"/>
        <pc:sldMkLst>
          <pc:docMk/>
          <pc:sldMk cId="1505540108" sldId="265"/>
        </pc:sldMkLst>
        <pc:graphicFrameChg chg="add mod modGraphic">
          <ac:chgData name="Strandberg, Kristen" userId="6518410d-b778-483f-92ad-08af4b0b3eb5" providerId="ADAL" clId="{226D772B-A5F7-49ED-9305-7B65697C429F}" dt="2025-04-11T19:39:08.027" v="2220" actId="1076"/>
          <ac:graphicFrameMkLst>
            <pc:docMk/>
            <pc:sldMk cId="1505540108" sldId="265"/>
            <ac:graphicFrameMk id="6" creationId="{E7B9A55B-5403-CF1E-C288-5B464DF7BEC6}"/>
          </ac:graphicFrameMkLst>
        </pc:graphicFrameChg>
        <pc:picChg chg="add mod">
          <ac:chgData name="Strandberg, Kristen" userId="6518410d-b778-483f-92ad-08af4b0b3eb5" providerId="ADAL" clId="{226D772B-A5F7-49ED-9305-7B65697C429F}" dt="2025-04-11T19:38:42.156" v="2216" actId="1076"/>
          <ac:picMkLst>
            <pc:docMk/>
            <pc:sldMk cId="1505540108" sldId="265"/>
            <ac:picMk id="4" creationId="{71795BA0-4667-1F63-903F-8E3010D6B3E1}"/>
          </ac:picMkLst>
        </pc:picChg>
      </pc:sldChg>
      <pc:sldChg chg="addSp delSp modSp add del mod">
        <pc:chgData name="Strandberg, Kristen" userId="6518410d-b778-483f-92ad-08af4b0b3eb5" providerId="ADAL" clId="{226D772B-A5F7-49ED-9305-7B65697C429F}" dt="2025-04-11T19:55:09.939" v="2272" actId="2696"/>
        <pc:sldMkLst>
          <pc:docMk/>
          <pc:sldMk cId="353873229" sldId="266"/>
        </pc:sldMkLst>
      </pc:sldChg>
      <pc:sldChg chg="new del">
        <pc:chgData name="Strandberg, Kristen" userId="6518410d-b778-483f-92ad-08af4b0b3eb5" providerId="ADAL" clId="{226D772B-A5F7-49ED-9305-7B65697C429F}" dt="2025-04-11T19:53:53.340" v="2230" actId="2696"/>
        <pc:sldMkLst>
          <pc:docMk/>
          <pc:sldMk cId="3121288806" sldId="266"/>
        </pc:sldMkLst>
      </pc:sldChg>
      <pc:sldChg chg="addSp modSp new mod">
        <pc:chgData name="Strandberg, Kristen" userId="6518410d-b778-483f-92ad-08af4b0b3eb5" providerId="ADAL" clId="{226D772B-A5F7-49ED-9305-7B65697C429F}" dt="2025-04-17T16:36:23.671" v="2331" actId="1076"/>
        <pc:sldMkLst>
          <pc:docMk/>
          <pc:sldMk cId="3457101744" sldId="266"/>
        </pc:sldMkLst>
        <pc:spChg chg="mod">
          <ac:chgData name="Strandberg, Kristen" userId="6518410d-b778-483f-92ad-08af4b0b3eb5" providerId="ADAL" clId="{226D772B-A5F7-49ED-9305-7B65697C429F}" dt="2025-04-17T16:36:23.671" v="2331" actId="1076"/>
          <ac:spMkLst>
            <pc:docMk/>
            <pc:sldMk cId="3457101744" sldId="266"/>
            <ac:spMk id="2" creationId="{57F677F0-3687-F4F1-822E-755699FC0CBF}"/>
          </ac:spMkLst>
        </pc:spChg>
        <pc:spChg chg="mod">
          <ac:chgData name="Strandberg, Kristen" userId="6518410d-b778-483f-92ad-08af4b0b3eb5" providerId="ADAL" clId="{226D772B-A5F7-49ED-9305-7B65697C429F}" dt="2025-04-17T16:36:23.671" v="2331" actId="1076"/>
          <ac:spMkLst>
            <pc:docMk/>
            <pc:sldMk cId="3457101744" sldId="266"/>
            <ac:spMk id="3" creationId="{E89D968F-B562-9CCE-79D4-1F618FA04792}"/>
          </ac:spMkLst>
        </pc:spChg>
        <pc:cxnChg chg="add mod">
          <ac:chgData name="Strandberg, Kristen" userId="6518410d-b778-483f-92ad-08af4b0b3eb5" providerId="ADAL" clId="{226D772B-A5F7-49ED-9305-7B65697C429F}" dt="2025-04-17T16:36:23.671" v="2331" actId="1076"/>
          <ac:cxnSpMkLst>
            <pc:docMk/>
            <pc:sldMk cId="3457101744" sldId="266"/>
            <ac:cxnSpMk id="4" creationId="{D2042436-376C-ED79-8F1F-55049667416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7038-100B-856F-61BA-2D2CE6BCC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145AF-78BB-8E9B-8F58-BE10211BE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72D2E-FB0B-62FF-2430-C688C5B6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C9246-D04F-DA9F-191C-62E15449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A5A24-23A2-8859-1B9A-3301C36D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7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A8BA-D108-B66C-9D76-11B2577E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3D8CE-5871-488B-EC25-791ED5546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14C41-5D5E-AD09-3A43-E63F4019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5AFE8-C3A1-958C-A42C-975F18C3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1F3B-32C5-A22D-6396-C7B7F04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9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8E4AF6-A247-C9A6-A2C6-5ACD63455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A7352-C2B9-8336-A33D-7769F94B7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3AD51-B059-BC2C-CD42-5A292E14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76056-F55C-E749-82DD-2766CBB3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8E785-9AF7-9D73-2F65-802CD181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65EA-2C92-DE2E-BE36-5C5278E2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9842-0114-837C-9B46-9AD265D4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7330A-CB84-08DB-7511-A88D3E5F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8AC51-36C8-8BFC-373A-DEAC4783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C067-07DF-6ADD-E08B-6DB4C166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84D63-5C41-766E-0D80-04171AC8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65B86-DED5-E0FB-914F-2D1ED0116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050FC-DE10-3509-E352-FA78FE58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8191E-11DA-8B0C-5325-B2AB3891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B12D-1263-E9B9-150A-0B2E82EC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9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79BA-7FF1-5252-EF1A-A9DACF81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C36F-9AC6-221C-43B0-3531D20F8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E76BA-92AE-7A15-986C-E168890D4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43905-3CCB-C5D8-AB22-E2B1DAFE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8B327-B115-CB4B-F4D8-33D4420E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89C6C-0FAF-A150-EFF0-345D880A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BA5C-01F8-164C-E360-71FC48E0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05E2D-2640-3D4A-8F75-DA510067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7A8FF-7D16-7C35-544F-1D33F551A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08493-BD82-32AF-E07E-97DDCB2C2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AA7CA-7A9D-4D58-3BCB-B52AFBE3F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019F-C60B-E77F-4A5C-5B87DD69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C019C3-2339-A840-63E7-BDB2CBA8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180FFB-2262-48E5-0BDF-E8CC081E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5DF3-6381-A3F7-7263-524124C6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BE06F-9BD3-9F9B-565C-05B11B06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258E5-C7CA-0BEE-C44F-EACAE778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CEB94-15F9-585B-026A-BBFF6290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6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5DB5B-B34B-3DFE-072D-508F0163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3393C-D901-5C97-CE5A-82838B57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A9076-B097-3E94-294C-826FD2DE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299D-C5D8-AC7C-F316-E506E5E0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84AD-EF83-F111-C4DD-6A6DFDCB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E6E1C-9AB7-FC2E-AC56-E2EA11348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590B6-6F01-DF00-BFD9-7B8B04EB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D83B1-64E6-F5D6-B3CF-ACF751381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37F9C-84FC-E515-AAB5-502AB9E4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CFB9-B06E-9937-6461-A5911006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C4265-588D-F68E-D0DA-BBBB1F8F2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513A5-EBFD-2BDF-FAA0-EA0546E21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0780E-2299-8EF8-229A-0874CA2F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CDE0C-7B75-13D3-64F7-CCF1B8AC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F526-34B3-4F8D-F7F0-CF0E55A9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ED382-3DEF-0AC7-504A-EFCAF650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C85EC-3EDF-53AF-6C54-A0109013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E8C7-A77F-7404-E699-F45C620C1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8166C-9192-487B-A947-4046DF09961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9D0F0-D53C-E3A3-4246-5BC0C157F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78408-E520-2D3D-E4DC-9FDDD801E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7E337F-EF19-4B9C-A96A-5CB80667A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87671-92C7-1598-13D8-E080606DD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664" y="5538799"/>
            <a:ext cx="10592174" cy="1000655"/>
          </a:xfrm>
        </p:spPr>
        <p:txBody>
          <a:bodyPr anchor="t">
            <a:noAutofit/>
          </a:bodyPr>
          <a:lstStyle/>
          <a:p>
            <a:r>
              <a:rPr lang="en-US" sz="2400" kern="100" dirty="0">
                <a:solidFill>
                  <a:srgbClr val="4C26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Kristen Strandberg, PhD</a:t>
            </a:r>
            <a:br>
              <a:rPr lang="en-US" sz="2400" kern="100" dirty="0">
                <a:solidFill>
                  <a:srgbClr val="4C26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solidFill>
                  <a:srgbClr val="4C26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Director of University Libraries</a:t>
            </a:r>
            <a:br>
              <a:rPr lang="en-US" sz="2400" kern="100" dirty="0">
                <a:solidFill>
                  <a:srgbClr val="4C26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solidFill>
                  <a:srgbClr val="4C26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University of Evansville</a:t>
            </a:r>
            <a:br>
              <a:rPr lang="en-US" sz="2800" b="1" kern="100" dirty="0">
                <a:solidFill>
                  <a:srgbClr val="4C26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4C268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A89E2-05E9-71B0-C8B6-C92097BE9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3" b="28802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91151BB-C9D7-5596-A562-64EB0249E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4" y="4735880"/>
            <a:ext cx="10500734" cy="484374"/>
          </a:xfrm>
        </p:spPr>
        <p:txBody>
          <a:bodyPr anchor="b">
            <a:noAutofit/>
          </a:bodyPr>
          <a:lstStyle/>
          <a:p>
            <a:r>
              <a:rPr lang="en-US" sz="3600" b="1" kern="100" dirty="0">
                <a:solidFill>
                  <a:srgbClr val="4C2683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IDEA Loft: Establishing Browsable and Useful Resources for Diverse Student Needs”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4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77F0-3687-F4F1-822E-755699FC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D968F-B562-9CCE-79D4-1F618FA04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065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Kristen Strandberg</a:t>
            </a:r>
          </a:p>
          <a:p>
            <a:pPr marL="0" indent="0" algn="ctr">
              <a:buNone/>
            </a:pPr>
            <a:r>
              <a:rPr lang="en-US" dirty="0"/>
              <a:t>ks532@evansville.edu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042436-376C-ED79-8F1F-550496674161}"/>
              </a:ext>
            </a:extLst>
          </p:cNvPr>
          <p:cNvCxnSpPr/>
          <p:nvPr/>
        </p:nvCxnSpPr>
        <p:spPr>
          <a:xfrm>
            <a:off x="2342388" y="2625635"/>
            <a:ext cx="7507224" cy="0"/>
          </a:xfrm>
          <a:prstGeom prst="line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10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F7751-74F4-B0E0-4F63-E4F1F2E2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IDEA Loft provides hard copy books, magazines, pamphlets, and brochures for campus and community resources useful especially to students who are LGBTQ+, first generation, low income, international, and people of color, as well as those living with disabilities. </a:t>
            </a:r>
            <a:endParaRPr lang="en-US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66B7F-6111-DA34-3CB6-903F02B2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2337206"/>
            <a:ext cx="5458968" cy="2183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2D57C-4CE6-D1EE-2940-BAFE2E89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200467"/>
            <a:ext cx="2807208" cy="1325563"/>
          </a:xfrm>
        </p:spPr>
        <p:txBody>
          <a:bodyPr>
            <a:noAutofit/>
          </a:bodyPr>
          <a:lstStyle/>
          <a:p>
            <a:r>
              <a:rPr lang="en-US" sz="4800" dirty="0"/>
              <a:t>Purpose:</a:t>
            </a:r>
          </a:p>
        </p:txBody>
      </p:sp>
    </p:spTree>
    <p:extLst>
      <p:ext uri="{BB962C8B-B14F-4D97-AF65-F5344CB8AC3E}">
        <p14:creationId xmlns:p14="http://schemas.microsoft.com/office/powerpoint/2010/main" val="115752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4E8B8-9E9C-D9A1-C433-F92230D3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400" dirty="0"/>
              <a:t>Private, non-profit</a:t>
            </a:r>
          </a:p>
          <a:p>
            <a:r>
              <a:rPr lang="en-US" sz="2400" dirty="0"/>
              <a:t>Liberal arts foundation; growing professional programs</a:t>
            </a:r>
          </a:p>
          <a:p>
            <a:r>
              <a:rPr lang="en-US" sz="2400" dirty="0"/>
              <a:t>Just over 2000 students, ¾ undergraduate</a:t>
            </a:r>
          </a:p>
          <a:p>
            <a:endParaRPr lang="en-US" sz="2400" dirty="0"/>
          </a:p>
        </p:txBody>
      </p:sp>
      <p:pic>
        <p:nvPicPr>
          <p:cNvPr id="8" name="Picture 7" descr="A outline of a state with a blue dot&#10;&#10;AI-generated content may be incorrect.">
            <a:extLst>
              <a:ext uri="{FF2B5EF4-FFF2-40B4-BE49-F238E27FC236}">
                <a16:creationId xmlns:a16="http://schemas.microsoft.com/office/drawing/2014/main" id="{1BEE7F26-62AB-D51F-38A8-FD350546E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10813" r="27153" b="13772"/>
          <a:stretch/>
        </p:blipFill>
        <p:spPr>
          <a:xfrm>
            <a:off x="8703012" y="329183"/>
            <a:ext cx="2335872" cy="3429969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2BB9900-E1DB-182D-5BF8-76B3695E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667838"/>
            <a:ext cx="3995928" cy="9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4E4187-FB9E-E6C6-FFFB-8C7DE1A6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757"/>
            <a:ext cx="2807208" cy="1325563"/>
          </a:xfrm>
        </p:spPr>
        <p:txBody>
          <a:bodyPr>
            <a:noAutofit/>
          </a:bodyPr>
          <a:lstStyle/>
          <a:p>
            <a:r>
              <a:rPr lang="en-US" sz="4800" dirty="0"/>
              <a:t>About us:</a:t>
            </a:r>
          </a:p>
        </p:txBody>
      </p:sp>
    </p:spTree>
    <p:extLst>
      <p:ext uri="{BB962C8B-B14F-4D97-AF65-F5344CB8AC3E}">
        <p14:creationId xmlns:p14="http://schemas.microsoft.com/office/powerpoint/2010/main" val="390562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287343-6F79-0804-5B85-B9FA169B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10" y="325055"/>
            <a:ext cx="3488998" cy="8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44D921-AAEF-0464-3784-E9B911C31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754328"/>
              </p:ext>
            </p:extLst>
          </p:nvPr>
        </p:nvGraphicFramePr>
        <p:xfrm>
          <a:off x="1827757" y="1498532"/>
          <a:ext cx="8536486" cy="492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510">
                  <a:extLst>
                    <a:ext uri="{9D8B030D-6E8A-4147-A177-3AD203B41FA5}">
                      <a16:colId xmlns:a16="http://schemas.microsoft.com/office/drawing/2014/main" val="680700085"/>
                    </a:ext>
                  </a:extLst>
                </a:gridCol>
                <a:gridCol w="4379976">
                  <a:extLst>
                    <a:ext uri="{9D8B030D-6E8A-4147-A177-3AD203B41FA5}">
                      <a16:colId xmlns:a16="http://schemas.microsoft.com/office/drawing/2014/main" val="2182619419"/>
                    </a:ext>
                  </a:extLst>
                </a:gridCol>
              </a:tblGrid>
              <a:tr h="540038">
                <a:tc>
                  <a:txBody>
                    <a:bodyPr/>
                    <a:lstStyle/>
                    <a:p>
                      <a:r>
                        <a:rPr lang="en-US" sz="2800" dirty="0"/>
                        <a:t>Demographic Identifier</a:t>
                      </a:r>
                    </a:p>
                  </a:txBody>
                  <a:tcPr>
                    <a:solidFill>
                      <a:srgbClr val="4C2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% student body</a:t>
                      </a:r>
                    </a:p>
                  </a:txBody>
                  <a:tcPr>
                    <a:solidFill>
                      <a:srgbClr val="4C2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53793"/>
                  </a:ext>
                </a:extLst>
              </a:tr>
              <a:tr h="540038">
                <a:tc>
                  <a:txBody>
                    <a:bodyPr/>
                    <a:lstStyle/>
                    <a:p>
                      <a:r>
                        <a:rPr lang="en-US" sz="2000" dirty="0"/>
                        <a:t>Gender identity</a:t>
                      </a:r>
                      <a:r>
                        <a:rPr lang="en-US" sz="2000" baseline="30000" dirty="0"/>
                        <a:t>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61% female; 39% 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31736"/>
                  </a:ext>
                </a:extLst>
              </a:tr>
              <a:tr h="540038">
                <a:tc>
                  <a:txBody>
                    <a:bodyPr/>
                    <a:lstStyle/>
                    <a:p>
                      <a:r>
                        <a:rPr lang="en-US" sz="2000" dirty="0"/>
                        <a:t>Race &amp; 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71.5% White</a:t>
                      </a:r>
                    </a:p>
                    <a:p>
                      <a:r>
                        <a:rPr lang="en-US" sz="2000" dirty="0"/>
                        <a:t>8.2%    International</a:t>
                      </a:r>
                      <a:r>
                        <a:rPr lang="en-US" sz="2000" baseline="30000" dirty="0"/>
                        <a:t>* </a:t>
                      </a:r>
                      <a:endParaRPr lang="en-US" sz="2000" baseline="0" dirty="0"/>
                    </a:p>
                    <a:p>
                      <a:r>
                        <a:rPr lang="en-US" sz="2000" baseline="0" dirty="0"/>
                        <a:t>5.9%    Hispanic/Latino</a:t>
                      </a:r>
                    </a:p>
                    <a:p>
                      <a:r>
                        <a:rPr lang="en-US" sz="2000" baseline="0" dirty="0"/>
                        <a:t>5.1%    Black or African American</a:t>
                      </a:r>
                    </a:p>
                    <a:p>
                      <a:r>
                        <a:rPr lang="en-US" sz="2000" baseline="0" dirty="0"/>
                        <a:t>4.6%    Two or more races</a:t>
                      </a:r>
                    </a:p>
                    <a:p>
                      <a:r>
                        <a:rPr lang="en-US" sz="2000" baseline="0" dirty="0"/>
                        <a:t>3.6%    Asian</a:t>
                      </a:r>
                    </a:p>
                    <a:p>
                      <a:r>
                        <a:rPr lang="en-US" sz="2000" baseline="0" dirty="0"/>
                        <a:t>1.1%    Unknown or other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434104"/>
                  </a:ext>
                </a:extLst>
              </a:tr>
              <a:tr h="540038">
                <a:tc>
                  <a:txBody>
                    <a:bodyPr/>
                    <a:lstStyle/>
                    <a:p>
                      <a:r>
                        <a:rPr lang="en-US" sz="2000" dirty="0"/>
                        <a:t>Pell Eligible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558475"/>
                  </a:ext>
                </a:extLst>
              </a:tr>
              <a:tr h="540038">
                <a:tc>
                  <a:txBody>
                    <a:bodyPr/>
                    <a:lstStyle/>
                    <a:p>
                      <a:r>
                        <a:rPr lang="en-US" sz="2000" dirty="0"/>
                        <a:t>First Generation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20409"/>
                  </a:ext>
                </a:extLst>
              </a:tr>
              <a:tr h="540038">
                <a:tc>
                  <a:txBody>
                    <a:bodyPr/>
                    <a:lstStyle/>
                    <a:p>
                      <a:r>
                        <a:rPr lang="en-US" sz="2000" dirty="0"/>
                        <a:t>Utilizing Campus Disability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3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90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795BA0-4667-1F63-903F-8E3010D6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031" y="458050"/>
            <a:ext cx="6399938" cy="255997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B9A55B-5403-CF1E-C288-5B464DF7B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21929"/>
              </p:ext>
            </p:extLst>
          </p:nvPr>
        </p:nvGraphicFramePr>
        <p:xfrm>
          <a:off x="1624584" y="3429000"/>
          <a:ext cx="8942832" cy="280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416">
                  <a:extLst>
                    <a:ext uri="{9D8B030D-6E8A-4147-A177-3AD203B41FA5}">
                      <a16:colId xmlns:a16="http://schemas.microsoft.com/office/drawing/2014/main" val="130963215"/>
                    </a:ext>
                  </a:extLst>
                </a:gridCol>
                <a:gridCol w="4471416">
                  <a:extLst>
                    <a:ext uri="{9D8B030D-6E8A-4147-A177-3AD203B41FA5}">
                      <a16:colId xmlns:a16="http://schemas.microsoft.com/office/drawing/2014/main" val="2998563719"/>
                    </a:ext>
                  </a:extLst>
                </a:gridCol>
              </a:tblGrid>
              <a:tr h="401316">
                <a:tc>
                  <a:txBody>
                    <a:bodyPr/>
                    <a:lstStyle/>
                    <a:p>
                      <a:r>
                        <a:rPr lang="en-US" sz="2000" dirty="0"/>
                        <a:t>Goals </a:t>
                      </a:r>
                    </a:p>
                  </a:txBody>
                  <a:tcPr>
                    <a:solidFill>
                      <a:srgbClr val="4C26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Furthers wellbeing by . . .</a:t>
                      </a:r>
                    </a:p>
                  </a:txBody>
                  <a:tcPr>
                    <a:solidFill>
                      <a:srgbClr val="4C2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9313"/>
                  </a:ext>
                </a:extLst>
              </a:tr>
              <a:tr h="692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Designates the library as a safe, inclusive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Fostering community and belonging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60002"/>
                  </a:ext>
                </a:extLst>
              </a:tr>
              <a:tr h="692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Provides resources directly useful to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Establishing the library as a one-stop hub for seeking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52440"/>
                  </a:ext>
                </a:extLst>
              </a:tr>
              <a:tr h="989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Demonstrates support for diversity initiatives </a:t>
                      </a:r>
                      <a:r>
                        <a:rPr lang="en-US" sz="2000" b="1" dirty="0"/>
                        <a:t>across campus</a:t>
                      </a:r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Asserting that inclusivity and belonging important to us </a:t>
                      </a:r>
                      <a:r>
                        <a:rPr lang="en-US" sz="2000" b="1" dirty="0"/>
                        <a:t>as a campus </a:t>
                      </a:r>
                      <a:r>
                        <a:rPr lang="en-US" sz="2000" dirty="0"/>
                        <a:t>and are not confined to the DEI office.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451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54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72C2-6FEF-9345-1EC4-CEB1F593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00"/>
          </a:xfrm>
        </p:spPr>
        <p:txBody>
          <a:bodyPr>
            <a:normAutofit/>
          </a:bodyPr>
          <a:lstStyle/>
          <a:p>
            <a:r>
              <a:rPr lang="en-US" sz="4800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B826-4465-842E-06AC-68C04EA9A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5327650"/>
          </a:xfrm>
        </p:spPr>
        <p:txBody>
          <a:bodyPr>
            <a:normAutofit/>
          </a:bodyPr>
          <a:lstStyle/>
          <a:p>
            <a:r>
              <a:rPr lang="en-US" dirty="0"/>
              <a:t>Books: existing collection and newly purchased</a:t>
            </a:r>
          </a:p>
          <a:p>
            <a:pPr lvl="1"/>
            <a:r>
              <a:rPr lang="en-US" dirty="0"/>
              <a:t>Featured collections rotate</a:t>
            </a:r>
          </a:p>
          <a:p>
            <a:r>
              <a:rPr lang="en-US" dirty="0"/>
              <a:t>Monthly themes include:</a:t>
            </a:r>
          </a:p>
          <a:p>
            <a:pPr lvl="1"/>
            <a:r>
              <a:rPr lang="en-US" dirty="0"/>
              <a:t>Resources for freshmen and first-generation students</a:t>
            </a:r>
          </a:p>
          <a:p>
            <a:pPr lvl="1"/>
            <a:r>
              <a:rPr lang="en-US" dirty="0"/>
              <a:t>Black History Month</a:t>
            </a:r>
          </a:p>
          <a:p>
            <a:pPr lvl="1"/>
            <a:r>
              <a:rPr lang="en-US" dirty="0"/>
              <a:t>Hispanic Heritage Month</a:t>
            </a:r>
          </a:p>
          <a:p>
            <a:pPr lvl="1"/>
            <a:r>
              <a:rPr lang="en-US" dirty="0"/>
              <a:t>Pride Month</a:t>
            </a:r>
          </a:p>
          <a:p>
            <a:r>
              <a:rPr lang="en-US" dirty="0"/>
              <a:t>Pamphlets for university and city-wide services</a:t>
            </a:r>
          </a:p>
          <a:p>
            <a:pPr lvl="1"/>
            <a:r>
              <a:rPr lang="en-US" dirty="0"/>
              <a:t>Title IX and regional domestic violence organization</a:t>
            </a:r>
          </a:p>
          <a:p>
            <a:pPr lvl="1"/>
            <a:r>
              <a:rPr lang="en-US" dirty="0"/>
              <a:t>Healthcare information</a:t>
            </a:r>
          </a:p>
          <a:p>
            <a:pPr lvl="1"/>
            <a:r>
              <a:rPr lang="en-US" dirty="0"/>
              <a:t>Academic support</a:t>
            </a:r>
          </a:p>
          <a:p>
            <a:pPr lvl="1"/>
            <a:r>
              <a:rPr lang="en-US" dirty="0"/>
              <a:t>Mental health resources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098" name="Picture 2" descr="UE Mark Color">
            <a:extLst>
              <a:ext uri="{FF2B5EF4-FFF2-40B4-BE49-F238E27FC236}">
                <a16:creationId xmlns:a16="http://schemas.microsoft.com/office/drawing/2014/main" id="{5B184943-FCB5-E22D-0D56-2D02E077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240" y="5283801"/>
            <a:ext cx="1464747" cy="120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2DE8D1-4E1A-4530-5273-B8C3B8506CDC}"/>
              </a:ext>
            </a:extLst>
          </p:cNvPr>
          <p:cNvCxnSpPr/>
          <p:nvPr/>
        </p:nvCxnSpPr>
        <p:spPr>
          <a:xfrm>
            <a:off x="865632" y="1188720"/>
            <a:ext cx="7507224" cy="0"/>
          </a:xfrm>
          <a:prstGeom prst="line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6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rack with papers on it&#10;&#10;AI-generated content may be incorrect.">
            <a:extLst>
              <a:ext uri="{FF2B5EF4-FFF2-40B4-BE49-F238E27FC236}">
                <a16:creationId xmlns:a16="http://schemas.microsoft.com/office/drawing/2014/main" id="{0925CF43-B174-C5E4-313A-630E7132E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9" r="10367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 screen on a shelf&#10;&#10;AI-generated content may be incorrect.">
            <a:extLst>
              <a:ext uri="{FF2B5EF4-FFF2-40B4-BE49-F238E27FC236}">
                <a16:creationId xmlns:a16="http://schemas.microsoft.com/office/drawing/2014/main" id="{1719195E-DB80-4A04-7A27-E2F054BAB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9" r="2" b="30326"/>
          <a:stretch/>
        </p:blipFill>
        <p:spPr bwMode="auto">
          <a:xfrm>
            <a:off x="3374514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 sign on the window of a building&#10;&#10;AI-generated content may be incorrect.">
            <a:extLst>
              <a:ext uri="{FF2B5EF4-FFF2-40B4-BE49-F238E27FC236}">
                <a16:creationId xmlns:a16="http://schemas.microsoft.com/office/drawing/2014/main" id="{5687B6AF-10AE-C66E-5BBE-B193AB8FD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r="7526" b="-2"/>
          <a:stretch/>
        </p:blipFill>
        <p:spPr bwMode="auto">
          <a:xfrm>
            <a:off x="3428339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5" name="Freeform: Shape 308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E8854-5296-D56C-B037-C76DE33D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Autofit/>
          </a:bodyPr>
          <a:lstStyle/>
          <a:p>
            <a:r>
              <a:rPr lang="en-US" sz="4800" dirty="0"/>
              <a:t>Initial funding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7805-5291-A361-2F5D-862A8F44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249424"/>
            <a:ext cx="3423666" cy="3922776"/>
          </a:xfrm>
        </p:spPr>
        <p:txBody>
          <a:bodyPr>
            <a:normAutofit/>
          </a:bodyPr>
          <a:lstStyle/>
          <a:p>
            <a:r>
              <a:rPr lang="en-US" sz="2400" dirty="0"/>
              <a:t>UE’s Center for Inclusive Excellence</a:t>
            </a:r>
          </a:p>
          <a:p>
            <a:pPr lvl="1"/>
            <a:r>
              <a:rPr lang="en-US" dirty="0"/>
              <a:t>$2000</a:t>
            </a:r>
          </a:p>
          <a:p>
            <a:pPr lvl="1"/>
            <a:r>
              <a:rPr lang="en-US" dirty="0"/>
              <a:t>Purchase of books, signage, pamphlet display, TV monitor</a:t>
            </a:r>
          </a:p>
        </p:txBody>
      </p:sp>
    </p:spTree>
    <p:extLst>
      <p:ext uri="{BB962C8B-B14F-4D97-AF65-F5344CB8AC3E}">
        <p14:creationId xmlns:p14="http://schemas.microsoft.com/office/powerpoint/2010/main" val="80733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9A16A-BA06-ED06-B5BB-75B74F6D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800" dirty="0"/>
              <a:t>Further funding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C1E36-1474-B6A3-5C70-9DB8E7E64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924847"/>
            <a:ext cx="4941190" cy="3410712"/>
          </a:xfrm>
        </p:spPr>
        <p:txBody>
          <a:bodyPr anchor="t">
            <a:normAutofit/>
          </a:bodyPr>
          <a:lstStyle/>
          <a:p>
            <a:r>
              <a:rPr lang="en-US" sz="2400" dirty="0"/>
              <a:t>Indiana Humanities</a:t>
            </a:r>
          </a:p>
          <a:p>
            <a:pPr lvl="1"/>
            <a:r>
              <a:rPr lang="en-US" dirty="0"/>
              <a:t>$1000 Advancing Racial Equity Collection Development Grant</a:t>
            </a:r>
          </a:p>
          <a:p>
            <a:pPr lvl="1"/>
            <a:r>
              <a:rPr lang="en-US" dirty="0"/>
              <a:t>Mix of fiction and non-fiction book titles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FD282-9241-2407-4E61-5F9D3A9B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58" r="-2757"/>
          <a:stretch/>
        </p:blipFill>
        <p:spPr>
          <a:xfrm>
            <a:off x="7613603" y="2573756"/>
            <a:ext cx="4210671" cy="41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31776-8EB9-87A5-1B5F-ABA729D6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800" dirty="0"/>
              <a:t>Usage and outcomes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14393-6FFF-9137-8081-5710C295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674489" cy="3410712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Host events to increase awareness</a:t>
            </a:r>
          </a:p>
          <a:p>
            <a:r>
              <a:rPr lang="en-US" sz="2400" dirty="0"/>
              <a:t>Students often sit in the space to study or meet</a:t>
            </a:r>
          </a:p>
          <a:p>
            <a:r>
              <a:rPr lang="en-US" sz="2400" dirty="0"/>
              <a:t>Students and campus community members frequently </a:t>
            </a:r>
            <a:r>
              <a:rPr lang="en-US" sz="2400" b="1" dirty="0"/>
              <a:t>browse</a:t>
            </a:r>
            <a:r>
              <a:rPr lang="en-US" sz="2400" dirty="0"/>
              <a:t> the collection</a:t>
            </a:r>
          </a:p>
          <a:p>
            <a:r>
              <a:rPr lang="en-US" sz="2400" dirty="0"/>
              <a:t>Usage: books misplaced, brochures run low</a:t>
            </a:r>
          </a:p>
          <a:p>
            <a:endParaRPr lang="en-US" sz="2400" dirty="0"/>
          </a:p>
        </p:txBody>
      </p:sp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C479A722-C95C-9057-FD2D-E950CC4C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9" y="1120140"/>
            <a:ext cx="5998465" cy="33741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281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361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Kristen Strandberg, PhD Director of University Libraries University of Evansville </vt:lpstr>
      <vt:lpstr>Purpose:</vt:lpstr>
      <vt:lpstr>About us:</vt:lpstr>
      <vt:lpstr>PowerPoint Presentation</vt:lpstr>
      <vt:lpstr>PowerPoint Presentation</vt:lpstr>
      <vt:lpstr>Getting started</vt:lpstr>
      <vt:lpstr>Initial funding</vt:lpstr>
      <vt:lpstr>Further funding</vt:lpstr>
      <vt:lpstr>Usage and outcomes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Strandberg, Kristen</dc:creator>
  <cp:lastModifiedBy>Strandberg, Kristen</cp:lastModifiedBy>
  <cp:revision>1</cp:revision>
  <dcterms:created xsi:type="dcterms:W3CDTF">2025-04-11T15:23:21Z</dcterms:created>
  <dcterms:modified xsi:type="dcterms:W3CDTF">2025-04-17T16:36:27Z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9f8e79-315a-4212-88ab-dacdbf25cea9_Enabled">
    <vt:lpwstr>true</vt:lpwstr>
  </property>
  <property fmtid="{D5CDD505-2E9C-101B-9397-08002B2CF9AE}" pid="3" name="MSIP_Label_2d9f8e79-315a-4212-88ab-dacdbf25cea9_SetDate">
    <vt:lpwstr>2025-04-11T16:00:20Z</vt:lpwstr>
  </property>
  <property fmtid="{D5CDD505-2E9C-101B-9397-08002B2CF9AE}" pid="4" name="MSIP_Label_2d9f8e79-315a-4212-88ab-dacdbf25cea9_Method">
    <vt:lpwstr>Standard</vt:lpwstr>
  </property>
  <property fmtid="{D5CDD505-2E9C-101B-9397-08002B2CF9AE}" pid="5" name="MSIP_Label_2d9f8e79-315a-4212-88ab-dacdbf25cea9_Name">
    <vt:lpwstr>defa4170-0d19-0005-0004-bc88714345d2</vt:lpwstr>
  </property>
  <property fmtid="{D5CDD505-2E9C-101B-9397-08002B2CF9AE}" pid="6" name="MSIP_Label_2d9f8e79-315a-4212-88ab-dacdbf25cea9_SiteId">
    <vt:lpwstr>a7d57d32-caf7-498d-a18f-e429f8df1f68</vt:lpwstr>
  </property>
  <property fmtid="{D5CDD505-2E9C-101B-9397-08002B2CF9AE}" pid="7" name="MSIP_Label_2d9f8e79-315a-4212-88ab-dacdbf25cea9_ActionId">
    <vt:lpwstr>ba629069-98cc-4571-9a8f-f5b12e7579dd</vt:lpwstr>
  </property>
  <property fmtid="{D5CDD505-2E9C-101B-9397-08002B2CF9AE}" pid="8" name="MSIP_Label_2d9f8e79-315a-4212-88ab-dacdbf25cea9_ContentBits">
    <vt:lpwstr>0</vt:lpwstr>
  </property>
  <property fmtid="{D5CDD505-2E9C-101B-9397-08002B2CF9AE}" pid="9" name="MSIP_Label_2d9f8e79-315a-4212-88ab-dacdbf25cea9_Tag">
    <vt:lpwstr>10, 3, 0, 1</vt:lpwstr>
  </property>
</Properties>
</file>