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32" r:id="rId2"/>
    <p:sldMasterId id="2147483756" r:id="rId3"/>
  </p:sldMasterIdLst>
  <p:notesMasterIdLst>
    <p:notesMasterId r:id="rId26"/>
  </p:notesMasterIdLst>
  <p:sldIdLst>
    <p:sldId id="257" r:id="rId4"/>
    <p:sldId id="289" r:id="rId5"/>
    <p:sldId id="287" r:id="rId6"/>
    <p:sldId id="315" r:id="rId7"/>
    <p:sldId id="294" r:id="rId8"/>
    <p:sldId id="295" r:id="rId9"/>
    <p:sldId id="297" r:id="rId10"/>
    <p:sldId id="298" r:id="rId11"/>
    <p:sldId id="299" r:id="rId12"/>
    <p:sldId id="291" r:id="rId13"/>
    <p:sldId id="300" r:id="rId14"/>
    <p:sldId id="303" r:id="rId15"/>
    <p:sldId id="313" r:id="rId16"/>
    <p:sldId id="311" r:id="rId17"/>
    <p:sldId id="305" r:id="rId18"/>
    <p:sldId id="309" r:id="rId19"/>
    <p:sldId id="308" r:id="rId20"/>
    <p:sldId id="310" r:id="rId21"/>
    <p:sldId id="312" r:id="rId22"/>
    <p:sldId id="314" r:id="rId23"/>
    <p:sldId id="277" r:id="rId24"/>
    <p:sldId id="29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7" autoAdjust="0"/>
    <p:restoredTop sz="94669"/>
  </p:normalViewPr>
  <p:slideViewPr>
    <p:cSldViewPr>
      <p:cViewPr varScale="1">
        <p:scale>
          <a:sx n="109" d="100"/>
          <a:sy n="109" d="100"/>
        </p:scale>
        <p:origin x="1112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600" b="1" dirty="0">
                <a:solidFill>
                  <a:schemeClr val="bg1"/>
                </a:solidFill>
              </a:rPr>
              <a:t>Demographics of Residential Population</a:t>
            </a:r>
            <a:r>
              <a:rPr lang="en-US" sz="2600" b="1" baseline="0" dirty="0">
                <a:solidFill>
                  <a:schemeClr val="bg1"/>
                </a:solidFill>
              </a:rPr>
              <a:t> in Washington State Juvenile Rehabilitation</a:t>
            </a:r>
            <a:endParaRPr lang="en-US" sz="2600" b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56844510815458"/>
          <c:y val="0.27204454131479794"/>
          <c:w val="0.87662695719069594"/>
          <c:h val="0.45046503639604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Chemical Abuse/ Dependency</c:v>
                </c:pt>
                <c:pt idx="1">
                  <c:v>Mental Health Condition</c:v>
                </c:pt>
                <c:pt idx="2">
                  <c:v>Male</c:v>
                </c:pt>
                <c:pt idx="3">
                  <c:v>Person of Color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0.57199999999999995</c:v>
                </c:pt>
                <c:pt idx="1">
                  <c:v>0.60799999999999998</c:v>
                </c:pt>
                <c:pt idx="2">
                  <c:v>0.92500000000000004</c:v>
                </c:pt>
                <c:pt idx="3">
                  <c:v>0.58699999999999997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0-4717-B8C8-D2EE3B468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122048"/>
        <c:axId val="211122608"/>
      </c:barChart>
      <c:catAx>
        <c:axId val="21112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22608"/>
        <c:crosses val="autoZero"/>
        <c:auto val="1"/>
        <c:lblAlgn val="ctr"/>
        <c:lblOffset val="100"/>
        <c:noMultiLvlLbl val="0"/>
      </c:catAx>
      <c:valAx>
        <c:axId val="2111226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220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4AF7D-EF18-4D64-90DE-3656716EDB8B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196AAC-EA12-4C9D-BC5D-F0D57DB3257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Background</a:t>
          </a:r>
        </a:p>
      </dgm:t>
    </dgm:pt>
    <dgm:pt modelId="{F386B676-0A48-4562-837E-BAAF58759A03}" type="parTrans" cxnId="{1FE59806-2375-405F-ABE8-39B24CDEA8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99141F-D1E7-44FD-AAB4-D074DBEE1B6F}" type="sibTrans" cxnId="{1FE59806-2375-405F-ABE8-39B24CDEA8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D12605-D420-4BD5-9D63-2C3B6C0BB94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Juvenile Justice System</a:t>
          </a:r>
        </a:p>
      </dgm:t>
    </dgm:pt>
    <dgm:pt modelId="{8B23411F-2326-4DD1-A9C3-B813320FD35E}" type="parTrans" cxnId="{A85A0D82-9D90-4B30-A7E9-9C74153AA4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0F443-48ED-4F0F-8CAF-968FB49E790E}" type="sibTrans" cxnId="{A85A0D82-9D90-4B30-A7E9-9C74153AA4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9237ED-95C7-4D1D-891C-486066F70F3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Youth Reentry</a:t>
          </a:r>
        </a:p>
      </dgm:t>
    </dgm:pt>
    <dgm:pt modelId="{A6DC45AE-D653-49B1-BA76-95703BE00972}" type="parTrans" cxnId="{1F6C523E-4882-4E6B-8F70-FE8A0CC2E5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7DBA0F-5CA9-4771-A42F-9C8414BB02CF}" type="sibTrans" cxnId="{1F6C523E-4882-4E6B-8F70-FE8A0CC2E5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BB6F0D-6D8D-49F4-8ACF-4EBD01BA726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Methods</a:t>
          </a:r>
        </a:p>
      </dgm:t>
    </dgm:pt>
    <dgm:pt modelId="{1A24D819-0EE1-4847-B656-553F4A28C1E1}" type="parTrans" cxnId="{72D61C6D-DC11-45BD-BE78-2790F6114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11E996-6AFB-4105-9B96-48D7C4AF533E}" type="sibTrans" cxnId="{72D61C6D-DC11-45BD-BE78-2790F6114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814C99-D594-4B31-991A-01EE2AD2396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Study Questions</a:t>
          </a:r>
        </a:p>
      </dgm:t>
    </dgm:pt>
    <dgm:pt modelId="{BDDF412F-17B9-491E-B3E8-BCD0DC043371}" type="parTrans" cxnId="{6629CE99-22BA-45CC-A596-15F41C458F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6C370A-3DB1-4610-B930-1A88FF3F898F}" type="sibTrans" cxnId="{6629CE99-22BA-45CC-A596-15F41C458F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A1D94C-1D91-41DB-8A25-1832E5F7C79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GIS Data and Methods</a:t>
          </a:r>
        </a:p>
      </dgm:t>
    </dgm:pt>
    <dgm:pt modelId="{CD88BCBA-E25A-4B22-82BC-F1FB9E6385FB}" type="parTrans" cxnId="{94064A17-0F4D-4699-89E5-26835C305B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C89570-3D4C-4471-9177-39E1F798A84D}" type="sibTrans" cxnId="{94064A17-0F4D-4699-89E5-26835C305B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EE4AF1-E2E5-470F-8EDB-1A36C19C9C85}">
      <dgm:prSet phldrT="[Text]"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Findings</a:t>
          </a:r>
        </a:p>
      </dgm:t>
    </dgm:pt>
    <dgm:pt modelId="{7F95F5A3-B6E6-43BB-B150-54E9C724CAC4}" type="parTrans" cxnId="{10F3436E-094D-4D4D-92A9-4EB686936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25BB47-EF94-42DB-B7D6-AD1448BDCEAD}" type="sibTrans" cxnId="{10F3436E-094D-4D4D-92A9-4EB686936C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385492-22A7-498B-BBD6-222CC4AB2D0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Maps of Results</a:t>
          </a:r>
        </a:p>
      </dgm:t>
    </dgm:pt>
    <dgm:pt modelId="{5300A154-FAC3-47C0-90EB-4545E6137CCC}" type="parTrans" cxnId="{CE6AA5E5-C4FD-4C6A-9E1D-E24281F601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DA707B-6C72-45B3-B49C-DC37FE5060C9}" type="sibTrans" cxnId="{CE6AA5E5-C4FD-4C6A-9E1D-E24281F601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CE9CFF-37D3-4983-92AA-FFB36937834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Policy Implications</a:t>
          </a:r>
        </a:p>
      </dgm:t>
    </dgm:pt>
    <dgm:pt modelId="{919D23B4-6E7F-4E7F-8FDF-5B1B41219006}" type="parTrans" cxnId="{24B2FC6A-1218-4107-848D-31E6DC41B1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10120F-2490-4883-AB88-5B332E91565A}" type="sibTrans" cxnId="{24B2FC6A-1218-4107-848D-31E6DC41B1B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E6B051-B106-42A2-BD54-EF2B2031A64C}" type="pres">
      <dgm:prSet presAssocID="{4ED4AF7D-EF18-4D64-90DE-3656716EDB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E54CCC-26E2-4885-B117-386A6FBDB986}" type="pres">
      <dgm:prSet presAssocID="{36196AAC-EA12-4C9D-BC5D-F0D57DB32578}" presName="root" presStyleCnt="0"/>
      <dgm:spPr/>
    </dgm:pt>
    <dgm:pt modelId="{95B58CD4-C996-496B-8D64-81E233F96A38}" type="pres">
      <dgm:prSet presAssocID="{36196AAC-EA12-4C9D-BC5D-F0D57DB32578}" presName="rootComposite" presStyleCnt="0"/>
      <dgm:spPr/>
    </dgm:pt>
    <dgm:pt modelId="{2F141158-A683-4583-B6D3-501885A1A76C}" type="pres">
      <dgm:prSet presAssocID="{36196AAC-EA12-4C9D-BC5D-F0D57DB32578}" presName="rootText" presStyleLbl="node1" presStyleIdx="0" presStyleCnt="3"/>
      <dgm:spPr/>
    </dgm:pt>
    <dgm:pt modelId="{BBF63020-CA89-45E3-A5B3-5A606F148DAF}" type="pres">
      <dgm:prSet presAssocID="{36196AAC-EA12-4C9D-BC5D-F0D57DB32578}" presName="rootConnector" presStyleLbl="node1" presStyleIdx="0" presStyleCnt="3"/>
      <dgm:spPr/>
    </dgm:pt>
    <dgm:pt modelId="{03B94F92-593C-4A99-B5A4-3950EA2CEB7F}" type="pres">
      <dgm:prSet presAssocID="{36196AAC-EA12-4C9D-BC5D-F0D57DB32578}" presName="childShape" presStyleCnt="0"/>
      <dgm:spPr/>
    </dgm:pt>
    <dgm:pt modelId="{ED7F4A97-215D-4F9D-8E89-452E0516A622}" type="pres">
      <dgm:prSet presAssocID="{8B23411F-2326-4DD1-A9C3-B813320FD35E}" presName="Name13" presStyleLbl="parChTrans1D2" presStyleIdx="0" presStyleCnt="6"/>
      <dgm:spPr/>
    </dgm:pt>
    <dgm:pt modelId="{E1C531F1-8501-490C-9723-EE3418130F34}" type="pres">
      <dgm:prSet presAssocID="{48D12605-D420-4BD5-9D63-2C3B6C0BB947}" presName="childText" presStyleLbl="bgAcc1" presStyleIdx="0" presStyleCnt="6">
        <dgm:presLayoutVars>
          <dgm:bulletEnabled val="1"/>
        </dgm:presLayoutVars>
      </dgm:prSet>
      <dgm:spPr/>
    </dgm:pt>
    <dgm:pt modelId="{216F630E-9ADB-430F-8DB0-27722BC2FB83}" type="pres">
      <dgm:prSet presAssocID="{A6DC45AE-D653-49B1-BA76-95703BE00972}" presName="Name13" presStyleLbl="parChTrans1D2" presStyleIdx="1" presStyleCnt="6"/>
      <dgm:spPr/>
    </dgm:pt>
    <dgm:pt modelId="{5F7B3220-5BB9-456E-9FE1-752FC950EC6B}" type="pres">
      <dgm:prSet presAssocID="{509237ED-95C7-4D1D-891C-486066F70F3B}" presName="childText" presStyleLbl="bgAcc1" presStyleIdx="1" presStyleCnt="6">
        <dgm:presLayoutVars>
          <dgm:bulletEnabled val="1"/>
        </dgm:presLayoutVars>
      </dgm:prSet>
      <dgm:spPr/>
    </dgm:pt>
    <dgm:pt modelId="{0E5994B4-0FF3-4993-A8EB-6E2643825AAA}" type="pres">
      <dgm:prSet presAssocID="{4DBB6F0D-6D8D-49F4-8ACF-4EBD01BA7261}" presName="root" presStyleCnt="0"/>
      <dgm:spPr/>
    </dgm:pt>
    <dgm:pt modelId="{666FE53C-802A-483D-9C32-364DF705D391}" type="pres">
      <dgm:prSet presAssocID="{4DBB6F0D-6D8D-49F4-8ACF-4EBD01BA7261}" presName="rootComposite" presStyleCnt="0"/>
      <dgm:spPr/>
    </dgm:pt>
    <dgm:pt modelId="{15981C21-9556-4618-B34D-F2966FE09CF3}" type="pres">
      <dgm:prSet presAssocID="{4DBB6F0D-6D8D-49F4-8ACF-4EBD01BA7261}" presName="rootText" presStyleLbl="node1" presStyleIdx="1" presStyleCnt="3"/>
      <dgm:spPr/>
    </dgm:pt>
    <dgm:pt modelId="{692AF537-F421-426F-9B15-662CE5DC5254}" type="pres">
      <dgm:prSet presAssocID="{4DBB6F0D-6D8D-49F4-8ACF-4EBD01BA7261}" presName="rootConnector" presStyleLbl="node1" presStyleIdx="1" presStyleCnt="3"/>
      <dgm:spPr/>
    </dgm:pt>
    <dgm:pt modelId="{65EAF6C9-E601-44A7-A925-DB7CF3EDA58F}" type="pres">
      <dgm:prSet presAssocID="{4DBB6F0D-6D8D-49F4-8ACF-4EBD01BA7261}" presName="childShape" presStyleCnt="0"/>
      <dgm:spPr/>
    </dgm:pt>
    <dgm:pt modelId="{35AEC8D0-38FF-4054-9FEC-0E085FC4AE9C}" type="pres">
      <dgm:prSet presAssocID="{BDDF412F-17B9-491E-B3E8-BCD0DC043371}" presName="Name13" presStyleLbl="parChTrans1D2" presStyleIdx="2" presStyleCnt="6"/>
      <dgm:spPr/>
    </dgm:pt>
    <dgm:pt modelId="{73C9EDCD-F0F9-42F4-A50E-1FF87E594273}" type="pres">
      <dgm:prSet presAssocID="{7B814C99-D594-4B31-991A-01EE2AD2396F}" presName="childText" presStyleLbl="bgAcc1" presStyleIdx="2" presStyleCnt="6">
        <dgm:presLayoutVars>
          <dgm:bulletEnabled val="1"/>
        </dgm:presLayoutVars>
      </dgm:prSet>
      <dgm:spPr/>
    </dgm:pt>
    <dgm:pt modelId="{42279271-2769-45A8-948F-F69A690A3082}" type="pres">
      <dgm:prSet presAssocID="{CD88BCBA-E25A-4B22-82BC-F1FB9E6385FB}" presName="Name13" presStyleLbl="parChTrans1D2" presStyleIdx="3" presStyleCnt="6"/>
      <dgm:spPr/>
    </dgm:pt>
    <dgm:pt modelId="{046BD4BB-E753-48C2-9A3E-8FB21B263756}" type="pres">
      <dgm:prSet presAssocID="{99A1D94C-1D91-41DB-8A25-1832E5F7C79D}" presName="childText" presStyleLbl="bgAcc1" presStyleIdx="3" presStyleCnt="6">
        <dgm:presLayoutVars>
          <dgm:bulletEnabled val="1"/>
        </dgm:presLayoutVars>
      </dgm:prSet>
      <dgm:spPr/>
    </dgm:pt>
    <dgm:pt modelId="{B71AC689-DFC5-4BBE-8CC1-EA604B46B93E}" type="pres">
      <dgm:prSet presAssocID="{D8EE4AF1-E2E5-470F-8EDB-1A36C19C9C85}" presName="root" presStyleCnt="0"/>
      <dgm:spPr/>
    </dgm:pt>
    <dgm:pt modelId="{7BA5DEC1-A32E-4366-BBB1-45325470E366}" type="pres">
      <dgm:prSet presAssocID="{D8EE4AF1-E2E5-470F-8EDB-1A36C19C9C85}" presName="rootComposite" presStyleCnt="0"/>
      <dgm:spPr/>
    </dgm:pt>
    <dgm:pt modelId="{2E7CBFB6-6E99-46DB-A3E6-56940AA9F7AD}" type="pres">
      <dgm:prSet presAssocID="{D8EE4AF1-E2E5-470F-8EDB-1A36C19C9C85}" presName="rootText" presStyleLbl="node1" presStyleIdx="2" presStyleCnt="3"/>
      <dgm:spPr/>
    </dgm:pt>
    <dgm:pt modelId="{0E263182-32C1-4098-8F05-EA2CB15E9F1C}" type="pres">
      <dgm:prSet presAssocID="{D8EE4AF1-E2E5-470F-8EDB-1A36C19C9C85}" presName="rootConnector" presStyleLbl="node1" presStyleIdx="2" presStyleCnt="3"/>
      <dgm:spPr/>
    </dgm:pt>
    <dgm:pt modelId="{CE7FCCD0-F180-40AD-A3BD-8AC31CE8C143}" type="pres">
      <dgm:prSet presAssocID="{D8EE4AF1-E2E5-470F-8EDB-1A36C19C9C85}" presName="childShape" presStyleCnt="0"/>
      <dgm:spPr/>
    </dgm:pt>
    <dgm:pt modelId="{AD97B90C-0D21-42AB-8667-4E3D088250A3}" type="pres">
      <dgm:prSet presAssocID="{5300A154-FAC3-47C0-90EB-4545E6137CCC}" presName="Name13" presStyleLbl="parChTrans1D2" presStyleIdx="4" presStyleCnt="6"/>
      <dgm:spPr/>
    </dgm:pt>
    <dgm:pt modelId="{782A87AF-8A7B-4619-8AED-B4C54101DFFF}" type="pres">
      <dgm:prSet presAssocID="{91385492-22A7-498B-BBD6-222CC4AB2D0F}" presName="childText" presStyleLbl="bgAcc1" presStyleIdx="4" presStyleCnt="6">
        <dgm:presLayoutVars>
          <dgm:bulletEnabled val="1"/>
        </dgm:presLayoutVars>
      </dgm:prSet>
      <dgm:spPr/>
    </dgm:pt>
    <dgm:pt modelId="{914A7B98-4D76-4F55-A769-20767139457B}" type="pres">
      <dgm:prSet presAssocID="{919D23B4-6E7F-4E7F-8FDF-5B1B41219006}" presName="Name13" presStyleLbl="parChTrans1D2" presStyleIdx="5" presStyleCnt="6"/>
      <dgm:spPr/>
    </dgm:pt>
    <dgm:pt modelId="{4F9C7D16-F804-4649-8DF9-0F10DAABABD5}" type="pres">
      <dgm:prSet presAssocID="{44CE9CFF-37D3-4983-92AA-FFB369378344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1FE59806-2375-405F-ABE8-39B24CDEA894}" srcId="{4ED4AF7D-EF18-4D64-90DE-3656716EDB8B}" destId="{36196AAC-EA12-4C9D-BC5D-F0D57DB32578}" srcOrd="0" destOrd="0" parTransId="{F386B676-0A48-4562-837E-BAAF58759A03}" sibTransId="{5C99141F-D1E7-44FD-AAB4-D074DBEE1B6F}"/>
    <dgm:cxn modelId="{94064A17-0F4D-4699-89E5-26835C305B8F}" srcId="{4DBB6F0D-6D8D-49F4-8ACF-4EBD01BA7261}" destId="{99A1D94C-1D91-41DB-8A25-1832E5F7C79D}" srcOrd="1" destOrd="0" parTransId="{CD88BCBA-E25A-4B22-82BC-F1FB9E6385FB}" sibTransId="{C3C89570-3D4C-4471-9177-39E1F798A84D}"/>
    <dgm:cxn modelId="{02E49E1A-7B9C-467E-A5E6-55F0EB8CB574}" type="presOf" srcId="{36196AAC-EA12-4C9D-BC5D-F0D57DB32578}" destId="{2F141158-A683-4583-B6D3-501885A1A76C}" srcOrd="0" destOrd="0" presId="urn:microsoft.com/office/officeart/2005/8/layout/hierarchy3"/>
    <dgm:cxn modelId="{25269135-D59F-430E-9C88-660FC08BFF8E}" type="presOf" srcId="{99A1D94C-1D91-41DB-8A25-1832E5F7C79D}" destId="{046BD4BB-E753-48C2-9A3E-8FB21B263756}" srcOrd="0" destOrd="0" presId="urn:microsoft.com/office/officeart/2005/8/layout/hierarchy3"/>
    <dgm:cxn modelId="{1F6C523E-4882-4E6B-8F70-FE8A0CC2E5FF}" srcId="{36196AAC-EA12-4C9D-BC5D-F0D57DB32578}" destId="{509237ED-95C7-4D1D-891C-486066F70F3B}" srcOrd="1" destOrd="0" parTransId="{A6DC45AE-D653-49B1-BA76-95703BE00972}" sibTransId="{367DBA0F-5CA9-4771-A42F-9C8414BB02CF}"/>
    <dgm:cxn modelId="{6A10F53E-88C1-417A-8E4D-7EDFFB6BBF7E}" type="presOf" srcId="{4DBB6F0D-6D8D-49F4-8ACF-4EBD01BA7261}" destId="{692AF537-F421-426F-9B15-662CE5DC5254}" srcOrd="1" destOrd="0" presId="urn:microsoft.com/office/officeart/2005/8/layout/hierarchy3"/>
    <dgm:cxn modelId="{2E6E1649-E5DC-4614-82AD-1BACEA1166B3}" type="presOf" srcId="{919D23B4-6E7F-4E7F-8FDF-5B1B41219006}" destId="{914A7B98-4D76-4F55-A769-20767139457B}" srcOrd="0" destOrd="0" presId="urn:microsoft.com/office/officeart/2005/8/layout/hierarchy3"/>
    <dgm:cxn modelId="{D587DE4D-BE51-4110-82DC-6AB6BBBD9FFF}" type="presOf" srcId="{7B814C99-D594-4B31-991A-01EE2AD2396F}" destId="{73C9EDCD-F0F9-42F4-A50E-1FF87E594273}" srcOrd="0" destOrd="0" presId="urn:microsoft.com/office/officeart/2005/8/layout/hierarchy3"/>
    <dgm:cxn modelId="{24B2FC6A-1218-4107-848D-31E6DC41B1B4}" srcId="{D8EE4AF1-E2E5-470F-8EDB-1A36C19C9C85}" destId="{44CE9CFF-37D3-4983-92AA-FFB369378344}" srcOrd="1" destOrd="0" parTransId="{919D23B4-6E7F-4E7F-8FDF-5B1B41219006}" sibTransId="{1010120F-2490-4883-AB88-5B332E91565A}"/>
    <dgm:cxn modelId="{72D61C6D-DC11-45BD-BE78-2790F61147AC}" srcId="{4ED4AF7D-EF18-4D64-90DE-3656716EDB8B}" destId="{4DBB6F0D-6D8D-49F4-8ACF-4EBD01BA7261}" srcOrd="1" destOrd="0" parTransId="{1A24D819-0EE1-4847-B656-553F4A28C1E1}" sibTransId="{3E11E996-6AFB-4105-9B96-48D7C4AF533E}"/>
    <dgm:cxn modelId="{10F3436E-094D-4D4D-92A9-4EB686936C28}" srcId="{4ED4AF7D-EF18-4D64-90DE-3656716EDB8B}" destId="{D8EE4AF1-E2E5-470F-8EDB-1A36C19C9C85}" srcOrd="2" destOrd="0" parTransId="{7F95F5A3-B6E6-43BB-B150-54E9C724CAC4}" sibTransId="{EC25BB47-EF94-42DB-B7D6-AD1448BDCEAD}"/>
    <dgm:cxn modelId="{74157978-8709-4E59-88C6-1C2F353518A9}" type="presOf" srcId="{D8EE4AF1-E2E5-470F-8EDB-1A36C19C9C85}" destId="{2E7CBFB6-6E99-46DB-A3E6-56940AA9F7AD}" srcOrd="0" destOrd="0" presId="urn:microsoft.com/office/officeart/2005/8/layout/hierarchy3"/>
    <dgm:cxn modelId="{A0CB7B79-4849-43B4-857B-DAF0FB0C4197}" type="presOf" srcId="{CD88BCBA-E25A-4B22-82BC-F1FB9E6385FB}" destId="{42279271-2769-45A8-948F-F69A690A3082}" srcOrd="0" destOrd="0" presId="urn:microsoft.com/office/officeart/2005/8/layout/hierarchy3"/>
    <dgm:cxn modelId="{1062257E-5332-495C-A7AC-AC34065DBE5D}" type="presOf" srcId="{D8EE4AF1-E2E5-470F-8EDB-1A36C19C9C85}" destId="{0E263182-32C1-4098-8F05-EA2CB15E9F1C}" srcOrd="1" destOrd="0" presId="urn:microsoft.com/office/officeart/2005/8/layout/hierarchy3"/>
    <dgm:cxn modelId="{A85A0D82-9D90-4B30-A7E9-9C74153AA40E}" srcId="{36196AAC-EA12-4C9D-BC5D-F0D57DB32578}" destId="{48D12605-D420-4BD5-9D63-2C3B6C0BB947}" srcOrd="0" destOrd="0" parTransId="{8B23411F-2326-4DD1-A9C3-B813320FD35E}" sibTransId="{76B0F443-48ED-4F0F-8CAF-968FB49E790E}"/>
    <dgm:cxn modelId="{4DE03E88-9861-4B4A-8E4E-3BFAFDADEEE5}" type="presOf" srcId="{44CE9CFF-37D3-4983-92AA-FFB369378344}" destId="{4F9C7D16-F804-4649-8DF9-0F10DAABABD5}" srcOrd="0" destOrd="0" presId="urn:microsoft.com/office/officeart/2005/8/layout/hierarchy3"/>
    <dgm:cxn modelId="{ABA79D88-EACF-42A9-A333-D635B8EFB609}" type="presOf" srcId="{4DBB6F0D-6D8D-49F4-8ACF-4EBD01BA7261}" destId="{15981C21-9556-4618-B34D-F2966FE09CF3}" srcOrd="0" destOrd="0" presId="urn:microsoft.com/office/officeart/2005/8/layout/hierarchy3"/>
    <dgm:cxn modelId="{6629CE99-22BA-45CC-A596-15F41C458FC6}" srcId="{4DBB6F0D-6D8D-49F4-8ACF-4EBD01BA7261}" destId="{7B814C99-D594-4B31-991A-01EE2AD2396F}" srcOrd="0" destOrd="0" parTransId="{BDDF412F-17B9-491E-B3E8-BCD0DC043371}" sibTransId="{B26C370A-3DB1-4610-B930-1A88FF3F898F}"/>
    <dgm:cxn modelId="{99D4569C-9B10-4589-95F7-1023ACFB8224}" type="presOf" srcId="{91385492-22A7-498B-BBD6-222CC4AB2D0F}" destId="{782A87AF-8A7B-4619-8AED-B4C54101DFFF}" srcOrd="0" destOrd="0" presId="urn:microsoft.com/office/officeart/2005/8/layout/hierarchy3"/>
    <dgm:cxn modelId="{5515DEB8-A8A8-43CC-B832-27D06AD04162}" type="presOf" srcId="{4ED4AF7D-EF18-4D64-90DE-3656716EDB8B}" destId="{9CE6B051-B106-42A2-BD54-EF2B2031A64C}" srcOrd="0" destOrd="0" presId="urn:microsoft.com/office/officeart/2005/8/layout/hierarchy3"/>
    <dgm:cxn modelId="{FA0FD6C0-5CA0-432B-B201-D14887DB4BA2}" type="presOf" srcId="{BDDF412F-17B9-491E-B3E8-BCD0DC043371}" destId="{35AEC8D0-38FF-4054-9FEC-0E085FC4AE9C}" srcOrd="0" destOrd="0" presId="urn:microsoft.com/office/officeart/2005/8/layout/hierarchy3"/>
    <dgm:cxn modelId="{DD1A51C6-0763-4E2D-913A-AE12FCF7F39C}" type="presOf" srcId="{A6DC45AE-D653-49B1-BA76-95703BE00972}" destId="{216F630E-9ADB-430F-8DB0-27722BC2FB83}" srcOrd="0" destOrd="0" presId="urn:microsoft.com/office/officeart/2005/8/layout/hierarchy3"/>
    <dgm:cxn modelId="{056258C9-1B79-4AE0-9A48-D7EF6A94FECE}" type="presOf" srcId="{5300A154-FAC3-47C0-90EB-4545E6137CCC}" destId="{AD97B90C-0D21-42AB-8667-4E3D088250A3}" srcOrd="0" destOrd="0" presId="urn:microsoft.com/office/officeart/2005/8/layout/hierarchy3"/>
    <dgm:cxn modelId="{03AE9CDF-3E7E-4A35-B9FA-ED3AA22D2E11}" type="presOf" srcId="{48D12605-D420-4BD5-9D63-2C3B6C0BB947}" destId="{E1C531F1-8501-490C-9723-EE3418130F34}" srcOrd="0" destOrd="0" presId="urn:microsoft.com/office/officeart/2005/8/layout/hierarchy3"/>
    <dgm:cxn modelId="{CE6AA5E5-C4FD-4C6A-9E1D-E24281F601F4}" srcId="{D8EE4AF1-E2E5-470F-8EDB-1A36C19C9C85}" destId="{91385492-22A7-498B-BBD6-222CC4AB2D0F}" srcOrd="0" destOrd="0" parTransId="{5300A154-FAC3-47C0-90EB-4545E6137CCC}" sibTransId="{A2DA707B-6C72-45B3-B49C-DC37FE5060C9}"/>
    <dgm:cxn modelId="{FB61D5E7-4125-41C5-951F-9C139CCBF752}" type="presOf" srcId="{509237ED-95C7-4D1D-891C-486066F70F3B}" destId="{5F7B3220-5BB9-456E-9FE1-752FC950EC6B}" srcOrd="0" destOrd="0" presId="urn:microsoft.com/office/officeart/2005/8/layout/hierarchy3"/>
    <dgm:cxn modelId="{1247EEF7-D380-4295-B4F9-82BA8D0DA033}" type="presOf" srcId="{36196AAC-EA12-4C9D-BC5D-F0D57DB32578}" destId="{BBF63020-CA89-45E3-A5B3-5A606F148DAF}" srcOrd="1" destOrd="0" presId="urn:microsoft.com/office/officeart/2005/8/layout/hierarchy3"/>
    <dgm:cxn modelId="{9EC70BFD-52AA-4659-82D1-B3942C261D30}" type="presOf" srcId="{8B23411F-2326-4DD1-A9C3-B813320FD35E}" destId="{ED7F4A97-215D-4F9D-8E89-452E0516A622}" srcOrd="0" destOrd="0" presId="urn:microsoft.com/office/officeart/2005/8/layout/hierarchy3"/>
    <dgm:cxn modelId="{D8E31D8F-1AEC-4D8E-875C-F5A7349F29E9}" type="presParOf" srcId="{9CE6B051-B106-42A2-BD54-EF2B2031A64C}" destId="{C3E54CCC-26E2-4885-B117-386A6FBDB986}" srcOrd="0" destOrd="0" presId="urn:microsoft.com/office/officeart/2005/8/layout/hierarchy3"/>
    <dgm:cxn modelId="{917A4175-42FD-443D-8B96-9463B4519A68}" type="presParOf" srcId="{C3E54CCC-26E2-4885-B117-386A6FBDB986}" destId="{95B58CD4-C996-496B-8D64-81E233F96A38}" srcOrd="0" destOrd="0" presId="urn:microsoft.com/office/officeart/2005/8/layout/hierarchy3"/>
    <dgm:cxn modelId="{50A928CB-2C2C-4E53-9751-75AE3D4F6453}" type="presParOf" srcId="{95B58CD4-C996-496B-8D64-81E233F96A38}" destId="{2F141158-A683-4583-B6D3-501885A1A76C}" srcOrd="0" destOrd="0" presId="urn:microsoft.com/office/officeart/2005/8/layout/hierarchy3"/>
    <dgm:cxn modelId="{D950BEFF-270A-4030-AD06-66105013D0D5}" type="presParOf" srcId="{95B58CD4-C996-496B-8D64-81E233F96A38}" destId="{BBF63020-CA89-45E3-A5B3-5A606F148DAF}" srcOrd="1" destOrd="0" presId="urn:microsoft.com/office/officeart/2005/8/layout/hierarchy3"/>
    <dgm:cxn modelId="{33B0AF8C-5E28-4629-A74A-EB71AC825F4B}" type="presParOf" srcId="{C3E54CCC-26E2-4885-B117-386A6FBDB986}" destId="{03B94F92-593C-4A99-B5A4-3950EA2CEB7F}" srcOrd="1" destOrd="0" presId="urn:microsoft.com/office/officeart/2005/8/layout/hierarchy3"/>
    <dgm:cxn modelId="{5098279D-F3AA-4F17-9AF6-4BD510F07C05}" type="presParOf" srcId="{03B94F92-593C-4A99-B5A4-3950EA2CEB7F}" destId="{ED7F4A97-215D-4F9D-8E89-452E0516A622}" srcOrd="0" destOrd="0" presId="urn:microsoft.com/office/officeart/2005/8/layout/hierarchy3"/>
    <dgm:cxn modelId="{AAADBA5A-655D-42F4-ACEF-538D0968EB3F}" type="presParOf" srcId="{03B94F92-593C-4A99-B5A4-3950EA2CEB7F}" destId="{E1C531F1-8501-490C-9723-EE3418130F34}" srcOrd="1" destOrd="0" presId="urn:microsoft.com/office/officeart/2005/8/layout/hierarchy3"/>
    <dgm:cxn modelId="{7E9CDEDD-A962-4F4B-ABFE-94349E176E4E}" type="presParOf" srcId="{03B94F92-593C-4A99-B5A4-3950EA2CEB7F}" destId="{216F630E-9ADB-430F-8DB0-27722BC2FB83}" srcOrd="2" destOrd="0" presId="urn:microsoft.com/office/officeart/2005/8/layout/hierarchy3"/>
    <dgm:cxn modelId="{B0862E44-2EA6-46A7-85B9-C28A1FBC29A7}" type="presParOf" srcId="{03B94F92-593C-4A99-B5A4-3950EA2CEB7F}" destId="{5F7B3220-5BB9-456E-9FE1-752FC950EC6B}" srcOrd="3" destOrd="0" presId="urn:microsoft.com/office/officeart/2005/8/layout/hierarchy3"/>
    <dgm:cxn modelId="{6B3DBB47-C779-4897-96AD-F76DECB0D321}" type="presParOf" srcId="{9CE6B051-B106-42A2-BD54-EF2B2031A64C}" destId="{0E5994B4-0FF3-4993-A8EB-6E2643825AAA}" srcOrd="1" destOrd="0" presId="urn:microsoft.com/office/officeart/2005/8/layout/hierarchy3"/>
    <dgm:cxn modelId="{C3560A2B-6B11-4167-8547-53368642078C}" type="presParOf" srcId="{0E5994B4-0FF3-4993-A8EB-6E2643825AAA}" destId="{666FE53C-802A-483D-9C32-364DF705D391}" srcOrd="0" destOrd="0" presId="urn:microsoft.com/office/officeart/2005/8/layout/hierarchy3"/>
    <dgm:cxn modelId="{EEC3C555-6ACF-43C7-8E13-EF1F0D5CA345}" type="presParOf" srcId="{666FE53C-802A-483D-9C32-364DF705D391}" destId="{15981C21-9556-4618-B34D-F2966FE09CF3}" srcOrd="0" destOrd="0" presId="urn:microsoft.com/office/officeart/2005/8/layout/hierarchy3"/>
    <dgm:cxn modelId="{C6A092E8-A24E-426B-96D6-6B43C85D0395}" type="presParOf" srcId="{666FE53C-802A-483D-9C32-364DF705D391}" destId="{692AF537-F421-426F-9B15-662CE5DC5254}" srcOrd="1" destOrd="0" presId="urn:microsoft.com/office/officeart/2005/8/layout/hierarchy3"/>
    <dgm:cxn modelId="{0F72C9D3-B58B-4A36-9C04-358B04936043}" type="presParOf" srcId="{0E5994B4-0FF3-4993-A8EB-6E2643825AAA}" destId="{65EAF6C9-E601-44A7-A925-DB7CF3EDA58F}" srcOrd="1" destOrd="0" presId="urn:microsoft.com/office/officeart/2005/8/layout/hierarchy3"/>
    <dgm:cxn modelId="{9DB8FB9E-87D0-4156-9D16-5DBD99428712}" type="presParOf" srcId="{65EAF6C9-E601-44A7-A925-DB7CF3EDA58F}" destId="{35AEC8D0-38FF-4054-9FEC-0E085FC4AE9C}" srcOrd="0" destOrd="0" presId="urn:microsoft.com/office/officeart/2005/8/layout/hierarchy3"/>
    <dgm:cxn modelId="{C2BF4813-7C2B-4187-BA08-0E447F2DFA95}" type="presParOf" srcId="{65EAF6C9-E601-44A7-A925-DB7CF3EDA58F}" destId="{73C9EDCD-F0F9-42F4-A50E-1FF87E594273}" srcOrd="1" destOrd="0" presId="urn:microsoft.com/office/officeart/2005/8/layout/hierarchy3"/>
    <dgm:cxn modelId="{78139E1F-F3E0-4BD9-ADB6-CA7D8C33D506}" type="presParOf" srcId="{65EAF6C9-E601-44A7-A925-DB7CF3EDA58F}" destId="{42279271-2769-45A8-948F-F69A690A3082}" srcOrd="2" destOrd="0" presId="urn:microsoft.com/office/officeart/2005/8/layout/hierarchy3"/>
    <dgm:cxn modelId="{2F225ABD-33C3-4CFE-AD16-8DBFB67A5D4C}" type="presParOf" srcId="{65EAF6C9-E601-44A7-A925-DB7CF3EDA58F}" destId="{046BD4BB-E753-48C2-9A3E-8FB21B263756}" srcOrd="3" destOrd="0" presId="urn:microsoft.com/office/officeart/2005/8/layout/hierarchy3"/>
    <dgm:cxn modelId="{4225AD56-34F9-4841-8856-A96D82A87F18}" type="presParOf" srcId="{9CE6B051-B106-42A2-BD54-EF2B2031A64C}" destId="{B71AC689-DFC5-4BBE-8CC1-EA604B46B93E}" srcOrd="2" destOrd="0" presId="urn:microsoft.com/office/officeart/2005/8/layout/hierarchy3"/>
    <dgm:cxn modelId="{710BE050-94DD-4782-B3B6-3935BABCBFA7}" type="presParOf" srcId="{B71AC689-DFC5-4BBE-8CC1-EA604B46B93E}" destId="{7BA5DEC1-A32E-4366-BBB1-45325470E366}" srcOrd="0" destOrd="0" presId="urn:microsoft.com/office/officeart/2005/8/layout/hierarchy3"/>
    <dgm:cxn modelId="{49A88D3A-D248-4FDD-AB1A-7439CEA7B046}" type="presParOf" srcId="{7BA5DEC1-A32E-4366-BBB1-45325470E366}" destId="{2E7CBFB6-6E99-46DB-A3E6-56940AA9F7AD}" srcOrd="0" destOrd="0" presId="urn:microsoft.com/office/officeart/2005/8/layout/hierarchy3"/>
    <dgm:cxn modelId="{B50126CD-74D2-44DF-A536-861A96456475}" type="presParOf" srcId="{7BA5DEC1-A32E-4366-BBB1-45325470E366}" destId="{0E263182-32C1-4098-8F05-EA2CB15E9F1C}" srcOrd="1" destOrd="0" presId="urn:microsoft.com/office/officeart/2005/8/layout/hierarchy3"/>
    <dgm:cxn modelId="{B2D3CC0D-42C5-4A8F-9B7F-3A6853B8F311}" type="presParOf" srcId="{B71AC689-DFC5-4BBE-8CC1-EA604B46B93E}" destId="{CE7FCCD0-F180-40AD-A3BD-8AC31CE8C143}" srcOrd="1" destOrd="0" presId="urn:microsoft.com/office/officeart/2005/8/layout/hierarchy3"/>
    <dgm:cxn modelId="{195D1699-36FC-4B97-9BC4-E5B090FAE005}" type="presParOf" srcId="{CE7FCCD0-F180-40AD-A3BD-8AC31CE8C143}" destId="{AD97B90C-0D21-42AB-8667-4E3D088250A3}" srcOrd="0" destOrd="0" presId="urn:microsoft.com/office/officeart/2005/8/layout/hierarchy3"/>
    <dgm:cxn modelId="{F1359595-FC2F-45F8-B216-0B335E24F25C}" type="presParOf" srcId="{CE7FCCD0-F180-40AD-A3BD-8AC31CE8C143}" destId="{782A87AF-8A7B-4619-8AED-B4C54101DFFF}" srcOrd="1" destOrd="0" presId="urn:microsoft.com/office/officeart/2005/8/layout/hierarchy3"/>
    <dgm:cxn modelId="{DC2602CB-67FE-4C23-882F-0F07AB5A1171}" type="presParOf" srcId="{CE7FCCD0-F180-40AD-A3BD-8AC31CE8C143}" destId="{914A7B98-4D76-4F55-A769-20767139457B}" srcOrd="2" destOrd="0" presId="urn:microsoft.com/office/officeart/2005/8/layout/hierarchy3"/>
    <dgm:cxn modelId="{4B1F8A22-AD97-49BB-981B-F5B89EBCFFE1}" type="presParOf" srcId="{CE7FCCD0-F180-40AD-A3BD-8AC31CE8C143}" destId="{4F9C7D16-F804-4649-8DF9-0F10DAABABD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D4AF7D-EF18-4D64-90DE-3656716EDB8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36196AAC-EA12-4C9D-BC5D-F0D57DB32578}">
      <dgm:prSet phldrT="[Text]"/>
      <dgm:spPr/>
      <dgm:t>
        <a:bodyPr/>
        <a:lstStyle/>
        <a:p>
          <a:r>
            <a:rPr lang="en-US"/>
            <a:t>Descriptive Choropleth Maps</a:t>
          </a:r>
          <a:endParaRPr lang="en-US" dirty="0"/>
        </a:p>
      </dgm:t>
    </dgm:pt>
    <dgm:pt modelId="{F386B676-0A48-4562-837E-BAAF58759A03}" type="parTrans" cxnId="{1FE59806-2375-405F-ABE8-39B24CDEA8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99141F-D1E7-44FD-AAB4-D074DBEE1B6F}" type="sibTrans" cxnId="{1FE59806-2375-405F-ABE8-39B24CDEA8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D12605-D420-4BD5-9D63-2C3B6C0BB947}">
      <dgm:prSet phldrT="[Text]"/>
      <dgm:spPr/>
      <dgm:t>
        <a:bodyPr/>
        <a:lstStyle/>
        <a:p>
          <a:r>
            <a:rPr lang="en-US" dirty="0"/>
            <a:t>Number of Youth by ZCTA</a:t>
          </a:r>
        </a:p>
      </dgm:t>
    </dgm:pt>
    <dgm:pt modelId="{8B23411F-2326-4DD1-A9C3-B813320FD35E}" type="parTrans" cxnId="{A85A0D82-9D90-4B30-A7E9-9C74153AA4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0F443-48ED-4F0F-8CAF-968FB49E790E}" type="sibTrans" cxnId="{A85A0D82-9D90-4B30-A7E9-9C74153AA4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9237ED-95C7-4D1D-891C-486066F70F3B}">
      <dgm:prSet phldrT="[Text]"/>
      <dgm:spPr/>
      <dgm:t>
        <a:bodyPr/>
        <a:lstStyle/>
        <a:p>
          <a:r>
            <a:rPr lang="en-US" dirty="0"/>
            <a:t>Number of Facilities by ZCTA</a:t>
          </a:r>
        </a:p>
      </dgm:t>
    </dgm:pt>
    <dgm:pt modelId="{A6DC45AE-D653-49B1-BA76-95703BE00972}" type="parTrans" cxnId="{1F6C523E-4882-4E6B-8F70-FE8A0CC2E5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7DBA0F-5CA9-4771-A42F-9C8414BB02CF}" type="sibTrans" cxnId="{1F6C523E-4882-4E6B-8F70-FE8A0CC2E5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BB6F0D-6D8D-49F4-8ACF-4EBD01BA7261}">
      <dgm:prSet phldrT="[Text]"/>
      <dgm:spPr/>
      <dgm:t>
        <a:bodyPr/>
        <a:lstStyle/>
        <a:p>
          <a:r>
            <a:rPr lang="en-US" dirty="0"/>
            <a:t>Geographic Proximity Analysis</a:t>
          </a:r>
        </a:p>
      </dgm:t>
    </dgm:pt>
    <dgm:pt modelId="{1A24D819-0EE1-4847-B656-553F4A28C1E1}" type="parTrans" cxnId="{72D61C6D-DC11-45BD-BE78-2790F6114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11E996-6AFB-4105-9B96-48D7C4AF533E}" type="sibTrans" cxnId="{72D61C6D-DC11-45BD-BE78-2790F6114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814C99-D594-4B31-991A-01EE2AD2396F}">
      <dgm:prSet phldrT="[Text]"/>
      <dgm:spPr/>
      <dgm:t>
        <a:bodyPr/>
        <a:lstStyle/>
        <a:p>
          <a:r>
            <a:rPr lang="en-US" dirty="0"/>
            <a:t>Youth Geocoded to </a:t>
          </a:r>
          <a:r>
            <a:rPr lang="en-US" b="1" dirty="0"/>
            <a:t>Geographic</a:t>
          </a:r>
          <a:r>
            <a:rPr lang="en-US" dirty="0"/>
            <a:t> ZCTA Center</a:t>
          </a:r>
        </a:p>
      </dgm:t>
    </dgm:pt>
    <dgm:pt modelId="{BDDF412F-17B9-491E-B3E8-BCD0DC043371}" type="parTrans" cxnId="{6629CE99-22BA-45CC-A596-15F41C458F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6C370A-3DB1-4610-B930-1A88FF3F898F}" type="sibTrans" cxnId="{6629CE99-22BA-45CC-A596-15F41C458F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A1D94C-1D91-41DB-8A25-1832E5F7C79D}">
      <dgm:prSet phldrT="[Text]"/>
      <dgm:spPr/>
      <dgm:t>
        <a:bodyPr/>
        <a:lstStyle/>
        <a:p>
          <a:r>
            <a:rPr lang="en-US" dirty="0"/>
            <a:t>Youth Geocoded to </a:t>
          </a:r>
          <a:r>
            <a:rPr lang="en-US" b="1" dirty="0"/>
            <a:t>Population-Weighted</a:t>
          </a:r>
          <a:r>
            <a:rPr lang="en-US" dirty="0"/>
            <a:t> ZCTA Center</a:t>
          </a:r>
        </a:p>
      </dgm:t>
    </dgm:pt>
    <dgm:pt modelId="{CD88BCBA-E25A-4B22-82BC-F1FB9E6385FB}" type="parTrans" cxnId="{94064A17-0F4D-4699-89E5-26835C305B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C89570-3D4C-4471-9177-39E1F798A84D}" type="sibTrans" cxnId="{94064A17-0F4D-4699-89E5-26835C305B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E6B051-B106-42A2-BD54-EF2B2031A64C}" type="pres">
      <dgm:prSet presAssocID="{4ED4AF7D-EF18-4D64-90DE-3656716EDB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E54CCC-26E2-4885-B117-386A6FBDB986}" type="pres">
      <dgm:prSet presAssocID="{36196AAC-EA12-4C9D-BC5D-F0D57DB32578}" presName="root" presStyleCnt="0"/>
      <dgm:spPr/>
    </dgm:pt>
    <dgm:pt modelId="{95B58CD4-C996-496B-8D64-81E233F96A38}" type="pres">
      <dgm:prSet presAssocID="{36196AAC-EA12-4C9D-BC5D-F0D57DB32578}" presName="rootComposite" presStyleCnt="0"/>
      <dgm:spPr/>
    </dgm:pt>
    <dgm:pt modelId="{2F141158-A683-4583-B6D3-501885A1A76C}" type="pres">
      <dgm:prSet presAssocID="{36196AAC-EA12-4C9D-BC5D-F0D57DB32578}" presName="rootText" presStyleLbl="node1" presStyleIdx="0" presStyleCnt="2"/>
      <dgm:spPr/>
    </dgm:pt>
    <dgm:pt modelId="{BBF63020-CA89-45E3-A5B3-5A606F148DAF}" type="pres">
      <dgm:prSet presAssocID="{36196AAC-EA12-4C9D-BC5D-F0D57DB32578}" presName="rootConnector" presStyleLbl="node1" presStyleIdx="0" presStyleCnt="2"/>
      <dgm:spPr/>
    </dgm:pt>
    <dgm:pt modelId="{03B94F92-593C-4A99-B5A4-3950EA2CEB7F}" type="pres">
      <dgm:prSet presAssocID="{36196AAC-EA12-4C9D-BC5D-F0D57DB32578}" presName="childShape" presStyleCnt="0"/>
      <dgm:spPr/>
    </dgm:pt>
    <dgm:pt modelId="{ED7F4A97-215D-4F9D-8E89-452E0516A622}" type="pres">
      <dgm:prSet presAssocID="{8B23411F-2326-4DD1-A9C3-B813320FD35E}" presName="Name13" presStyleLbl="parChTrans1D2" presStyleIdx="0" presStyleCnt="4"/>
      <dgm:spPr/>
    </dgm:pt>
    <dgm:pt modelId="{E1C531F1-8501-490C-9723-EE3418130F34}" type="pres">
      <dgm:prSet presAssocID="{48D12605-D420-4BD5-9D63-2C3B6C0BB947}" presName="childText" presStyleLbl="bgAcc1" presStyleIdx="0" presStyleCnt="4">
        <dgm:presLayoutVars>
          <dgm:bulletEnabled val="1"/>
        </dgm:presLayoutVars>
      </dgm:prSet>
      <dgm:spPr/>
    </dgm:pt>
    <dgm:pt modelId="{216F630E-9ADB-430F-8DB0-27722BC2FB83}" type="pres">
      <dgm:prSet presAssocID="{A6DC45AE-D653-49B1-BA76-95703BE00972}" presName="Name13" presStyleLbl="parChTrans1D2" presStyleIdx="1" presStyleCnt="4"/>
      <dgm:spPr/>
    </dgm:pt>
    <dgm:pt modelId="{5F7B3220-5BB9-456E-9FE1-752FC950EC6B}" type="pres">
      <dgm:prSet presAssocID="{509237ED-95C7-4D1D-891C-486066F70F3B}" presName="childText" presStyleLbl="bgAcc1" presStyleIdx="1" presStyleCnt="4">
        <dgm:presLayoutVars>
          <dgm:bulletEnabled val="1"/>
        </dgm:presLayoutVars>
      </dgm:prSet>
      <dgm:spPr/>
    </dgm:pt>
    <dgm:pt modelId="{0E5994B4-0FF3-4993-A8EB-6E2643825AAA}" type="pres">
      <dgm:prSet presAssocID="{4DBB6F0D-6D8D-49F4-8ACF-4EBD01BA7261}" presName="root" presStyleCnt="0"/>
      <dgm:spPr/>
    </dgm:pt>
    <dgm:pt modelId="{666FE53C-802A-483D-9C32-364DF705D391}" type="pres">
      <dgm:prSet presAssocID="{4DBB6F0D-6D8D-49F4-8ACF-4EBD01BA7261}" presName="rootComposite" presStyleCnt="0"/>
      <dgm:spPr/>
    </dgm:pt>
    <dgm:pt modelId="{15981C21-9556-4618-B34D-F2966FE09CF3}" type="pres">
      <dgm:prSet presAssocID="{4DBB6F0D-6D8D-49F4-8ACF-4EBD01BA7261}" presName="rootText" presStyleLbl="node1" presStyleIdx="1" presStyleCnt="2"/>
      <dgm:spPr/>
    </dgm:pt>
    <dgm:pt modelId="{692AF537-F421-426F-9B15-662CE5DC5254}" type="pres">
      <dgm:prSet presAssocID="{4DBB6F0D-6D8D-49F4-8ACF-4EBD01BA7261}" presName="rootConnector" presStyleLbl="node1" presStyleIdx="1" presStyleCnt="2"/>
      <dgm:spPr/>
    </dgm:pt>
    <dgm:pt modelId="{65EAF6C9-E601-44A7-A925-DB7CF3EDA58F}" type="pres">
      <dgm:prSet presAssocID="{4DBB6F0D-6D8D-49F4-8ACF-4EBD01BA7261}" presName="childShape" presStyleCnt="0"/>
      <dgm:spPr/>
    </dgm:pt>
    <dgm:pt modelId="{35AEC8D0-38FF-4054-9FEC-0E085FC4AE9C}" type="pres">
      <dgm:prSet presAssocID="{BDDF412F-17B9-491E-B3E8-BCD0DC043371}" presName="Name13" presStyleLbl="parChTrans1D2" presStyleIdx="2" presStyleCnt="4"/>
      <dgm:spPr/>
    </dgm:pt>
    <dgm:pt modelId="{73C9EDCD-F0F9-42F4-A50E-1FF87E594273}" type="pres">
      <dgm:prSet presAssocID="{7B814C99-D594-4B31-991A-01EE2AD2396F}" presName="childText" presStyleLbl="bgAcc1" presStyleIdx="2" presStyleCnt="4">
        <dgm:presLayoutVars>
          <dgm:bulletEnabled val="1"/>
        </dgm:presLayoutVars>
      </dgm:prSet>
      <dgm:spPr/>
    </dgm:pt>
    <dgm:pt modelId="{42279271-2769-45A8-948F-F69A690A3082}" type="pres">
      <dgm:prSet presAssocID="{CD88BCBA-E25A-4B22-82BC-F1FB9E6385FB}" presName="Name13" presStyleLbl="parChTrans1D2" presStyleIdx="3" presStyleCnt="4"/>
      <dgm:spPr/>
    </dgm:pt>
    <dgm:pt modelId="{046BD4BB-E753-48C2-9A3E-8FB21B263756}" type="pres">
      <dgm:prSet presAssocID="{99A1D94C-1D91-41DB-8A25-1832E5F7C79D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1FE59806-2375-405F-ABE8-39B24CDEA894}" srcId="{4ED4AF7D-EF18-4D64-90DE-3656716EDB8B}" destId="{36196AAC-EA12-4C9D-BC5D-F0D57DB32578}" srcOrd="0" destOrd="0" parTransId="{F386B676-0A48-4562-837E-BAAF58759A03}" sibTransId="{5C99141F-D1E7-44FD-AAB4-D074DBEE1B6F}"/>
    <dgm:cxn modelId="{94064A17-0F4D-4699-89E5-26835C305B8F}" srcId="{4DBB6F0D-6D8D-49F4-8ACF-4EBD01BA7261}" destId="{99A1D94C-1D91-41DB-8A25-1832E5F7C79D}" srcOrd="1" destOrd="0" parTransId="{CD88BCBA-E25A-4B22-82BC-F1FB9E6385FB}" sibTransId="{C3C89570-3D4C-4471-9177-39E1F798A84D}"/>
    <dgm:cxn modelId="{02E49E1A-7B9C-467E-A5E6-55F0EB8CB574}" type="presOf" srcId="{36196AAC-EA12-4C9D-BC5D-F0D57DB32578}" destId="{2F141158-A683-4583-B6D3-501885A1A76C}" srcOrd="0" destOrd="0" presId="urn:microsoft.com/office/officeart/2005/8/layout/hierarchy3"/>
    <dgm:cxn modelId="{25269135-D59F-430E-9C88-660FC08BFF8E}" type="presOf" srcId="{99A1D94C-1D91-41DB-8A25-1832E5F7C79D}" destId="{046BD4BB-E753-48C2-9A3E-8FB21B263756}" srcOrd="0" destOrd="0" presId="urn:microsoft.com/office/officeart/2005/8/layout/hierarchy3"/>
    <dgm:cxn modelId="{1F6C523E-4882-4E6B-8F70-FE8A0CC2E5FF}" srcId="{36196AAC-EA12-4C9D-BC5D-F0D57DB32578}" destId="{509237ED-95C7-4D1D-891C-486066F70F3B}" srcOrd="1" destOrd="0" parTransId="{A6DC45AE-D653-49B1-BA76-95703BE00972}" sibTransId="{367DBA0F-5CA9-4771-A42F-9C8414BB02CF}"/>
    <dgm:cxn modelId="{6A10F53E-88C1-417A-8E4D-7EDFFB6BBF7E}" type="presOf" srcId="{4DBB6F0D-6D8D-49F4-8ACF-4EBD01BA7261}" destId="{692AF537-F421-426F-9B15-662CE5DC5254}" srcOrd="1" destOrd="0" presId="urn:microsoft.com/office/officeart/2005/8/layout/hierarchy3"/>
    <dgm:cxn modelId="{D587DE4D-BE51-4110-82DC-6AB6BBBD9FFF}" type="presOf" srcId="{7B814C99-D594-4B31-991A-01EE2AD2396F}" destId="{73C9EDCD-F0F9-42F4-A50E-1FF87E594273}" srcOrd="0" destOrd="0" presId="urn:microsoft.com/office/officeart/2005/8/layout/hierarchy3"/>
    <dgm:cxn modelId="{72D61C6D-DC11-45BD-BE78-2790F61147AC}" srcId="{4ED4AF7D-EF18-4D64-90DE-3656716EDB8B}" destId="{4DBB6F0D-6D8D-49F4-8ACF-4EBD01BA7261}" srcOrd="1" destOrd="0" parTransId="{1A24D819-0EE1-4847-B656-553F4A28C1E1}" sibTransId="{3E11E996-6AFB-4105-9B96-48D7C4AF533E}"/>
    <dgm:cxn modelId="{A0CB7B79-4849-43B4-857B-DAF0FB0C4197}" type="presOf" srcId="{CD88BCBA-E25A-4B22-82BC-F1FB9E6385FB}" destId="{42279271-2769-45A8-948F-F69A690A3082}" srcOrd="0" destOrd="0" presId="urn:microsoft.com/office/officeart/2005/8/layout/hierarchy3"/>
    <dgm:cxn modelId="{A85A0D82-9D90-4B30-A7E9-9C74153AA40E}" srcId="{36196AAC-EA12-4C9D-BC5D-F0D57DB32578}" destId="{48D12605-D420-4BD5-9D63-2C3B6C0BB947}" srcOrd="0" destOrd="0" parTransId="{8B23411F-2326-4DD1-A9C3-B813320FD35E}" sibTransId="{76B0F443-48ED-4F0F-8CAF-968FB49E790E}"/>
    <dgm:cxn modelId="{ABA79D88-EACF-42A9-A333-D635B8EFB609}" type="presOf" srcId="{4DBB6F0D-6D8D-49F4-8ACF-4EBD01BA7261}" destId="{15981C21-9556-4618-B34D-F2966FE09CF3}" srcOrd="0" destOrd="0" presId="urn:microsoft.com/office/officeart/2005/8/layout/hierarchy3"/>
    <dgm:cxn modelId="{6629CE99-22BA-45CC-A596-15F41C458FC6}" srcId="{4DBB6F0D-6D8D-49F4-8ACF-4EBD01BA7261}" destId="{7B814C99-D594-4B31-991A-01EE2AD2396F}" srcOrd="0" destOrd="0" parTransId="{BDDF412F-17B9-491E-B3E8-BCD0DC043371}" sibTransId="{B26C370A-3DB1-4610-B930-1A88FF3F898F}"/>
    <dgm:cxn modelId="{5515DEB8-A8A8-43CC-B832-27D06AD04162}" type="presOf" srcId="{4ED4AF7D-EF18-4D64-90DE-3656716EDB8B}" destId="{9CE6B051-B106-42A2-BD54-EF2B2031A64C}" srcOrd="0" destOrd="0" presId="urn:microsoft.com/office/officeart/2005/8/layout/hierarchy3"/>
    <dgm:cxn modelId="{FA0FD6C0-5CA0-432B-B201-D14887DB4BA2}" type="presOf" srcId="{BDDF412F-17B9-491E-B3E8-BCD0DC043371}" destId="{35AEC8D0-38FF-4054-9FEC-0E085FC4AE9C}" srcOrd="0" destOrd="0" presId="urn:microsoft.com/office/officeart/2005/8/layout/hierarchy3"/>
    <dgm:cxn modelId="{DD1A51C6-0763-4E2D-913A-AE12FCF7F39C}" type="presOf" srcId="{A6DC45AE-D653-49B1-BA76-95703BE00972}" destId="{216F630E-9ADB-430F-8DB0-27722BC2FB83}" srcOrd="0" destOrd="0" presId="urn:microsoft.com/office/officeart/2005/8/layout/hierarchy3"/>
    <dgm:cxn modelId="{03AE9CDF-3E7E-4A35-B9FA-ED3AA22D2E11}" type="presOf" srcId="{48D12605-D420-4BD5-9D63-2C3B6C0BB947}" destId="{E1C531F1-8501-490C-9723-EE3418130F34}" srcOrd="0" destOrd="0" presId="urn:microsoft.com/office/officeart/2005/8/layout/hierarchy3"/>
    <dgm:cxn modelId="{FB61D5E7-4125-41C5-951F-9C139CCBF752}" type="presOf" srcId="{509237ED-95C7-4D1D-891C-486066F70F3B}" destId="{5F7B3220-5BB9-456E-9FE1-752FC950EC6B}" srcOrd="0" destOrd="0" presId="urn:microsoft.com/office/officeart/2005/8/layout/hierarchy3"/>
    <dgm:cxn modelId="{1247EEF7-D380-4295-B4F9-82BA8D0DA033}" type="presOf" srcId="{36196AAC-EA12-4C9D-BC5D-F0D57DB32578}" destId="{BBF63020-CA89-45E3-A5B3-5A606F148DAF}" srcOrd="1" destOrd="0" presId="urn:microsoft.com/office/officeart/2005/8/layout/hierarchy3"/>
    <dgm:cxn modelId="{9EC70BFD-52AA-4659-82D1-B3942C261D30}" type="presOf" srcId="{8B23411F-2326-4DD1-A9C3-B813320FD35E}" destId="{ED7F4A97-215D-4F9D-8E89-452E0516A622}" srcOrd="0" destOrd="0" presId="urn:microsoft.com/office/officeart/2005/8/layout/hierarchy3"/>
    <dgm:cxn modelId="{D8E31D8F-1AEC-4D8E-875C-F5A7349F29E9}" type="presParOf" srcId="{9CE6B051-B106-42A2-BD54-EF2B2031A64C}" destId="{C3E54CCC-26E2-4885-B117-386A6FBDB986}" srcOrd="0" destOrd="0" presId="urn:microsoft.com/office/officeart/2005/8/layout/hierarchy3"/>
    <dgm:cxn modelId="{917A4175-42FD-443D-8B96-9463B4519A68}" type="presParOf" srcId="{C3E54CCC-26E2-4885-B117-386A6FBDB986}" destId="{95B58CD4-C996-496B-8D64-81E233F96A38}" srcOrd="0" destOrd="0" presId="urn:microsoft.com/office/officeart/2005/8/layout/hierarchy3"/>
    <dgm:cxn modelId="{50A928CB-2C2C-4E53-9751-75AE3D4F6453}" type="presParOf" srcId="{95B58CD4-C996-496B-8D64-81E233F96A38}" destId="{2F141158-A683-4583-B6D3-501885A1A76C}" srcOrd="0" destOrd="0" presId="urn:microsoft.com/office/officeart/2005/8/layout/hierarchy3"/>
    <dgm:cxn modelId="{D950BEFF-270A-4030-AD06-66105013D0D5}" type="presParOf" srcId="{95B58CD4-C996-496B-8D64-81E233F96A38}" destId="{BBF63020-CA89-45E3-A5B3-5A606F148DAF}" srcOrd="1" destOrd="0" presId="urn:microsoft.com/office/officeart/2005/8/layout/hierarchy3"/>
    <dgm:cxn modelId="{33B0AF8C-5E28-4629-A74A-EB71AC825F4B}" type="presParOf" srcId="{C3E54CCC-26E2-4885-B117-386A6FBDB986}" destId="{03B94F92-593C-4A99-B5A4-3950EA2CEB7F}" srcOrd="1" destOrd="0" presId="urn:microsoft.com/office/officeart/2005/8/layout/hierarchy3"/>
    <dgm:cxn modelId="{5098279D-F3AA-4F17-9AF6-4BD510F07C05}" type="presParOf" srcId="{03B94F92-593C-4A99-B5A4-3950EA2CEB7F}" destId="{ED7F4A97-215D-4F9D-8E89-452E0516A622}" srcOrd="0" destOrd="0" presId="urn:microsoft.com/office/officeart/2005/8/layout/hierarchy3"/>
    <dgm:cxn modelId="{AAADBA5A-655D-42F4-ACEF-538D0968EB3F}" type="presParOf" srcId="{03B94F92-593C-4A99-B5A4-3950EA2CEB7F}" destId="{E1C531F1-8501-490C-9723-EE3418130F34}" srcOrd="1" destOrd="0" presId="urn:microsoft.com/office/officeart/2005/8/layout/hierarchy3"/>
    <dgm:cxn modelId="{7E9CDEDD-A962-4F4B-ABFE-94349E176E4E}" type="presParOf" srcId="{03B94F92-593C-4A99-B5A4-3950EA2CEB7F}" destId="{216F630E-9ADB-430F-8DB0-27722BC2FB83}" srcOrd="2" destOrd="0" presId="urn:microsoft.com/office/officeart/2005/8/layout/hierarchy3"/>
    <dgm:cxn modelId="{B0862E44-2EA6-46A7-85B9-C28A1FBC29A7}" type="presParOf" srcId="{03B94F92-593C-4A99-B5A4-3950EA2CEB7F}" destId="{5F7B3220-5BB9-456E-9FE1-752FC950EC6B}" srcOrd="3" destOrd="0" presId="urn:microsoft.com/office/officeart/2005/8/layout/hierarchy3"/>
    <dgm:cxn modelId="{6B3DBB47-C779-4897-96AD-F76DECB0D321}" type="presParOf" srcId="{9CE6B051-B106-42A2-BD54-EF2B2031A64C}" destId="{0E5994B4-0FF3-4993-A8EB-6E2643825AAA}" srcOrd="1" destOrd="0" presId="urn:microsoft.com/office/officeart/2005/8/layout/hierarchy3"/>
    <dgm:cxn modelId="{C3560A2B-6B11-4167-8547-53368642078C}" type="presParOf" srcId="{0E5994B4-0FF3-4993-A8EB-6E2643825AAA}" destId="{666FE53C-802A-483D-9C32-364DF705D391}" srcOrd="0" destOrd="0" presId="urn:microsoft.com/office/officeart/2005/8/layout/hierarchy3"/>
    <dgm:cxn modelId="{EEC3C555-6ACF-43C7-8E13-EF1F0D5CA345}" type="presParOf" srcId="{666FE53C-802A-483D-9C32-364DF705D391}" destId="{15981C21-9556-4618-B34D-F2966FE09CF3}" srcOrd="0" destOrd="0" presId="urn:microsoft.com/office/officeart/2005/8/layout/hierarchy3"/>
    <dgm:cxn modelId="{C6A092E8-A24E-426B-96D6-6B43C85D0395}" type="presParOf" srcId="{666FE53C-802A-483D-9C32-364DF705D391}" destId="{692AF537-F421-426F-9B15-662CE5DC5254}" srcOrd="1" destOrd="0" presId="urn:microsoft.com/office/officeart/2005/8/layout/hierarchy3"/>
    <dgm:cxn modelId="{0F72C9D3-B58B-4A36-9C04-358B04936043}" type="presParOf" srcId="{0E5994B4-0FF3-4993-A8EB-6E2643825AAA}" destId="{65EAF6C9-E601-44A7-A925-DB7CF3EDA58F}" srcOrd="1" destOrd="0" presId="urn:microsoft.com/office/officeart/2005/8/layout/hierarchy3"/>
    <dgm:cxn modelId="{9DB8FB9E-87D0-4156-9D16-5DBD99428712}" type="presParOf" srcId="{65EAF6C9-E601-44A7-A925-DB7CF3EDA58F}" destId="{35AEC8D0-38FF-4054-9FEC-0E085FC4AE9C}" srcOrd="0" destOrd="0" presId="urn:microsoft.com/office/officeart/2005/8/layout/hierarchy3"/>
    <dgm:cxn modelId="{C2BF4813-7C2B-4187-BA08-0E447F2DFA95}" type="presParOf" srcId="{65EAF6C9-E601-44A7-A925-DB7CF3EDA58F}" destId="{73C9EDCD-F0F9-42F4-A50E-1FF87E594273}" srcOrd="1" destOrd="0" presId="urn:microsoft.com/office/officeart/2005/8/layout/hierarchy3"/>
    <dgm:cxn modelId="{78139E1F-F3E0-4BD9-ADB6-CA7D8C33D506}" type="presParOf" srcId="{65EAF6C9-E601-44A7-A925-DB7CF3EDA58F}" destId="{42279271-2769-45A8-948F-F69A690A3082}" srcOrd="2" destOrd="0" presId="urn:microsoft.com/office/officeart/2005/8/layout/hierarchy3"/>
    <dgm:cxn modelId="{2F225ABD-33C3-4CFE-AD16-8DBFB67A5D4C}" type="presParOf" srcId="{65EAF6C9-E601-44A7-A925-DB7CF3EDA58F}" destId="{046BD4BB-E753-48C2-9A3E-8FB21B263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311C37-6DAA-46E7-B498-0D70892E5C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9B18A-8803-4709-924C-359A26260288}">
      <dgm:prSet phldrT="[Text]" custT="1"/>
      <dgm:spPr/>
      <dgm:t>
        <a:bodyPr/>
        <a:lstStyle/>
        <a:p>
          <a:r>
            <a:rPr lang="en-US" sz="3000" b="1" dirty="0">
              <a:solidFill>
                <a:schemeClr val="bg1"/>
              </a:solidFill>
            </a:rPr>
            <a:t>Overview of key findings</a:t>
          </a:r>
        </a:p>
      </dgm:t>
    </dgm:pt>
    <dgm:pt modelId="{41BC6C3C-5A48-4C3D-A861-36F48423A408}" type="parTrans" cxnId="{1065345D-35F7-4326-A5C3-50CF9C3998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8E16BD4-1AE2-4917-8679-EED731C76282}" type="sibTrans" cxnId="{1065345D-35F7-4326-A5C3-50CF9C3998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B5683B-0C28-4D61-B091-B91FA110FA5D}">
      <dgm:prSet phldrT="[Text]" custT="1"/>
      <dgm:spPr/>
      <dgm:t>
        <a:bodyPr/>
        <a:lstStyle/>
        <a:p>
          <a:r>
            <a:rPr lang="en-US" sz="2800" b="1" dirty="0">
              <a:solidFill>
                <a:schemeClr val="accent5">
                  <a:lumMod val="90000"/>
                </a:schemeClr>
              </a:solidFill>
            </a:rPr>
            <a:t>1.</a:t>
          </a:r>
          <a:r>
            <a:rPr lang="en-US" sz="2800" dirty="0">
              <a:solidFill>
                <a:schemeClr val="bg1"/>
              </a:solidFill>
            </a:rPr>
            <a:t> Youth proximity to behavioral health services after reentry varies across the state</a:t>
          </a:r>
        </a:p>
      </dgm:t>
    </dgm:pt>
    <dgm:pt modelId="{1EED1304-8D30-486E-8862-6CF7BEECE8AB}" type="parTrans" cxnId="{0B1989B9-1B1B-4D7E-892F-0FFF74A4D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AF8E2B3-CD2F-44DE-969E-FAB752045439}" type="sibTrans" cxnId="{0B1989B9-1B1B-4D7E-892F-0FFF74A4D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E74944-3EB6-4DCA-8EC3-9CCFF1E747C1}">
      <dgm:prSet phldrT="[Text]" custT="1"/>
      <dgm:spPr/>
      <dgm:t>
        <a:bodyPr/>
        <a:lstStyle/>
        <a:p>
          <a:r>
            <a:rPr lang="en-US" sz="2800" b="1" dirty="0">
              <a:solidFill>
                <a:schemeClr val="accent5">
                  <a:lumMod val="90000"/>
                </a:schemeClr>
              </a:solidFill>
            </a:rPr>
            <a:t>2.</a:t>
          </a:r>
          <a:r>
            <a:rPr lang="en-US" sz="2800" dirty="0">
              <a:solidFill>
                <a:schemeClr val="bg1"/>
              </a:solidFill>
            </a:rPr>
            <a:t> Descriptive maps are an effective tool for identifying potential priority areas for investing in behavioral health services for this population</a:t>
          </a:r>
        </a:p>
      </dgm:t>
    </dgm:pt>
    <dgm:pt modelId="{9246D622-6FBC-49F9-8AA2-9C7917D91280}" type="parTrans" cxnId="{A95AED53-98E5-4A50-AF76-A6E5802770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9A40D2-5EB3-4FDC-A445-456D516B5A5E}" type="sibTrans" cxnId="{A95AED53-98E5-4A50-AF76-A6E5802770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7A435FA-0585-4CAF-A926-5B91D68FE691}" type="pres">
      <dgm:prSet presAssocID="{56311C37-6DAA-46E7-B498-0D70892E5CC6}" presName="vert0" presStyleCnt="0">
        <dgm:presLayoutVars>
          <dgm:dir/>
          <dgm:animOne val="branch"/>
          <dgm:animLvl val="lvl"/>
        </dgm:presLayoutVars>
      </dgm:prSet>
      <dgm:spPr/>
    </dgm:pt>
    <dgm:pt modelId="{E1047B38-5E6F-4D3B-B4E1-180D3B62ADB1}" type="pres">
      <dgm:prSet presAssocID="{5C99B18A-8803-4709-924C-359A26260288}" presName="thickLine" presStyleLbl="alignNode1" presStyleIdx="0" presStyleCnt="1"/>
      <dgm:spPr/>
    </dgm:pt>
    <dgm:pt modelId="{B1D2F6B2-0D1D-419F-B36A-9EC9471ABC3C}" type="pres">
      <dgm:prSet presAssocID="{5C99B18A-8803-4709-924C-359A26260288}" presName="horz1" presStyleCnt="0"/>
      <dgm:spPr/>
    </dgm:pt>
    <dgm:pt modelId="{E9A1E1A8-8893-4C64-A26B-E44E6C8EFFE8}" type="pres">
      <dgm:prSet presAssocID="{5C99B18A-8803-4709-924C-359A26260288}" presName="tx1" presStyleLbl="revTx" presStyleIdx="0" presStyleCnt="3" custScaleX="165359"/>
      <dgm:spPr/>
    </dgm:pt>
    <dgm:pt modelId="{1C73D03E-E2AC-4EEC-874E-AF606F6CCA0E}" type="pres">
      <dgm:prSet presAssocID="{5C99B18A-8803-4709-924C-359A26260288}" presName="vert1" presStyleCnt="0"/>
      <dgm:spPr/>
    </dgm:pt>
    <dgm:pt modelId="{B726992F-2A9A-4805-BF1E-363328D8910E}" type="pres">
      <dgm:prSet presAssocID="{D3B5683B-0C28-4D61-B091-B91FA110FA5D}" presName="vertSpace2a" presStyleCnt="0"/>
      <dgm:spPr/>
    </dgm:pt>
    <dgm:pt modelId="{5D3C36A0-7785-4813-81C3-513FBAD3435E}" type="pres">
      <dgm:prSet presAssocID="{D3B5683B-0C28-4D61-B091-B91FA110FA5D}" presName="horz2" presStyleCnt="0"/>
      <dgm:spPr/>
    </dgm:pt>
    <dgm:pt modelId="{1FB1EA54-91BF-452A-99A2-88111270A5E4}" type="pres">
      <dgm:prSet presAssocID="{D3B5683B-0C28-4D61-B091-B91FA110FA5D}" presName="horzSpace2" presStyleCnt="0"/>
      <dgm:spPr/>
    </dgm:pt>
    <dgm:pt modelId="{87B4DFFF-0DA0-408D-A5F7-6DBA1CD4C598}" type="pres">
      <dgm:prSet presAssocID="{D3B5683B-0C28-4D61-B091-B91FA110FA5D}" presName="tx2" presStyleLbl="revTx" presStyleIdx="1" presStyleCnt="3" custScaleY="54450"/>
      <dgm:spPr/>
    </dgm:pt>
    <dgm:pt modelId="{057C4C94-BB41-4B56-B2D7-D08ABAC919AA}" type="pres">
      <dgm:prSet presAssocID="{D3B5683B-0C28-4D61-B091-B91FA110FA5D}" presName="vert2" presStyleCnt="0"/>
      <dgm:spPr/>
    </dgm:pt>
    <dgm:pt modelId="{6D8CF852-8F62-42A2-8ECE-047B5C4D4033}" type="pres">
      <dgm:prSet presAssocID="{D3B5683B-0C28-4D61-B091-B91FA110FA5D}" presName="thinLine2b" presStyleLbl="callout" presStyleIdx="0" presStyleCnt="2"/>
      <dgm:spPr/>
    </dgm:pt>
    <dgm:pt modelId="{46F00B12-EE07-43AC-9AF7-6DCE1223D6C5}" type="pres">
      <dgm:prSet presAssocID="{D3B5683B-0C28-4D61-B091-B91FA110FA5D}" presName="vertSpace2b" presStyleCnt="0"/>
      <dgm:spPr/>
    </dgm:pt>
    <dgm:pt modelId="{0B8A9244-8B22-4CBE-A561-13FF5058EFD7}" type="pres">
      <dgm:prSet presAssocID="{79E74944-3EB6-4DCA-8EC3-9CCFF1E747C1}" presName="horz2" presStyleCnt="0"/>
      <dgm:spPr/>
    </dgm:pt>
    <dgm:pt modelId="{93ADC9C6-43EB-417D-8A71-BB3DEC8337F3}" type="pres">
      <dgm:prSet presAssocID="{79E74944-3EB6-4DCA-8EC3-9CCFF1E747C1}" presName="horzSpace2" presStyleCnt="0"/>
      <dgm:spPr/>
    </dgm:pt>
    <dgm:pt modelId="{F031D582-9492-44F0-98E7-9069742EBA81}" type="pres">
      <dgm:prSet presAssocID="{79E74944-3EB6-4DCA-8EC3-9CCFF1E747C1}" presName="tx2" presStyleLbl="revTx" presStyleIdx="2" presStyleCnt="3" custScaleY="67677"/>
      <dgm:spPr/>
    </dgm:pt>
    <dgm:pt modelId="{E04ADF2C-761F-43B0-A7B4-4C3673384283}" type="pres">
      <dgm:prSet presAssocID="{79E74944-3EB6-4DCA-8EC3-9CCFF1E747C1}" presName="vert2" presStyleCnt="0"/>
      <dgm:spPr/>
    </dgm:pt>
    <dgm:pt modelId="{A280AC98-8F59-4562-B8C4-9CA2602F8F3E}" type="pres">
      <dgm:prSet presAssocID="{79E74944-3EB6-4DCA-8EC3-9CCFF1E747C1}" presName="thinLine2b" presStyleLbl="callout" presStyleIdx="1" presStyleCnt="2"/>
      <dgm:spPr/>
    </dgm:pt>
    <dgm:pt modelId="{03668BFE-CC4D-4E19-B934-CCF9E82263DB}" type="pres">
      <dgm:prSet presAssocID="{79E74944-3EB6-4DCA-8EC3-9CCFF1E747C1}" presName="vertSpace2b" presStyleCnt="0"/>
      <dgm:spPr/>
    </dgm:pt>
  </dgm:ptLst>
  <dgm:cxnLst>
    <dgm:cxn modelId="{A95AED53-98E5-4A50-AF76-A6E5802770DC}" srcId="{5C99B18A-8803-4709-924C-359A26260288}" destId="{79E74944-3EB6-4DCA-8EC3-9CCFF1E747C1}" srcOrd="1" destOrd="0" parTransId="{9246D622-6FBC-49F9-8AA2-9C7917D91280}" sibTransId="{569A40D2-5EB3-4FDC-A445-456D516B5A5E}"/>
    <dgm:cxn modelId="{1065345D-35F7-4326-A5C3-50CF9C3998EF}" srcId="{56311C37-6DAA-46E7-B498-0D70892E5CC6}" destId="{5C99B18A-8803-4709-924C-359A26260288}" srcOrd="0" destOrd="0" parTransId="{41BC6C3C-5A48-4C3D-A861-36F48423A408}" sibTransId="{48E16BD4-1AE2-4917-8679-EED731C76282}"/>
    <dgm:cxn modelId="{7CAC7676-9BA1-4EED-99E9-A28629B1FA76}" type="presOf" srcId="{5C99B18A-8803-4709-924C-359A26260288}" destId="{E9A1E1A8-8893-4C64-A26B-E44E6C8EFFE8}" srcOrd="0" destOrd="0" presId="urn:microsoft.com/office/officeart/2008/layout/LinedList"/>
    <dgm:cxn modelId="{350B76A1-0E5B-4ADA-8C63-10185BA65E75}" type="presOf" srcId="{79E74944-3EB6-4DCA-8EC3-9CCFF1E747C1}" destId="{F031D582-9492-44F0-98E7-9069742EBA81}" srcOrd="0" destOrd="0" presId="urn:microsoft.com/office/officeart/2008/layout/LinedList"/>
    <dgm:cxn modelId="{0B1989B9-1B1B-4D7E-892F-0FFF74A4D8CF}" srcId="{5C99B18A-8803-4709-924C-359A26260288}" destId="{D3B5683B-0C28-4D61-B091-B91FA110FA5D}" srcOrd="0" destOrd="0" parTransId="{1EED1304-8D30-486E-8862-6CF7BEECE8AB}" sibTransId="{8AF8E2B3-CD2F-44DE-969E-FAB752045439}"/>
    <dgm:cxn modelId="{A66397BE-7768-4A32-B526-0C6E02892C5F}" type="presOf" srcId="{56311C37-6DAA-46E7-B498-0D70892E5CC6}" destId="{27A435FA-0585-4CAF-A926-5B91D68FE691}" srcOrd="0" destOrd="0" presId="urn:microsoft.com/office/officeart/2008/layout/LinedList"/>
    <dgm:cxn modelId="{EC19FCCE-7E2B-4455-8D77-2338B8EE7451}" type="presOf" srcId="{D3B5683B-0C28-4D61-B091-B91FA110FA5D}" destId="{87B4DFFF-0DA0-408D-A5F7-6DBA1CD4C598}" srcOrd="0" destOrd="0" presId="urn:microsoft.com/office/officeart/2008/layout/LinedList"/>
    <dgm:cxn modelId="{EB7D78A4-0021-4E5B-ACE6-29DD35731104}" type="presParOf" srcId="{27A435FA-0585-4CAF-A926-5B91D68FE691}" destId="{E1047B38-5E6F-4D3B-B4E1-180D3B62ADB1}" srcOrd="0" destOrd="0" presId="urn:microsoft.com/office/officeart/2008/layout/LinedList"/>
    <dgm:cxn modelId="{63B06786-07B6-4D08-BE57-F94F113D5805}" type="presParOf" srcId="{27A435FA-0585-4CAF-A926-5B91D68FE691}" destId="{B1D2F6B2-0D1D-419F-B36A-9EC9471ABC3C}" srcOrd="1" destOrd="0" presId="urn:microsoft.com/office/officeart/2008/layout/LinedList"/>
    <dgm:cxn modelId="{CD21C712-143B-4BB2-B3CF-64B7D322C5BA}" type="presParOf" srcId="{B1D2F6B2-0D1D-419F-B36A-9EC9471ABC3C}" destId="{E9A1E1A8-8893-4C64-A26B-E44E6C8EFFE8}" srcOrd="0" destOrd="0" presId="urn:microsoft.com/office/officeart/2008/layout/LinedList"/>
    <dgm:cxn modelId="{0E8EDFBD-D31B-496B-AF69-0E443D4AA725}" type="presParOf" srcId="{B1D2F6B2-0D1D-419F-B36A-9EC9471ABC3C}" destId="{1C73D03E-E2AC-4EEC-874E-AF606F6CCA0E}" srcOrd="1" destOrd="0" presId="urn:microsoft.com/office/officeart/2008/layout/LinedList"/>
    <dgm:cxn modelId="{40A4C1E6-8585-4D15-87BD-F95D0EBDD280}" type="presParOf" srcId="{1C73D03E-E2AC-4EEC-874E-AF606F6CCA0E}" destId="{B726992F-2A9A-4805-BF1E-363328D8910E}" srcOrd="0" destOrd="0" presId="urn:microsoft.com/office/officeart/2008/layout/LinedList"/>
    <dgm:cxn modelId="{827DCDEA-8F50-4EA3-995B-DF5ADF0D4903}" type="presParOf" srcId="{1C73D03E-E2AC-4EEC-874E-AF606F6CCA0E}" destId="{5D3C36A0-7785-4813-81C3-513FBAD3435E}" srcOrd="1" destOrd="0" presId="urn:microsoft.com/office/officeart/2008/layout/LinedList"/>
    <dgm:cxn modelId="{0CA24A5F-FAF6-4386-8430-CD91A735C441}" type="presParOf" srcId="{5D3C36A0-7785-4813-81C3-513FBAD3435E}" destId="{1FB1EA54-91BF-452A-99A2-88111270A5E4}" srcOrd="0" destOrd="0" presId="urn:microsoft.com/office/officeart/2008/layout/LinedList"/>
    <dgm:cxn modelId="{1CA254E2-0AE2-458C-96B7-7E392BC95F3B}" type="presParOf" srcId="{5D3C36A0-7785-4813-81C3-513FBAD3435E}" destId="{87B4DFFF-0DA0-408D-A5F7-6DBA1CD4C598}" srcOrd="1" destOrd="0" presId="urn:microsoft.com/office/officeart/2008/layout/LinedList"/>
    <dgm:cxn modelId="{8D777673-F9BF-4E18-9402-00D899B1F747}" type="presParOf" srcId="{5D3C36A0-7785-4813-81C3-513FBAD3435E}" destId="{057C4C94-BB41-4B56-B2D7-D08ABAC919AA}" srcOrd="2" destOrd="0" presId="urn:microsoft.com/office/officeart/2008/layout/LinedList"/>
    <dgm:cxn modelId="{2710DB4C-712C-4D33-BC51-9B8673C11504}" type="presParOf" srcId="{1C73D03E-E2AC-4EEC-874E-AF606F6CCA0E}" destId="{6D8CF852-8F62-42A2-8ECE-047B5C4D4033}" srcOrd="2" destOrd="0" presId="urn:microsoft.com/office/officeart/2008/layout/LinedList"/>
    <dgm:cxn modelId="{8A7608B0-0FCE-4472-A884-D3339B483396}" type="presParOf" srcId="{1C73D03E-E2AC-4EEC-874E-AF606F6CCA0E}" destId="{46F00B12-EE07-43AC-9AF7-6DCE1223D6C5}" srcOrd="3" destOrd="0" presId="urn:microsoft.com/office/officeart/2008/layout/LinedList"/>
    <dgm:cxn modelId="{CBDB5700-B4F9-4B27-95F8-580F795F816F}" type="presParOf" srcId="{1C73D03E-E2AC-4EEC-874E-AF606F6CCA0E}" destId="{0B8A9244-8B22-4CBE-A561-13FF5058EFD7}" srcOrd="4" destOrd="0" presId="urn:microsoft.com/office/officeart/2008/layout/LinedList"/>
    <dgm:cxn modelId="{461452EB-F3B6-4DF1-978D-D9BFB551EA5A}" type="presParOf" srcId="{0B8A9244-8B22-4CBE-A561-13FF5058EFD7}" destId="{93ADC9C6-43EB-417D-8A71-BB3DEC8337F3}" srcOrd="0" destOrd="0" presId="urn:microsoft.com/office/officeart/2008/layout/LinedList"/>
    <dgm:cxn modelId="{BDCBC92E-4595-4EB6-B7FD-4AAA1E29FF15}" type="presParOf" srcId="{0B8A9244-8B22-4CBE-A561-13FF5058EFD7}" destId="{F031D582-9492-44F0-98E7-9069742EBA81}" srcOrd="1" destOrd="0" presId="urn:microsoft.com/office/officeart/2008/layout/LinedList"/>
    <dgm:cxn modelId="{12DDDDD3-5417-4072-A11F-6DEE6F2A17C6}" type="presParOf" srcId="{0B8A9244-8B22-4CBE-A561-13FF5058EFD7}" destId="{E04ADF2C-761F-43B0-A7B4-4C3673384283}" srcOrd="2" destOrd="0" presId="urn:microsoft.com/office/officeart/2008/layout/LinedList"/>
    <dgm:cxn modelId="{93194B9B-0FE4-4DEF-B594-5D8248A5D8B4}" type="presParOf" srcId="{1C73D03E-E2AC-4EEC-874E-AF606F6CCA0E}" destId="{A280AC98-8F59-4562-B8C4-9CA2602F8F3E}" srcOrd="5" destOrd="0" presId="urn:microsoft.com/office/officeart/2008/layout/LinedList"/>
    <dgm:cxn modelId="{DC0C902D-F066-428B-A648-4D060E190D40}" type="presParOf" srcId="{1C73D03E-E2AC-4EEC-874E-AF606F6CCA0E}" destId="{03668BFE-CC4D-4E19-B934-CCF9E82263D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311C37-6DAA-46E7-B498-0D70892E5C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9B18A-8803-4709-924C-359A26260288}">
      <dgm:prSet phldrT="[Text]" custT="1"/>
      <dgm:spPr/>
      <dgm:t>
        <a:bodyPr/>
        <a:lstStyle/>
        <a:p>
          <a:r>
            <a:rPr lang="en-US" sz="3000" b="1" dirty="0">
              <a:solidFill>
                <a:schemeClr val="bg1"/>
              </a:solidFill>
            </a:rPr>
            <a:t>Policy implications</a:t>
          </a:r>
        </a:p>
      </dgm:t>
    </dgm:pt>
    <dgm:pt modelId="{41BC6C3C-5A48-4C3D-A861-36F48423A408}" type="parTrans" cxnId="{1065345D-35F7-4326-A5C3-50CF9C3998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8E16BD4-1AE2-4917-8679-EED731C76282}" type="sibTrans" cxnId="{1065345D-35F7-4326-A5C3-50CF9C3998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B5683B-0C28-4D61-B091-B91FA110FA5D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90000"/>
                </a:schemeClr>
              </a:solidFill>
            </a:rPr>
            <a:t>Dissemination:</a:t>
          </a:r>
          <a:r>
            <a:rPr lang="en-US" sz="2400" dirty="0">
              <a:solidFill>
                <a:schemeClr val="bg1"/>
              </a:solidFill>
            </a:rPr>
            <a:t> Findings will be shared with agency representatives in 2018</a:t>
          </a:r>
        </a:p>
      </dgm:t>
    </dgm:pt>
    <dgm:pt modelId="{1EED1304-8D30-486E-8862-6CF7BEECE8AB}" type="parTrans" cxnId="{0B1989B9-1B1B-4D7E-892F-0FFF74A4D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AF8E2B3-CD2F-44DE-969E-FAB752045439}" type="sibTrans" cxnId="{0B1989B9-1B1B-4D7E-892F-0FFF74A4D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E74944-3EB6-4DCA-8EC3-9CCFF1E747C1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90000"/>
                </a:schemeClr>
              </a:solidFill>
            </a:rPr>
            <a:t>Future analysis:</a:t>
          </a:r>
          <a:r>
            <a:rPr lang="en-US" sz="2400" dirty="0">
              <a:solidFill>
                <a:schemeClr val="bg1"/>
              </a:solidFill>
            </a:rPr>
            <a:t> Resources should be invested to conduct more sophisticated and real-time GIS analyses within the juvenile justice system</a:t>
          </a:r>
        </a:p>
      </dgm:t>
    </dgm:pt>
    <dgm:pt modelId="{9246D622-6FBC-49F9-8AA2-9C7917D91280}" type="parTrans" cxnId="{A95AED53-98E5-4A50-AF76-A6E5802770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9A40D2-5EB3-4FDC-A445-456D516B5A5E}" type="sibTrans" cxnId="{A95AED53-98E5-4A50-AF76-A6E5802770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234B2FE-6E84-4C5E-917F-935269D66142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90000"/>
                </a:schemeClr>
              </a:solidFill>
            </a:rPr>
            <a:t>Investment in services:</a:t>
          </a:r>
          <a:r>
            <a:rPr lang="en-US" sz="2400" dirty="0">
              <a:solidFill>
                <a:schemeClr val="bg1"/>
              </a:solidFill>
            </a:rPr>
            <a:t> Maps generated for this project indicate regions where investment in behavioral health services for this population could be fruitful</a:t>
          </a:r>
        </a:p>
      </dgm:t>
    </dgm:pt>
    <dgm:pt modelId="{3C3E9C27-AA70-49E6-ADEE-C9FD634C83FC}" type="parTrans" cxnId="{C00DBB72-7B93-4F70-AAE8-C6552398BC6E}">
      <dgm:prSet/>
      <dgm:spPr/>
      <dgm:t>
        <a:bodyPr/>
        <a:lstStyle/>
        <a:p>
          <a:endParaRPr lang="en-US"/>
        </a:p>
      </dgm:t>
    </dgm:pt>
    <dgm:pt modelId="{6958C62F-F2EB-4425-883A-35739D657057}" type="sibTrans" cxnId="{C00DBB72-7B93-4F70-AAE8-C6552398BC6E}">
      <dgm:prSet/>
      <dgm:spPr/>
      <dgm:t>
        <a:bodyPr/>
        <a:lstStyle/>
        <a:p>
          <a:endParaRPr lang="en-US"/>
        </a:p>
      </dgm:t>
    </dgm:pt>
    <dgm:pt modelId="{27A435FA-0585-4CAF-A926-5B91D68FE691}" type="pres">
      <dgm:prSet presAssocID="{56311C37-6DAA-46E7-B498-0D70892E5CC6}" presName="vert0" presStyleCnt="0">
        <dgm:presLayoutVars>
          <dgm:dir/>
          <dgm:animOne val="branch"/>
          <dgm:animLvl val="lvl"/>
        </dgm:presLayoutVars>
      </dgm:prSet>
      <dgm:spPr/>
    </dgm:pt>
    <dgm:pt modelId="{E1047B38-5E6F-4D3B-B4E1-180D3B62ADB1}" type="pres">
      <dgm:prSet presAssocID="{5C99B18A-8803-4709-924C-359A26260288}" presName="thickLine" presStyleLbl="alignNode1" presStyleIdx="0" presStyleCnt="1"/>
      <dgm:spPr/>
    </dgm:pt>
    <dgm:pt modelId="{B1D2F6B2-0D1D-419F-B36A-9EC9471ABC3C}" type="pres">
      <dgm:prSet presAssocID="{5C99B18A-8803-4709-924C-359A26260288}" presName="horz1" presStyleCnt="0"/>
      <dgm:spPr/>
    </dgm:pt>
    <dgm:pt modelId="{E9A1E1A8-8893-4C64-A26B-E44E6C8EFFE8}" type="pres">
      <dgm:prSet presAssocID="{5C99B18A-8803-4709-924C-359A26260288}" presName="tx1" presStyleLbl="revTx" presStyleIdx="0" presStyleCnt="4" custScaleX="165359"/>
      <dgm:spPr/>
    </dgm:pt>
    <dgm:pt modelId="{1C73D03E-E2AC-4EEC-874E-AF606F6CCA0E}" type="pres">
      <dgm:prSet presAssocID="{5C99B18A-8803-4709-924C-359A26260288}" presName="vert1" presStyleCnt="0"/>
      <dgm:spPr/>
    </dgm:pt>
    <dgm:pt modelId="{B726992F-2A9A-4805-BF1E-363328D8910E}" type="pres">
      <dgm:prSet presAssocID="{D3B5683B-0C28-4D61-B091-B91FA110FA5D}" presName="vertSpace2a" presStyleCnt="0"/>
      <dgm:spPr/>
    </dgm:pt>
    <dgm:pt modelId="{5D3C36A0-7785-4813-81C3-513FBAD3435E}" type="pres">
      <dgm:prSet presAssocID="{D3B5683B-0C28-4D61-B091-B91FA110FA5D}" presName="horz2" presStyleCnt="0"/>
      <dgm:spPr/>
    </dgm:pt>
    <dgm:pt modelId="{1FB1EA54-91BF-452A-99A2-88111270A5E4}" type="pres">
      <dgm:prSet presAssocID="{D3B5683B-0C28-4D61-B091-B91FA110FA5D}" presName="horzSpace2" presStyleCnt="0"/>
      <dgm:spPr/>
    </dgm:pt>
    <dgm:pt modelId="{87B4DFFF-0DA0-408D-A5F7-6DBA1CD4C598}" type="pres">
      <dgm:prSet presAssocID="{D3B5683B-0C28-4D61-B091-B91FA110FA5D}" presName="tx2" presStyleLbl="revTx" presStyleIdx="1" presStyleCnt="4" custScaleY="47434"/>
      <dgm:spPr/>
    </dgm:pt>
    <dgm:pt modelId="{057C4C94-BB41-4B56-B2D7-D08ABAC919AA}" type="pres">
      <dgm:prSet presAssocID="{D3B5683B-0C28-4D61-B091-B91FA110FA5D}" presName="vert2" presStyleCnt="0"/>
      <dgm:spPr/>
    </dgm:pt>
    <dgm:pt modelId="{6D8CF852-8F62-42A2-8ECE-047B5C4D4033}" type="pres">
      <dgm:prSet presAssocID="{D3B5683B-0C28-4D61-B091-B91FA110FA5D}" presName="thinLine2b" presStyleLbl="callout" presStyleIdx="0" presStyleCnt="3"/>
      <dgm:spPr/>
    </dgm:pt>
    <dgm:pt modelId="{46F00B12-EE07-43AC-9AF7-6DCE1223D6C5}" type="pres">
      <dgm:prSet presAssocID="{D3B5683B-0C28-4D61-B091-B91FA110FA5D}" presName="vertSpace2b" presStyleCnt="0"/>
      <dgm:spPr/>
    </dgm:pt>
    <dgm:pt modelId="{238CB232-87F0-42AF-8444-4F458935A31C}" type="pres">
      <dgm:prSet presAssocID="{8234B2FE-6E84-4C5E-917F-935269D66142}" presName="horz2" presStyleCnt="0"/>
      <dgm:spPr/>
    </dgm:pt>
    <dgm:pt modelId="{750AAF79-295F-4862-9F9F-D3D9D7503D74}" type="pres">
      <dgm:prSet presAssocID="{8234B2FE-6E84-4C5E-917F-935269D66142}" presName="horzSpace2" presStyleCnt="0"/>
      <dgm:spPr/>
    </dgm:pt>
    <dgm:pt modelId="{93B1A5A6-DE9C-46EC-AD3C-4FD9FE13C9A9}" type="pres">
      <dgm:prSet presAssocID="{8234B2FE-6E84-4C5E-917F-935269D66142}" presName="tx2" presStyleLbl="revTx" presStyleIdx="2" presStyleCnt="4" custScaleY="81396"/>
      <dgm:spPr/>
    </dgm:pt>
    <dgm:pt modelId="{F8555DC9-8ED9-4182-8463-B1E10C1FC6B6}" type="pres">
      <dgm:prSet presAssocID="{8234B2FE-6E84-4C5E-917F-935269D66142}" presName="vert2" presStyleCnt="0"/>
      <dgm:spPr/>
    </dgm:pt>
    <dgm:pt modelId="{4579280E-BDEF-4E74-A71E-2DE668ECE165}" type="pres">
      <dgm:prSet presAssocID="{8234B2FE-6E84-4C5E-917F-935269D66142}" presName="thinLine2b" presStyleLbl="callout" presStyleIdx="1" presStyleCnt="3"/>
      <dgm:spPr/>
    </dgm:pt>
    <dgm:pt modelId="{512280CB-B247-467A-8D0F-59E97CF4C913}" type="pres">
      <dgm:prSet presAssocID="{8234B2FE-6E84-4C5E-917F-935269D66142}" presName="vertSpace2b" presStyleCnt="0"/>
      <dgm:spPr/>
    </dgm:pt>
    <dgm:pt modelId="{0B8A9244-8B22-4CBE-A561-13FF5058EFD7}" type="pres">
      <dgm:prSet presAssocID="{79E74944-3EB6-4DCA-8EC3-9CCFF1E747C1}" presName="horz2" presStyleCnt="0"/>
      <dgm:spPr/>
    </dgm:pt>
    <dgm:pt modelId="{93ADC9C6-43EB-417D-8A71-BB3DEC8337F3}" type="pres">
      <dgm:prSet presAssocID="{79E74944-3EB6-4DCA-8EC3-9CCFF1E747C1}" presName="horzSpace2" presStyleCnt="0"/>
      <dgm:spPr/>
    </dgm:pt>
    <dgm:pt modelId="{F031D582-9492-44F0-98E7-9069742EBA81}" type="pres">
      <dgm:prSet presAssocID="{79E74944-3EB6-4DCA-8EC3-9CCFF1E747C1}" presName="tx2" presStyleLbl="revTx" presStyleIdx="3" presStyleCnt="4" custScaleY="78815"/>
      <dgm:spPr/>
    </dgm:pt>
    <dgm:pt modelId="{E04ADF2C-761F-43B0-A7B4-4C3673384283}" type="pres">
      <dgm:prSet presAssocID="{79E74944-3EB6-4DCA-8EC3-9CCFF1E747C1}" presName="vert2" presStyleCnt="0"/>
      <dgm:spPr/>
    </dgm:pt>
    <dgm:pt modelId="{A280AC98-8F59-4562-B8C4-9CA2602F8F3E}" type="pres">
      <dgm:prSet presAssocID="{79E74944-3EB6-4DCA-8EC3-9CCFF1E747C1}" presName="thinLine2b" presStyleLbl="callout" presStyleIdx="2" presStyleCnt="3"/>
      <dgm:spPr/>
    </dgm:pt>
    <dgm:pt modelId="{03668BFE-CC4D-4E19-B934-CCF9E82263DB}" type="pres">
      <dgm:prSet presAssocID="{79E74944-3EB6-4DCA-8EC3-9CCFF1E747C1}" presName="vertSpace2b" presStyleCnt="0"/>
      <dgm:spPr/>
    </dgm:pt>
  </dgm:ptLst>
  <dgm:cxnLst>
    <dgm:cxn modelId="{A95AED53-98E5-4A50-AF76-A6E5802770DC}" srcId="{5C99B18A-8803-4709-924C-359A26260288}" destId="{79E74944-3EB6-4DCA-8EC3-9CCFF1E747C1}" srcOrd="2" destOrd="0" parTransId="{9246D622-6FBC-49F9-8AA2-9C7917D91280}" sibTransId="{569A40D2-5EB3-4FDC-A445-456D516B5A5E}"/>
    <dgm:cxn modelId="{1065345D-35F7-4326-A5C3-50CF9C3998EF}" srcId="{56311C37-6DAA-46E7-B498-0D70892E5CC6}" destId="{5C99B18A-8803-4709-924C-359A26260288}" srcOrd="0" destOrd="0" parTransId="{41BC6C3C-5A48-4C3D-A861-36F48423A408}" sibTransId="{48E16BD4-1AE2-4917-8679-EED731C76282}"/>
    <dgm:cxn modelId="{09ABBD63-2E9A-45A3-84E6-5DA61B5D8D9D}" type="presOf" srcId="{8234B2FE-6E84-4C5E-917F-935269D66142}" destId="{93B1A5A6-DE9C-46EC-AD3C-4FD9FE13C9A9}" srcOrd="0" destOrd="0" presId="urn:microsoft.com/office/officeart/2008/layout/LinedList"/>
    <dgm:cxn modelId="{C00DBB72-7B93-4F70-AAE8-C6552398BC6E}" srcId="{5C99B18A-8803-4709-924C-359A26260288}" destId="{8234B2FE-6E84-4C5E-917F-935269D66142}" srcOrd="1" destOrd="0" parTransId="{3C3E9C27-AA70-49E6-ADEE-C9FD634C83FC}" sibTransId="{6958C62F-F2EB-4425-883A-35739D657057}"/>
    <dgm:cxn modelId="{7CAC7676-9BA1-4EED-99E9-A28629B1FA76}" type="presOf" srcId="{5C99B18A-8803-4709-924C-359A26260288}" destId="{E9A1E1A8-8893-4C64-A26B-E44E6C8EFFE8}" srcOrd="0" destOrd="0" presId="urn:microsoft.com/office/officeart/2008/layout/LinedList"/>
    <dgm:cxn modelId="{350B76A1-0E5B-4ADA-8C63-10185BA65E75}" type="presOf" srcId="{79E74944-3EB6-4DCA-8EC3-9CCFF1E747C1}" destId="{F031D582-9492-44F0-98E7-9069742EBA81}" srcOrd="0" destOrd="0" presId="urn:microsoft.com/office/officeart/2008/layout/LinedList"/>
    <dgm:cxn modelId="{0B1989B9-1B1B-4D7E-892F-0FFF74A4D8CF}" srcId="{5C99B18A-8803-4709-924C-359A26260288}" destId="{D3B5683B-0C28-4D61-B091-B91FA110FA5D}" srcOrd="0" destOrd="0" parTransId="{1EED1304-8D30-486E-8862-6CF7BEECE8AB}" sibTransId="{8AF8E2B3-CD2F-44DE-969E-FAB752045439}"/>
    <dgm:cxn modelId="{A66397BE-7768-4A32-B526-0C6E02892C5F}" type="presOf" srcId="{56311C37-6DAA-46E7-B498-0D70892E5CC6}" destId="{27A435FA-0585-4CAF-A926-5B91D68FE691}" srcOrd="0" destOrd="0" presId="urn:microsoft.com/office/officeart/2008/layout/LinedList"/>
    <dgm:cxn modelId="{EC19FCCE-7E2B-4455-8D77-2338B8EE7451}" type="presOf" srcId="{D3B5683B-0C28-4D61-B091-B91FA110FA5D}" destId="{87B4DFFF-0DA0-408D-A5F7-6DBA1CD4C598}" srcOrd="0" destOrd="0" presId="urn:microsoft.com/office/officeart/2008/layout/LinedList"/>
    <dgm:cxn modelId="{EB7D78A4-0021-4E5B-ACE6-29DD35731104}" type="presParOf" srcId="{27A435FA-0585-4CAF-A926-5B91D68FE691}" destId="{E1047B38-5E6F-4D3B-B4E1-180D3B62ADB1}" srcOrd="0" destOrd="0" presId="urn:microsoft.com/office/officeart/2008/layout/LinedList"/>
    <dgm:cxn modelId="{63B06786-07B6-4D08-BE57-F94F113D5805}" type="presParOf" srcId="{27A435FA-0585-4CAF-A926-5B91D68FE691}" destId="{B1D2F6B2-0D1D-419F-B36A-9EC9471ABC3C}" srcOrd="1" destOrd="0" presId="urn:microsoft.com/office/officeart/2008/layout/LinedList"/>
    <dgm:cxn modelId="{CD21C712-143B-4BB2-B3CF-64B7D322C5BA}" type="presParOf" srcId="{B1D2F6B2-0D1D-419F-B36A-9EC9471ABC3C}" destId="{E9A1E1A8-8893-4C64-A26B-E44E6C8EFFE8}" srcOrd="0" destOrd="0" presId="urn:microsoft.com/office/officeart/2008/layout/LinedList"/>
    <dgm:cxn modelId="{0E8EDFBD-D31B-496B-AF69-0E443D4AA725}" type="presParOf" srcId="{B1D2F6B2-0D1D-419F-B36A-9EC9471ABC3C}" destId="{1C73D03E-E2AC-4EEC-874E-AF606F6CCA0E}" srcOrd="1" destOrd="0" presId="urn:microsoft.com/office/officeart/2008/layout/LinedList"/>
    <dgm:cxn modelId="{40A4C1E6-8585-4D15-87BD-F95D0EBDD280}" type="presParOf" srcId="{1C73D03E-E2AC-4EEC-874E-AF606F6CCA0E}" destId="{B726992F-2A9A-4805-BF1E-363328D8910E}" srcOrd="0" destOrd="0" presId="urn:microsoft.com/office/officeart/2008/layout/LinedList"/>
    <dgm:cxn modelId="{827DCDEA-8F50-4EA3-995B-DF5ADF0D4903}" type="presParOf" srcId="{1C73D03E-E2AC-4EEC-874E-AF606F6CCA0E}" destId="{5D3C36A0-7785-4813-81C3-513FBAD3435E}" srcOrd="1" destOrd="0" presId="urn:microsoft.com/office/officeart/2008/layout/LinedList"/>
    <dgm:cxn modelId="{0CA24A5F-FAF6-4386-8430-CD91A735C441}" type="presParOf" srcId="{5D3C36A0-7785-4813-81C3-513FBAD3435E}" destId="{1FB1EA54-91BF-452A-99A2-88111270A5E4}" srcOrd="0" destOrd="0" presId="urn:microsoft.com/office/officeart/2008/layout/LinedList"/>
    <dgm:cxn modelId="{1CA254E2-0AE2-458C-96B7-7E392BC95F3B}" type="presParOf" srcId="{5D3C36A0-7785-4813-81C3-513FBAD3435E}" destId="{87B4DFFF-0DA0-408D-A5F7-6DBA1CD4C598}" srcOrd="1" destOrd="0" presId="urn:microsoft.com/office/officeart/2008/layout/LinedList"/>
    <dgm:cxn modelId="{8D777673-F9BF-4E18-9402-00D899B1F747}" type="presParOf" srcId="{5D3C36A0-7785-4813-81C3-513FBAD3435E}" destId="{057C4C94-BB41-4B56-B2D7-D08ABAC919AA}" srcOrd="2" destOrd="0" presId="urn:microsoft.com/office/officeart/2008/layout/LinedList"/>
    <dgm:cxn modelId="{2710DB4C-712C-4D33-BC51-9B8673C11504}" type="presParOf" srcId="{1C73D03E-E2AC-4EEC-874E-AF606F6CCA0E}" destId="{6D8CF852-8F62-42A2-8ECE-047B5C4D4033}" srcOrd="2" destOrd="0" presId="urn:microsoft.com/office/officeart/2008/layout/LinedList"/>
    <dgm:cxn modelId="{8A7608B0-0FCE-4472-A884-D3339B483396}" type="presParOf" srcId="{1C73D03E-E2AC-4EEC-874E-AF606F6CCA0E}" destId="{46F00B12-EE07-43AC-9AF7-6DCE1223D6C5}" srcOrd="3" destOrd="0" presId="urn:microsoft.com/office/officeart/2008/layout/LinedList"/>
    <dgm:cxn modelId="{3BD6C471-AE3D-4472-8183-75ECAB3611F4}" type="presParOf" srcId="{1C73D03E-E2AC-4EEC-874E-AF606F6CCA0E}" destId="{238CB232-87F0-42AF-8444-4F458935A31C}" srcOrd="4" destOrd="0" presId="urn:microsoft.com/office/officeart/2008/layout/LinedList"/>
    <dgm:cxn modelId="{75103353-13A1-4EA5-B521-3F6FD1271C73}" type="presParOf" srcId="{238CB232-87F0-42AF-8444-4F458935A31C}" destId="{750AAF79-295F-4862-9F9F-D3D9D7503D74}" srcOrd="0" destOrd="0" presId="urn:microsoft.com/office/officeart/2008/layout/LinedList"/>
    <dgm:cxn modelId="{291DD4A2-FF99-4507-8233-EA0A7E07E7FE}" type="presParOf" srcId="{238CB232-87F0-42AF-8444-4F458935A31C}" destId="{93B1A5A6-DE9C-46EC-AD3C-4FD9FE13C9A9}" srcOrd="1" destOrd="0" presId="urn:microsoft.com/office/officeart/2008/layout/LinedList"/>
    <dgm:cxn modelId="{5C786B6C-90D7-4947-A28C-C4ADB4CAC5EC}" type="presParOf" srcId="{238CB232-87F0-42AF-8444-4F458935A31C}" destId="{F8555DC9-8ED9-4182-8463-B1E10C1FC6B6}" srcOrd="2" destOrd="0" presId="urn:microsoft.com/office/officeart/2008/layout/LinedList"/>
    <dgm:cxn modelId="{725C773A-061E-4F68-BB42-20ED32D3FEBE}" type="presParOf" srcId="{1C73D03E-E2AC-4EEC-874E-AF606F6CCA0E}" destId="{4579280E-BDEF-4E74-A71E-2DE668ECE165}" srcOrd="5" destOrd="0" presId="urn:microsoft.com/office/officeart/2008/layout/LinedList"/>
    <dgm:cxn modelId="{FB6D6212-E6A2-495C-9040-128CEE608AB7}" type="presParOf" srcId="{1C73D03E-E2AC-4EEC-874E-AF606F6CCA0E}" destId="{512280CB-B247-467A-8D0F-59E97CF4C913}" srcOrd="6" destOrd="0" presId="urn:microsoft.com/office/officeart/2008/layout/LinedList"/>
    <dgm:cxn modelId="{CBDB5700-B4F9-4B27-95F8-580F795F816F}" type="presParOf" srcId="{1C73D03E-E2AC-4EEC-874E-AF606F6CCA0E}" destId="{0B8A9244-8B22-4CBE-A561-13FF5058EFD7}" srcOrd="7" destOrd="0" presId="urn:microsoft.com/office/officeart/2008/layout/LinedList"/>
    <dgm:cxn modelId="{461452EB-F3B6-4DF1-978D-D9BFB551EA5A}" type="presParOf" srcId="{0B8A9244-8B22-4CBE-A561-13FF5058EFD7}" destId="{93ADC9C6-43EB-417D-8A71-BB3DEC8337F3}" srcOrd="0" destOrd="0" presId="urn:microsoft.com/office/officeart/2008/layout/LinedList"/>
    <dgm:cxn modelId="{BDCBC92E-4595-4EB6-B7FD-4AAA1E29FF15}" type="presParOf" srcId="{0B8A9244-8B22-4CBE-A561-13FF5058EFD7}" destId="{F031D582-9492-44F0-98E7-9069742EBA81}" srcOrd="1" destOrd="0" presId="urn:microsoft.com/office/officeart/2008/layout/LinedList"/>
    <dgm:cxn modelId="{12DDDDD3-5417-4072-A11F-6DEE6F2A17C6}" type="presParOf" srcId="{0B8A9244-8B22-4CBE-A561-13FF5058EFD7}" destId="{E04ADF2C-761F-43B0-A7B4-4C3673384283}" srcOrd="2" destOrd="0" presId="urn:microsoft.com/office/officeart/2008/layout/LinedList"/>
    <dgm:cxn modelId="{93194B9B-0FE4-4DEF-B594-5D8248A5D8B4}" type="presParOf" srcId="{1C73D03E-E2AC-4EEC-874E-AF606F6CCA0E}" destId="{A280AC98-8F59-4562-B8C4-9CA2602F8F3E}" srcOrd="8" destOrd="0" presId="urn:microsoft.com/office/officeart/2008/layout/LinedList"/>
    <dgm:cxn modelId="{DC0C902D-F066-428B-A648-4D060E190D40}" type="presParOf" srcId="{1C73D03E-E2AC-4EEC-874E-AF606F6CCA0E}" destId="{03668BFE-CC4D-4E19-B934-CCF9E82263D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311C37-6DAA-46E7-B498-0D70892E5C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9B18A-8803-4709-924C-359A26260288}">
      <dgm:prSet phldrT="[Text]" custT="1"/>
      <dgm:spPr/>
      <dgm:t>
        <a:bodyPr/>
        <a:lstStyle/>
        <a:p>
          <a:r>
            <a:rPr lang="en-US" sz="3000" b="1" dirty="0">
              <a:solidFill>
                <a:schemeClr val="bg1"/>
              </a:solidFill>
            </a:rPr>
            <a:t>Policy implications</a:t>
          </a:r>
        </a:p>
      </dgm:t>
    </dgm:pt>
    <dgm:pt modelId="{41BC6C3C-5A48-4C3D-A861-36F48423A408}" type="parTrans" cxnId="{1065345D-35F7-4326-A5C3-50CF9C3998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8E16BD4-1AE2-4917-8679-EED731C76282}" type="sibTrans" cxnId="{1065345D-35F7-4326-A5C3-50CF9C3998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B5683B-0C28-4D61-B091-B91FA110FA5D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90000"/>
                </a:schemeClr>
              </a:solidFill>
            </a:rPr>
            <a:t>Dissemination:</a:t>
          </a:r>
          <a:r>
            <a:rPr lang="en-US" sz="2400" dirty="0">
              <a:solidFill>
                <a:schemeClr val="bg1"/>
              </a:solidFill>
            </a:rPr>
            <a:t> Findings will be shared with agency representatives in 2018</a:t>
          </a:r>
        </a:p>
      </dgm:t>
    </dgm:pt>
    <dgm:pt modelId="{1EED1304-8D30-486E-8862-6CF7BEECE8AB}" type="parTrans" cxnId="{0B1989B9-1B1B-4D7E-892F-0FFF74A4D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AF8E2B3-CD2F-44DE-969E-FAB752045439}" type="sibTrans" cxnId="{0B1989B9-1B1B-4D7E-892F-0FFF74A4D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E74944-3EB6-4DCA-8EC3-9CCFF1E747C1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90000"/>
                </a:schemeClr>
              </a:solidFill>
            </a:rPr>
            <a:t>Future analysis:</a:t>
          </a:r>
          <a:r>
            <a:rPr lang="en-US" sz="2400" dirty="0">
              <a:solidFill>
                <a:schemeClr val="bg1"/>
              </a:solidFill>
            </a:rPr>
            <a:t> Resources should be invested to conduct more sophisticated and real-time GIS analyses within the juvenile justice system</a:t>
          </a:r>
        </a:p>
      </dgm:t>
    </dgm:pt>
    <dgm:pt modelId="{9246D622-6FBC-49F9-8AA2-9C7917D91280}" type="parTrans" cxnId="{A95AED53-98E5-4A50-AF76-A6E5802770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9A40D2-5EB3-4FDC-A445-456D516B5A5E}" type="sibTrans" cxnId="{A95AED53-98E5-4A50-AF76-A6E5802770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234B2FE-6E84-4C5E-917F-935269D66142}">
      <dgm:prSet phldrT="[Text]" custT="1"/>
      <dgm:spPr/>
      <dgm:t>
        <a:bodyPr/>
        <a:lstStyle/>
        <a:p>
          <a:r>
            <a:rPr lang="en-US" sz="2400" b="1" dirty="0">
              <a:solidFill>
                <a:schemeClr val="accent5">
                  <a:lumMod val="90000"/>
                </a:schemeClr>
              </a:solidFill>
            </a:rPr>
            <a:t>Investment in services:</a:t>
          </a:r>
          <a:r>
            <a:rPr lang="en-US" sz="2400" dirty="0">
              <a:solidFill>
                <a:schemeClr val="bg1"/>
              </a:solidFill>
            </a:rPr>
            <a:t> Maps generated for this project indicate regions where investment in behavioral health services for this population could be fruitful</a:t>
          </a:r>
        </a:p>
      </dgm:t>
    </dgm:pt>
    <dgm:pt modelId="{3C3E9C27-AA70-49E6-ADEE-C9FD634C83FC}" type="parTrans" cxnId="{C00DBB72-7B93-4F70-AAE8-C6552398BC6E}">
      <dgm:prSet/>
      <dgm:spPr/>
      <dgm:t>
        <a:bodyPr/>
        <a:lstStyle/>
        <a:p>
          <a:endParaRPr lang="en-US"/>
        </a:p>
      </dgm:t>
    </dgm:pt>
    <dgm:pt modelId="{6958C62F-F2EB-4425-883A-35739D657057}" type="sibTrans" cxnId="{C00DBB72-7B93-4F70-AAE8-C6552398BC6E}">
      <dgm:prSet/>
      <dgm:spPr/>
      <dgm:t>
        <a:bodyPr/>
        <a:lstStyle/>
        <a:p>
          <a:endParaRPr lang="en-US"/>
        </a:p>
      </dgm:t>
    </dgm:pt>
    <dgm:pt modelId="{27A435FA-0585-4CAF-A926-5B91D68FE691}" type="pres">
      <dgm:prSet presAssocID="{56311C37-6DAA-46E7-B498-0D70892E5CC6}" presName="vert0" presStyleCnt="0">
        <dgm:presLayoutVars>
          <dgm:dir/>
          <dgm:animOne val="branch"/>
          <dgm:animLvl val="lvl"/>
        </dgm:presLayoutVars>
      </dgm:prSet>
      <dgm:spPr/>
    </dgm:pt>
    <dgm:pt modelId="{E1047B38-5E6F-4D3B-B4E1-180D3B62ADB1}" type="pres">
      <dgm:prSet presAssocID="{5C99B18A-8803-4709-924C-359A26260288}" presName="thickLine" presStyleLbl="alignNode1" presStyleIdx="0" presStyleCnt="1"/>
      <dgm:spPr/>
    </dgm:pt>
    <dgm:pt modelId="{B1D2F6B2-0D1D-419F-B36A-9EC9471ABC3C}" type="pres">
      <dgm:prSet presAssocID="{5C99B18A-8803-4709-924C-359A26260288}" presName="horz1" presStyleCnt="0"/>
      <dgm:spPr/>
    </dgm:pt>
    <dgm:pt modelId="{E9A1E1A8-8893-4C64-A26B-E44E6C8EFFE8}" type="pres">
      <dgm:prSet presAssocID="{5C99B18A-8803-4709-924C-359A26260288}" presName="tx1" presStyleLbl="revTx" presStyleIdx="0" presStyleCnt="4" custScaleX="165359"/>
      <dgm:spPr/>
    </dgm:pt>
    <dgm:pt modelId="{1C73D03E-E2AC-4EEC-874E-AF606F6CCA0E}" type="pres">
      <dgm:prSet presAssocID="{5C99B18A-8803-4709-924C-359A26260288}" presName="vert1" presStyleCnt="0"/>
      <dgm:spPr/>
    </dgm:pt>
    <dgm:pt modelId="{B726992F-2A9A-4805-BF1E-363328D8910E}" type="pres">
      <dgm:prSet presAssocID="{D3B5683B-0C28-4D61-B091-B91FA110FA5D}" presName="vertSpace2a" presStyleCnt="0"/>
      <dgm:spPr/>
    </dgm:pt>
    <dgm:pt modelId="{5D3C36A0-7785-4813-81C3-513FBAD3435E}" type="pres">
      <dgm:prSet presAssocID="{D3B5683B-0C28-4D61-B091-B91FA110FA5D}" presName="horz2" presStyleCnt="0"/>
      <dgm:spPr/>
    </dgm:pt>
    <dgm:pt modelId="{1FB1EA54-91BF-452A-99A2-88111270A5E4}" type="pres">
      <dgm:prSet presAssocID="{D3B5683B-0C28-4D61-B091-B91FA110FA5D}" presName="horzSpace2" presStyleCnt="0"/>
      <dgm:spPr/>
    </dgm:pt>
    <dgm:pt modelId="{87B4DFFF-0DA0-408D-A5F7-6DBA1CD4C598}" type="pres">
      <dgm:prSet presAssocID="{D3B5683B-0C28-4D61-B091-B91FA110FA5D}" presName="tx2" presStyleLbl="revTx" presStyleIdx="1" presStyleCnt="4" custScaleY="47434"/>
      <dgm:spPr/>
    </dgm:pt>
    <dgm:pt modelId="{057C4C94-BB41-4B56-B2D7-D08ABAC919AA}" type="pres">
      <dgm:prSet presAssocID="{D3B5683B-0C28-4D61-B091-B91FA110FA5D}" presName="vert2" presStyleCnt="0"/>
      <dgm:spPr/>
    </dgm:pt>
    <dgm:pt modelId="{6D8CF852-8F62-42A2-8ECE-047B5C4D4033}" type="pres">
      <dgm:prSet presAssocID="{D3B5683B-0C28-4D61-B091-B91FA110FA5D}" presName="thinLine2b" presStyleLbl="callout" presStyleIdx="0" presStyleCnt="3"/>
      <dgm:spPr/>
    </dgm:pt>
    <dgm:pt modelId="{46F00B12-EE07-43AC-9AF7-6DCE1223D6C5}" type="pres">
      <dgm:prSet presAssocID="{D3B5683B-0C28-4D61-B091-B91FA110FA5D}" presName="vertSpace2b" presStyleCnt="0"/>
      <dgm:spPr/>
    </dgm:pt>
    <dgm:pt modelId="{238CB232-87F0-42AF-8444-4F458935A31C}" type="pres">
      <dgm:prSet presAssocID="{8234B2FE-6E84-4C5E-917F-935269D66142}" presName="horz2" presStyleCnt="0"/>
      <dgm:spPr/>
    </dgm:pt>
    <dgm:pt modelId="{750AAF79-295F-4862-9F9F-D3D9D7503D74}" type="pres">
      <dgm:prSet presAssocID="{8234B2FE-6E84-4C5E-917F-935269D66142}" presName="horzSpace2" presStyleCnt="0"/>
      <dgm:spPr/>
    </dgm:pt>
    <dgm:pt modelId="{93B1A5A6-DE9C-46EC-AD3C-4FD9FE13C9A9}" type="pres">
      <dgm:prSet presAssocID="{8234B2FE-6E84-4C5E-917F-935269D66142}" presName="tx2" presStyleLbl="revTx" presStyleIdx="2" presStyleCnt="4" custScaleY="81396"/>
      <dgm:spPr/>
    </dgm:pt>
    <dgm:pt modelId="{F8555DC9-8ED9-4182-8463-B1E10C1FC6B6}" type="pres">
      <dgm:prSet presAssocID="{8234B2FE-6E84-4C5E-917F-935269D66142}" presName="vert2" presStyleCnt="0"/>
      <dgm:spPr/>
    </dgm:pt>
    <dgm:pt modelId="{4579280E-BDEF-4E74-A71E-2DE668ECE165}" type="pres">
      <dgm:prSet presAssocID="{8234B2FE-6E84-4C5E-917F-935269D66142}" presName="thinLine2b" presStyleLbl="callout" presStyleIdx="1" presStyleCnt="3"/>
      <dgm:spPr/>
    </dgm:pt>
    <dgm:pt modelId="{512280CB-B247-467A-8D0F-59E97CF4C913}" type="pres">
      <dgm:prSet presAssocID="{8234B2FE-6E84-4C5E-917F-935269D66142}" presName="vertSpace2b" presStyleCnt="0"/>
      <dgm:spPr/>
    </dgm:pt>
    <dgm:pt modelId="{0B8A9244-8B22-4CBE-A561-13FF5058EFD7}" type="pres">
      <dgm:prSet presAssocID="{79E74944-3EB6-4DCA-8EC3-9CCFF1E747C1}" presName="horz2" presStyleCnt="0"/>
      <dgm:spPr/>
    </dgm:pt>
    <dgm:pt modelId="{93ADC9C6-43EB-417D-8A71-BB3DEC8337F3}" type="pres">
      <dgm:prSet presAssocID="{79E74944-3EB6-4DCA-8EC3-9CCFF1E747C1}" presName="horzSpace2" presStyleCnt="0"/>
      <dgm:spPr/>
    </dgm:pt>
    <dgm:pt modelId="{F031D582-9492-44F0-98E7-9069742EBA81}" type="pres">
      <dgm:prSet presAssocID="{79E74944-3EB6-4DCA-8EC3-9CCFF1E747C1}" presName="tx2" presStyleLbl="revTx" presStyleIdx="3" presStyleCnt="4" custScaleY="78815"/>
      <dgm:spPr/>
    </dgm:pt>
    <dgm:pt modelId="{E04ADF2C-761F-43B0-A7B4-4C3673384283}" type="pres">
      <dgm:prSet presAssocID="{79E74944-3EB6-4DCA-8EC3-9CCFF1E747C1}" presName="vert2" presStyleCnt="0"/>
      <dgm:spPr/>
    </dgm:pt>
    <dgm:pt modelId="{A280AC98-8F59-4562-B8C4-9CA2602F8F3E}" type="pres">
      <dgm:prSet presAssocID="{79E74944-3EB6-4DCA-8EC3-9CCFF1E747C1}" presName="thinLine2b" presStyleLbl="callout" presStyleIdx="2" presStyleCnt="3"/>
      <dgm:spPr/>
    </dgm:pt>
    <dgm:pt modelId="{03668BFE-CC4D-4E19-B934-CCF9E82263DB}" type="pres">
      <dgm:prSet presAssocID="{79E74944-3EB6-4DCA-8EC3-9CCFF1E747C1}" presName="vertSpace2b" presStyleCnt="0"/>
      <dgm:spPr/>
    </dgm:pt>
  </dgm:ptLst>
  <dgm:cxnLst>
    <dgm:cxn modelId="{A95AED53-98E5-4A50-AF76-A6E5802770DC}" srcId="{5C99B18A-8803-4709-924C-359A26260288}" destId="{79E74944-3EB6-4DCA-8EC3-9CCFF1E747C1}" srcOrd="2" destOrd="0" parTransId="{9246D622-6FBC-49F9-8AA2-9C7917D91280}" sibTransId="{569A40D2-5EB3-4FDC-A445-456D516B5A5E}"/>
    <dgm:cxn modelId="{1065345D-35F7-4326-A5C3-50CF9C3998EF}" srcId="{56311C37-6DAA-46E7-B498-0D70892E5CC6}" destId="{5C99B18A-8803-4709-924C-359A26260288}" srcOrd="0" destOrd="0" parTransId="{41BC6C3C-5A48-4C3D-A861-36F48423A408}" sibTransId="{48E16BD4-1AE2-4917-8679-EED731C76282}"/>
    <dgm:cxn modelId="{09ABBD63-2E9A-45A3-84E6-5DA61B5D8D9D}" type="presOf" srcId="{8234B2FE-6E84-4C5E-917F-935269D66142}" destId="{93B1A5A6-DE9C-46EC-AD3C-4FD9FE13C9A9}" srcOrd="0" destOrd="0" presId="urn:microsoft.com/office/officeart/2008/layout/LinedList"/>
    <dgm:cxn modelId="{C00DBB72-7B93-4F70-AAE8-C6552398BC6E}" srcId="{5C99B18A-8803-4709-924C-359A26260288}" destId="{8234B2FE-6E84-4C5E-917F-935269D66142}" srcOrd="1" destOrd="0" parTransId="{3C3E9C27-AA70-49E6-ADEE-C9FD634C83FC}" sibTransId="{6958C62F-F2EB-4425-883A-35739D657057}"/>
    <dgm:cxn modelId="{7CAC7676-9BA1-4EED-99E9-A28629B1FA76}" type="presOf" srcId="{5C99B18A-8803-4709-924C-359A26260288}" destId="{E9A1E1A8-8893-4C64-A26B-E44E6C8EFFE8}" srcOrd="0" destOrd="0" presId="urn:microsoft.com/office/officeart/2008/layout/LinedList"/>
    <dgm:cxn modelId="{350B76A1-0E5B-4ADA-8C63-10185BA65E75}" type="presOf" srcId="{79E74944-3EB6-4DCA-8EC3-9CCFF1E747C1}" destId="{F031D582-9492-44F0-98E7-9069742EBA81}" srcOrd="0" destOrd="0" presId="urn:microsoft.com/office/officeart/2008/layout/LinedList"/>
    <dgm:cxn modelId="{0B1989B9-1B1B-4D7E-892F-0FFF74A4D8CF}" srcId="{5C99B18A-8803-4709-924C-359A26260288}" destId="{D3B5683B-0C28-4D61-B091-B91FA110FA5D}" srcOrd="0" destOrd="0" parTransId="{1EED1304-8D30-486E-8862-6CF7BEECE8AB}" sibTransId="{8AF8E2B3-CD2F-44DE-969E-FAB752045439}"/>
    <dgm:cxn modelId="{A66397BE-7768-4A32-B526-0C6E02892C5F}" type="presOf" srcId="{56311C37-6DAA-46E7-B498-0D70892E5CC6}" destId="{27A435FA-0585-4CAF-A926-5B91D68FE691}" srcOrd="0" destOrd="0" presId="urn:microsoft.com/office/officeart/2008/layout/LinedList"/>
    <dgm:cxn modelId="{EC19FCCE-7E2B-4455-8D77-2338B8EE7451}" type="presOf" srcId="{D3B5683B-0C28-4D61-B091-B91FA110FA5D}" destId="{87B4DFFF-0DA0-408D-A5F7-6DBA1CD4C598}" srcOrd="0" destOrd="0" presId="urn:microsoft.com/office/officeart/2008/layout/LinedList"/>
    <dgm:cxn modelId="{EB7D78A4-0021-4E5B-ACE6-29DD35731104}" type="presParOf" srcId="{27A435FA-0585-4CAF-A926-5B91D68FE691}" destId="{E1047B38-5E6F-4D3B-B4E1-180D3B62ADB1}" srcOrd="0" destOrd="0" presId="urn:microsoft.com/office/officeart/2008/layout/LinedList"/>
    <dgm:cxn modelId="{63B06786-07B6-4D08-BE57-F94F113D5805}" type="presParOf" srcId="{27A435FA-0585-4CAF-A926-5B91D68FE691}" destId="{B1D2F6B2-0D1D-419F-B36A-9EC9471ABC3C}" srcOrd="1" destOrd="0" presId="urn:microsoft.com/office/officeart/2008/layout/LinedList"/>
    <dgm:cxn modelId="{CD21C712-143B-4BB2-B3CF-64B7D322C5BA}" type="presParOf" srcId="{B1D2F6B2-0D1D-419F-B36A-9EC9471ABC3C}" destId="{E9A1E1A8-8893-4C64-A26B-E44E6C8EFFE8}" srcOrd="0" destOrd="0" presId="urn:microsoft.com/office/officeart/2008/layout/LinedList"/>
    <dgm:cxn modelId="{0E8EDFBD-D31B-496B-AF69-0E443D4AA725}" type="presParOf" srcId="{B1D2F6B2-0D1D-419F-B36A-9EC9471ABC3C}" destId="{1C73D03E-E2AC-4EEC-874E-AF606F6CCA0E}" srcOrd="1" destOrd="0" presId="urn:microsoft.com/office/officeart/2008/layout/LinedList"/>
    <dgm:cxn modelId="{40A4C1E6-8585-4D15-87BD-F95D0EBDD280}" type="presParOf" srcId="{1C73D03E-E2AC-4EEC-874E-AF606F6CCA0E}" destId="{B726992F-2A9A-4805-BF1E-363328D8910E}" srcOrd="0" destOrd="0" presId="urn:microsoft.com/office/officeart/2008/layout/LinedList"/>
    <dgm:cxn modelId="{827DCDEA-8F50-4EA3-995B-DF5ADF0D4903}" type="presParOf" srcId="{1C73D03E-E2AC-4EEC-874E-AF606F6CCA0E}" destId="{5D3C36A0-7785-4813-81C3-513FBAD3435E}" srcOrd="1" destOrd="0" presId="urn:microsoft.com/office/officeart/2008/layout/LinedList"/>
    <dgm:cxn modelId="{0CA24A5F-FAF6-4386-8430-CD91A735C441}" type="presParOf" srcId="{5D3C36A0-7785-4813-81C3-513FBAD3435E}" destId="{1FB1EA54-91BF-452A-99A2-88111270A5E4}" srcOrd="0" destOrd="0" presId="urn:microsoft.com/office/officeart/2008/layout/LinedList"/>
    <dgm:cxn modelId="{1CA254E2-0AE2-458C-96B7-7E392BC95F3B}" type="presParOf" srcId="{5D3C36A0-7785-4813-81C3-513FBAD3435E}" destId="{87B4DFFF-0DA0-408D-A5F7-6DBA1CD4C598}" srcOrd="1" destOrd="0" presId="urn:microsoft.com/office/officeart/2008/layout/LinedList"/>
    <dgm:cxn modelId="{8D777673-F9BF-4E18-9402-00D899B1F747}" type="presParOf" srcId="{5D3C36A0-7785-4813-81C3-513FBAD3435E}" destId="{057C4C94-BB41-4B56-B2D7-D08ABAC919AA}" srcOrd="2" destOrd="0" presId="urn:microsoft.com/office/officeart/2008/layout/LinedList"/>
    <dgm:cxn modelId="{2710DB4C-712C-4D33-BC51-9B8673C11504}" type="presParOf" srcId="{1C73D03E-E2AC-4EEC-874E-AF606F6CCA0E}" destId="{6D8CF852-8F62-42A2-8ECE-047B5C4D4033}" srcOrd="2" destOrd="0" presId="urn:microsoft.com/office/officeart/2008/layout/LinedList"/>
    <dgm:cxn modelId="{8A7608B0-0FCE-4472-A884-D3339B483396}" type="presParOf" srcId="{1C73D03E-E2AC-4EEC-874E-AF606F6CCA0E}" destId="{46F00B12-EE07-43AC-9AF7-6DCE1223D6C5}" srcOrd="3" destOrd="0" presId="urn:microsoft.com/office/officeart/2008/layout/LinedList"/>
    <dgm:cxn modelId="{3BD6C471-AE3D-4472-8183-75ECAB3611F4}" type="presParOf" srcId="{1C73D03E-E2AC-4EEC-874E-AF606F6CCA0E}" destId="{238CB232-87F0-42AF-8444-4F458935A31C}" srcOrd="4" destOrd="0" presId="urn:microsoft.com/office/officeart/2008/layout/LinedList"/>
    <dgm:cxn modelId="{75103353-13A1-4EA5-B521-3F6FD1271C73}" type="presParOf" srcId="{238CB232-87F0-42AF-8444-4F458935A31C}" destId="{750AAF79-295F-4862-9F9F-D3D9D7503D74}" srcOrd="0" destOrd="0" presId="urn:microsoft.com/office/officeart/2008/layout/LinedList"/>
    <dgm:cxn modelId="{291DD4A2-FF99-4507-8233-EA0A7E07E7FE}" type="presParOf" srcId="{238CB232-87F0-42AF-8444-4F458935A31C}" destId="{93B1A5A6-DE9C-46EC-AD3C-4FD9FE13C9A9}" srcOrd="1" destOrd="0" presId="urn:microsoft.com/office/officeart/2008/layout/LinedList"/>
    <dgm:cxn modelId="{5C786B6C-90D7-4947-A28C-C4ADB4CAC5EC}" type="presParOf" srcId="{238CB232-87F0-42AF-8444-4F458935A31C}" destId="{F8555DC9-8ED9-4182-8463-B1E10C1FC6B6}" srcOrd="2" destOrd="0" presId="urn:microsoft.com/office/officeart/2008/layout/LinedList"/>
    <dgm:cxn modelId="{725C773A-061E-4F68-BB42-20ED32D3FEBE}" type="presParOf" srcId="{1C73D03E-E2AC-4EEC-874E-AF606F6CCA0E}" destId="{4579280E-BDEF-4E74-A71E-2DE668ECE165}" srcOrd="5" destOrd="0" presId="urn:microsoft.com/office/officeart/2008/layout/LinedList"/>
    <dgm:cxn modelId="{FB6D6212-E6A2-495C-9040-128CEE608AB7}" type="presParOf" srcId="{1C73D03E-E2AC-4EEC-874E-AF606F6CCA0E}" destId="{512280CB-B247-467A-8D0F-59E97CF4C913}" srcOrd="6" destOrd="0" presId="urn:microsoft.com/office/officeart/2008/layout/LinedList"/>
    <dgm:cxn modelId="{CBDB5700-B4F9-4B27-95F8-580F795F816F}" type="presParOf" srcId="{1C73D03E-E2AC-4EEC-874E-AF606F6CCA0E}" destId="{0B8A9244-8B22-4CBE-A561-13FF5058EFD7}" srcOrd="7" destOrd="0" presId="urn:microsoft.com/office/officeart/2008/layout/LinedList"/>
    <dgm:cxn modelId="{461452EB-F3B6-4DF1-978D-D9BFB551EA5A}" type="presParOf" srcId="{0B8A9244-8B22-4CBE-A561-13FF5058EFD7}" destId="{93ADC9C6-43EB-417D-8A71-BB3DEC8337F3}" srcOrd="0" destOrd="0" presId="urn:microsoft.com/office/officeart/2008/layout/LinedList"/>
    <dgm:cxn modelId="{BDCBC92E-4595-4EB6-B7FD-4AAA1E29FF15}" type="presParOf" srcId="{0B8A9244-8B22-4CBE-A561-13FF5058EFD7}" destId="{F031D582-9492-44F0-98E7-9069742EBA81}" srcOrd="1" destOrd="0" presId="urn:microsoft.com/office/officeart/2008/layout/LinedList"/>
    <dgm:cxn modelId="{12DDDDD3-5417-4072-A11F-6DEE6F2A17C6}" type="presParOf" srcId="{0B8A9244-8B22-4CBE-A561-13FF5058EFD7}" destId="{E04ADF2C-761F-43B0-A7B4-4C3673384283}" srcOrd="2" destOrd="0" presId="urn:microsoft.com/office/officeart/2008/layout/LinedList"/>
    <dgm:cxn modelId="{93194B9B-0FE4-4DEF-B594-5D8248A5D8B4}" type="presParOf" srcId="{1C73D03E-E2AC-4EEC-874E-AF606F6CCA0E}" destId="{A280AC98-8F59-4562-B8C4-9CA2602F8F3E}" srcOrd="8" destOrd="0" presId="urn:microsoft.com/office/officeart/2008/layout/LinedList"/>
    <dgm:cxn modelId="{DC0C902D-F066-428B-A648-4D060E190D40}" type="presParOf" srcId="{1C73D03E-E2AC-4EEC-874E-AF606F6CCA0E}" destId="{03668BFE-CC4D-4E19-B934-CCF9E82263D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772E71-3AD0-4B51-9DE6-05E44D548402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140E3E-9C52-4391-9B38-E73D68538AF7}">
      <dgm:prSet phldrT="[Text]" custT="1"/>
      <dgm:spPr/>
      <dgm:t>
        <a:bodyPr/>
        <a:lstStyle/>
        <a:p>
          <a:r>
            <a:rPr lang="en-US" sz="2400" b="1" dirty="0"/>
            <a:t>Juvenile Justice System</a:t>
          </a:r>
        </a:p>
      </dgm:t>
    </dgm:pt>
    <dgm:pt modelId="{6C8FB8EA-49EA-429E-9225-A2B798DEC17D}" type="parTrans" cxnId="{C6B019A0-1DF9-4718-A940-C6EE1B4E1A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65C7C90-B49D-4A2C-9E41-D9218746E3D3}" type="sibTrans" cxnId="{C6B019A0-1DF9-4718-A940-C6EE1B4E1A9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3F46E6A-B620-4416-B9C2-E7BBD40FA169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Courts</a:t>
          </a:r>
          <a:endParaRPr lang="en-US" b="1" dirty="0">
            <a:solidFill>
              <a:schemeClr val="tx1"/>
            </a:solidFill>
          </a:endParaRPr>
        </a:p>
      </dgm:t>
    </dgm:pt>
    <dgm:pt modelId="{4EBEDDE4-6E43-420C-B923-378B4B957CB3}" type="parTrans" cxnId="{20C1789D-6D59-4997-8531-803A6119198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ACA20D5-489F-4093-8FCE-C8BB2D34A876}" type="sibTrans" cxnId="{20C1789D-6D59-4997-8531-803A6119198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04371A2-ED3A-46B7-8623-4590BA91B2A9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Jails and Prisons</a:t>
          </a:r>
          <a:endParaRPr lang="en-US" b="1" dirty="0">
            <a:solidFill>
              <a:schemeClr val="tx1"/>
            </a:solidFill>
          </a:endParaRPr>
        </a:p>
      </dgm:t>
    </dgm:pt>
    <dgm:pt modelId="{BECFC51D-5BD8-4A17-A2C1-6A6C5401108A}" type="parTrans" cxnId="{FB309910-17C3-494D-9B1E-AD7FCBF8EC7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25056F8-35A0-491F-8864-B88F3B638A4A}" type="sibTrans" cxnId="{FB309910-17C3-494D-9B1E-AD7FCBF8EC7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E25EEDA-92D8-4DD7-A270-9355FE8E607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Parole Services</a:t>
          </a:r>
        </a:p>
      </dgm:t>
    </dgm:pt>
    <dgm:pt modelId="{AAACAFAC-95EE-4AAC-A64F-FDA781B0FAE1}" type="parTrans" cxnId="{8566E598-E547-4782-ACA5-6DDBEF56C4E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2BED48E-01DF-45D4-9458-AB19B50B8102}" type="sibTrans" cxnId="{8566E598-E547-4782-ACA5-6DDBEF56C4E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DF97D4D-8105-435A-BE2E-2AF3AAB7F3FC}">
      <dgm:prSet phldrT="[Text]"/>
      <dgm:spPr/>
      <dgm:t>
        <a:bodyPr/>
        <a:lstStyle/>
        <a:p>
          <a:r>
            <a:rPr lang="en-US" b="1"/>
            <a:t>Education and Training</a:t>
          </a:r>
          <a:endParaRPr lang="en-US" b="1" dirty="0"/>
        </a:p>
      </dgm:t>
    </dgm:pt>
    <dgm:pt modelId="{4B6932D4-D2D2-4394-A3A9-379DCB8FFB01}" type="parTrans" cxnId="{A274D37D-7A17-4FE4-8DDA-F559C76D47A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48ED706-1848-49E2-AAF6-CF8718589B3E}" type="sibTrans" cxnId="{A274D37D-7A17-4FE4-8DDA-F559C76D47A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09E9FD2-3919-4BA4-AE1A-D2F1DD58BF35}">
      <dgm:prSet phldrT="[Text]"/>
      <dgm:spPr/>
      <dgm:t>
        <a:bodyPr/>
        <a:lstStyle/>
        <a:p>
          <a:r>
            <a:rPr lang="en-US" b="1"/>
            <a:t>Health Care</a:t>
          </a:r>
          <a:endParaRPr lang="en-US" b="1" dirty="0"/>
        </a:p>
      </dgm:t>
    </dgm:pt>
    <dgm:pt modelId="{9AE08316-1FEE-44F1-BB22-297349DC7FC9}" type="parTrans" cxnId="{9928A79A-112A-42A4-98A0-71C3FCE3C00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2DB1CB8-AB76-4400-8988-2AE4DAB83B2D}" type="sibTrans" cxnId="{9928A79A-112A-42A4-98A0-71C3FCE3C00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83FC085-3B1B-4BC6-A2B4-8BC871C0B7EC}">
      <dgm:prSet phldrT="[Text]"/>
      <dgm:spPr/>
      <dgm:t>
        <a:bodyPr/>
        <a:lstStyle/>
        <a:p>
          <a:r>
            <a:rPr lang="en-US" b="1"/>
            <a:t>Social Services</a:t>
          </a:r>
          <a:endParaRPr lang="en-US" b="1" dirty="0"/>
        </a:p>
      </dgm:t>
    </dgm:pt>
    <dgm:pt modelId="{AD3B62EA-25F5-4765-9224-3A8790D0E218}" type="parTrans" cxnId="{7828E61E-64B7-4BF9-9839-69250DF3368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DEB872C-EBCF-4CF4-AC7C-FEA36673764A}" type="sibTrans" cxnId="{7828E61E-64B7-4BF9-9839-69250DF3368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5853B06-8EA1-4FC7-B3E9-33BEEF5839FF}" type="pres">
      <dgm:prSet presAssocID="{7A772E71-3AD0-4B51-9DE6-05E44D54840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7177F64-57E9-42C5-BA8D-2A74D6286428}" type="pres">
      <dgm:prSet presAssocID="{A0140E3E-9C52-4391-9B38-E73D68538AF7}" presName="Parent" presStyleLbl="node0" presStyleIdx="0" presStyleCnt="1">
        <dgm:presLayoutVars>
          <dgm:chMax val="6"/>
          <dgm:chPref val="6"/>
        </dgm:presLayoutVars>
      </dgm:prSet>
      <dgm:spPr/>
    </dgm:pt>
    <dgm:pt modelId="{AF3D00AD-9FB0-4ABB-82C7-F2764AD73B30}" type="pres">
      <dgm:prSet presAssocID="{43F46E6A-B620-4416-B9C2-E7BBD40FA169}" presName="Accent1" presStyleCnt="0"/>
      <dgm:spPr/>
    </dgm:pt>
    <dgm:pt modelId="{A7A73142-2FEB-4018-9525-3F780B044451}" type="pres">
      <dgm:prSet presAssocID="{43F46E6A-B620-4416-B9C2-E7BBD40FA169}" presName="Accent" presStyleLbl="bgShp" presStyleIdx="0" presStyleCnt="6"/>
      <dgm:spPr/>
    </dgm:pt>
    <dgm:pt modelId="{097B691C-698E-4ECF-A5A1-E6F6783CCE01}" type="pres">
      <dgm:prSet presAssocID="{43F46E6A-B620-4416-B9C2-E7BBD40FA16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7A5E6A2-B7F0-467D-AE08-4ABE234BC4C7}" type="pres">
      <dgm:prSet presAssocID="{404371A2-ED3A-46B7-8623-4590BA91B2A9}" presName="Accent2" presStyleCnt="0"/>
      <dgm:spPr/>
    </dgm:pt>
    <dgm:pt modelId="{170727F3-835C-4400-9CCF-5B1D4F090225}" type="pres">
      <dgm:prSet presAssocID="{404371A2-ED3A-46B7-8623-4590BA91B2A9}" presName="Accent" presStyleLbl="bgShp" presStyleIdx="1" presStyleCnt="6"/>
      <dgm:spPr/>
    </dgm:pt>
    <dgm:pt modelId="{372536C4-68D1-4846-8B56-C1F588A0B3AC}" type="pres">
      <dgm:prSet presAssocID="{404371A2-ED3A-46B7-8623-4590BA91B2A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1538F26-BBFF-4F8A-A392-31EABE3685A6}" type="pres">
      <dgm:prSet presAssocID="{3E25EEDA-92D8-4DD7-A270-9355FE8E6074}" presName="Accent3" presStyleCnt="0"/>
      <dgm:spPr/>
    </dgm:pt>
    <dgm:pt modelId="{09F3F146-AC1A-425B-9D7B-0F99B538149F}" type="pres">
      <dgm:prSet presAssocID="{3E25EEDA-92D8-4DD7-A270-9355FE8E6074}" presName="Accent" presStyleLbl="bgShp" presStyleIdx="2" presStyleCnt="6"/>
      <dgm:spPr/>
    </dgm:pt>
    <dgm:pt modelId="{9AD3C030-B86B-4EA7-88B1-F02B476D5C5D}" type="pres">
      <dgm:prSet presAssocID="{3E25EEDA-92D8-4DD7-A270-9355FE8E607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2678660-E89F-4786-B312-7E36BAECF302}" type="pres">
      <dgm:prSet presAssocID="{8DF97D4D-8105-435A-BE2E-2AF3AAB7F3FC}" presName="Accent4" presStyleCnt="0"/>
      <dgm:spPr/>
    </dgm:pt>
    <dgm:pt modelId="{3D8C0D72-A6F8-4520-8CA4-AFCB232860B3}" type="pres">
      <dgm:prSet presAssocID="{8DF97D4D-8105-435A-BE2E-2AF3AAB7F3FC}" presName="Accent" presStyleLbl="bgShp" presStyleIdx="3" presStyleCnt="6"/>
      <dgm:spPr/>
    </dgm:pt>
    <dgm:pt modelId="{771FA1B8-3E10-452B-9C27-63F91B8299EB}" type="pres">
      <dgm:prSet presAssocID="{8DF97D4D-8105-435A-BE2E-2AF3AAB7F3F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FBFD7EB-5C06-46C1-B88D-1D6FBA127E5C}" type="pres">
      <dgm:prSet presAssocID="{B09E9FD2-3919-4BA4-AE1A-D2F1DD58BF35}" presName="Accent5" presStyleCnt="0"/>
      <dgm:spPr/>
    </dgm:pt>
    <dgm:pt modelId="{C94DA174-AA6C-4310-A5D7-4814E6313F76}" type="pres">
      <dgm:prSet presAssocID="{B09E9FD2-3919-4BA4-AE1A-D2F1DD58BF35}" presName="Accent" presStyleLbl="bgShp" presStyleIdx="4" presStyleCnt="6"/>
      <dgm:spPr/>
    </dgm:pt>
    <dgm:pt modelId="{F3EEB678-11DD-4526-8052-092A2CC12528}" type="pres">
      <dgm:prSet presAssocID="{B09E9FD2-3919-4BA4-AE1A-D2F1DD58BF3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A475D2D-3269-4548-A40D-EB955D523D00}" type="pres">
      <dgm:prSet presAssocID="{583FC085-3B1B-4BC6-A2B4-8BC871C0B7EC}" presName="Accent6" presStyleCnt="0"/>
      <dgm:spPr/>
    </dgm:pt>
    <dgm:pt modelId="{1082B253-777F-4BB7-9E74-75915B3D2905}" type="pres">
      <dgm:prSet presAssocID="{583FC085-3B1B-4BC6-A2B4-8BC871C0B7EC}" presName="Accent" presStyleLbl="bgShp" presStyleIdx="5" presStyleCnt="6"/>
      <dgm:spPr/>
    </dgm:pt>
    <dgm:pt modelId="{12251A0F-1F7A-445E-867E-187EAC4641DE}" type="pres">
      <dgm:prSet presAssocID="{583FC085-3B1B-4BC6-A2B4-8BC871C0B7E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5D0720A-1270-42AE-B996-475B2D258304}" type="presOf" srcId="{7A772E71-3AD0-4B51-9DE6-05E44D548402}" destId="{45853B06-8EA1-4FC7-B3E9-33BEEF5839FF}" srcOrd="0" destOrd="0" presId="urn:microsoft.com/office/officeart/2011/layout/HexagonRadial"/>
    <dgm:cxn modelId="{FB309910-17C3-494D-9B1E-AD7FCBF8EC7B}" srcId="{A0140E3E-9C52-4391-9B38-E73D68538AF7}" destId="{404371A2-ED3A-46B7-8623-4590BA91B2A9}" srcOrd="1" destOrd="0" parTransId="{BECFC51D-5BD8-4A17-A2C1-6A6C5401108A}" sibTransId="{525056F8-35A0-491F-8864-B88F3B638A4A}"/>
    <dgm:cxn modelId="{7828E61E-64B7-4BF9-9839-69250DF33681}" srcId="{A0140E3E-9C52-4391-9B38-E73D68538AF7}" destId="{583FC085-3B1B-4BC6-A2B4-8BC871C0B7EC}" srcOrd="5" destOrd="0" parTransId="{AD3B62EA-25F5-4765-9224-3A8790D0E218}" sibTransId="{1DEB872C-EBCF-4CF4-AC7C-FEA36673764A}"/>
    <dgm:cxn modelId="{37C9422A-46DC-4E5F-84B5-334C69F889B4}" type="presOf" srcId="{583FC085-3B1B-4BC6-A2B4-8BC871C0B7EC}" destId="{12251A0F-1F7A-445E-867E-187EAC4641DE}" srcOrd="0" destOrd="0" presId="urn:microsoft.com/office/officeart/2011/layout/HexagonRadial"/>
    <dgm:cxn modelId="{CFC31454-C8E8-4C3A-946A-5498B967E901}" type="presOf" srcId="{43F46E6A-B620-4416-B9C2-E7BBD40FA169}" destId="{097B691C-698E-4ECF-A5A1-E6F6783CCE01}" srcOrd="0" destOrd="0" presId="urn:microsoft.com/office/officeart/2011/layout/HexagonRadial"/>
    <dgm:cxn modelId="{A274D37D-7A17-4FE4-8DDA-F559C76D47A1}" srcId="{A0140E3E-9C52-4391-9B38-E73D68538AF7}" destId="{8DF97D4D-8105-435A-BE2E-2AF3AAB7F3FC}" srcOrd="3" destOrd="0" parTransId="{4B6932D4-D2D2-4394-A3A9-379DCB8FFB01}" sibTransId="{548ED706-1848-49E2-AAF6-CF8718589B3E}"/>
    <dgm:cxn modelId="{ADA86E84-E645-45AE-AC7E-68247AD92A03}" type="presOf" srcId="{404371A2-ED3A-46B7-8623-4590BA91B2A9}" destId="{372536C4-68D1-4846-8B56-C1F588A0B3AC}" srcOrd="0" destOrd="0" presId="urn:microsoft.com/office/officeart/2011/layout/HexagonRadial"/>
    <dgm:cxn modelId="{8566E598-E547-4782-ACA5-6DDBEF56C4E6}" srcId="{A0140E3E-9C52-4391-9B38-E73D68538AF7}" destId="{3E25EEDA-92D8-4DD7-A270-9355FE8E6074}" srcOrd="2" destOrd="0" parTransId="{AAACAFAC-95EE-4AAC-A64F-FDA781B0FAE1}" sibTransId="{72BED48E-01DF-45D4-9458-AB19B50B8102}"/>
    <dgm:cxn modelId="{9928A79A-112A-42A4-98A0-71C3FCE3C00C}" srcId="{A0140E3E-9C52-4391-9B38-E73D68538AF7}" destId="{B09E9FD2-3919-4BA4-AE1A-D2F1DD58BF35}" srcOrd="4" destOrd="0" parTransId="{9AE08316-1FEE-44F1-BB22-297349DC7FC9}" sibTransId="{82DB1CB8-AB76-4400-8988-2AE4DAB83B2D}"/>
    <dgm:cxn modelId="{21704F9C-5290-4A97-8C95-0229807F517B}" type="presOf" srcId="{8DF97D4D-8105-435A-BE2E-2AF3AAB7F3FC}" destId="{771FA1B8-3E10-452B-9C27-63F91B8299EB}" srcOrd="0" destOrd="0" presId="urn:microsoft.com/office/officeart/2011/layout/HexagonRadial"/>
    <dgm:cxn modelId="{20C1789D-6D59-4997-8531-803A61191982}" srcId="{A0140E3E-9C52-4391-9B38-E73D68538AF7}" destId="{43F46E6A-B620-4416-B9C2-E7BBD40FA169}" srcOrd="0" destOrd="0" parTransId="{4EBEDDE4-6E43-420C-B923-378B4B957CB3}" sibTransId="{FACA20D5-489F-4093-8FCE-C8BB2D34A876}"/>
    <dgm:cxn modelId="{C6B019A0-1DF9-4718-A940-C6EE1B4E1A9A}" srcId="{7A772E71-3AD0-4B51-9DE6-05E44D548402}" destId="{A0140E3E-9C52-4391-9B38-E73D68538AF7}" srcOrd="0" destOrd="0" parTransId="{6C8FB8EA-49EA-429E-9225-A2B798DEC17D}" sibTransId="{265C7C90-B49D-4A2C-9E41-D9218746E3D3}"/>
    <dgm:cxn modelId="{05F4D0A0-EC1C-420D-9B55-750D76F92B80}" type="presOf" srcId="{B09E9FD2-3919-4BA4-AE1A-D2F1DD58BF35}" destId="{F3EEB678-11DD-4526-8052-092A2CC12528}" srcOrd="0" destOrd="0" presId="urn:microsoft.com/office/officeart/2011/layout/HexagonRadial"/>
    <dgm:cxn modelId="{301A02F0-3BB8-44E4-9AA8-B8D03126EF02}" type="presOf" srcId="{3E25EEDA-92D8-4DD7-A270-9355FE8E6074}" destId="{9AD3C030-B86B-4EA7-88B1-F02B476D5C5D}" srcOrd="0" destOrd="0" presId="urn:microsoft.com/office/officeart/2011/layout/HexagonRadial"/>
    <dgm:cxn modelId="{B6A263F5-B8B2-4C2F-A8AA-207E2F9ADEC6}" type="presOf" srcId="{A0140E3E-9C52-4391-9B38-E73D68538AF7}" destId="{07177F64-57E9-42C5-BA8D-2A74D6286428}" srcOrd="0" destOrd="0" presId="urn:microsoft.com/office/officeart/2011/layout/HexagonRadial"/>
    <dgm:cxn modelId="{C20105B2-37CB-4721-8F94-F7F5F94C852B}" type="presParOf" srcId="{45853B06-8EA1-4FC7-B3E9-33BEEF5839FF}" destId="{07177F64-57E9-42C5-BA8D-2A74D6286428}" srcOrd="0" destOrd="0" presId="urn:microsoft.com/office/officeart/2011/layout/HexagonRadial"/>
    <dgm:cxn modelId="{4A1AFF15-6BA2-4139-ADE3-F694315DAD83}" type="presParOf" srcId="{45853B06-8EA1-4FC7-B3E9-33BEEF5839FF}" destId="{AF3D00AD-9FB0-4ABB-82C7-F2764AD73B30}" srcOrd="1" destOrd="0" presId="urn:microsoft.com/office/officeart/2011/layout/HexagonRadial"/>
    <dgm:cxn modelId="{35174016-AFC0-4BD4-89C1-C766751E2649}" type="presParOf" srcId="{AF3D00AD-9FB0-4ABB-82C7-F2764AD73B30}" destId="{A7A73142-2FEB-4018-9525-3F780B044451}" srcOrd="0" destOrd="0" presId="urn:microsoft.com/office/officeart/2011/layout/HexagonRadial"/>
    <dgm:cxn modelId="{A5F0604F-FFC7-4AA4-AB9A-CDD21CE69CCD}" type="presParOf" srcId="{45853B06-8EA1-4FC7-B3E9-33BEEF5839FF}" destId="{097B691C-698E-4ECF-A5A1-E6F6783CCE01}" srcOrd="2" destOrd="0" presId="urn:microsoft.com/office/officeart/2011/layout/HexagonRadial"/>
    <dgm:cxn modelId="{41B33569-7C95-4174-AFC6-2D090DE19C49}" type="presParOf" srcId="{45853B06-8EA1-4FC7-B3E9-33BEEF5839FF}" destId="{A7A5E6A2-B7F0-467D-AE08-4ABE234BC4C7}" srcOrd="3" destOrd="0" presId="urn:microsoft.com/office/officeart/2011/layout/HexagonRadial"/>
    <dgm:cxn modelId="{4E8E843C-BA71-41CC-AD46-36B6A6FCC518}" type="presParOf" srcId="{A7A5E6A2-B7F0-467D-AE08-4ABE234BC4C7}" destId="{170727F3-835C-4400-9CCF-5B1D4F090225}" srcOrd="0" destOrd="0" presId="urn:microsoft.com/office/officeart/2011/layout/HexagonRadial"/>
    <dgm:cxn modelId="{20C52D8A-3457-4ACC-8D84-A50B81DEFF54}" type="presParOf" srcId="{45853B06-8EA1-4FC7-B3E9-33BEEF5839FF}" destId="{372536C4-68D1-4846-8B56-C1F588A0B3AC}" srcOrd="4" destOrd="0" presId="urn:microsoft.com/office/officeart/2011/layout/HexagonRadial"/>
    <dgm:cxn modelId="{2CC5BB68-6FF6-4765-AC3B-A4F1FD3F2648}" type="presParOf" srcId="{45853B06-8EA1-4FC7-B3E9-33BEEF5839FF}" destId="{11538F26-BBFF-4F8A-A392-31EABE3685A6}" srcOrd="5" destOrd="0" presId="urn:microsoft.com/office/officeart/2011/layout/HexagonRadial"/>
    <dgm:cxn modelId="{17CFAA93-CD26-4593-8AEC-1E7DB035694D}" type="presParOf" srcId="{11538F26-BBFF-4F8A-A392-31EABE3685A6}" destId="{09F3F146-AC1A-425B-9D7B-0F99B538149F}" srcOrd="0" destOrd="0" presId="urn:microsoft.com/office/officeart/2011/layout/HexagonRadial"/>
    <dgm:cxn modelId="{31FDADB2-620A-4BF7-B90E-D469AFA30047}" type="presParOf" srcId="{45853B06-8EA1-4FC7-B3E9-33BEEF5839FF}" destId="{9AD3C030-B86B-4EA7-88B1-F02B476D5C5D}" srcOrd="6" destOrd="0" presId="urn:microsoft.com/office/officeart/2011/layout/HexagonRadial"/>
    <dgm:cxn modelId="{97D331B2-E0F8-4302-B029-8EA00E88D7CE}" type="presParOf" srcId="{45853B06-8EA1-4FC7-B3E9-33BEEF5839FF}" destId="{B2678660-E89F-4786-B312-7E36BAECF302}" srcOrd="7" destOrd="0" presId="urn:microsoft.com/office/officeart/2011/layout/HexagonRadial"/>
    <dgm:cxn modelId="{E54DC9A9-68D5-4BC4-AC80-CF9D92D8DA76}" type="presParOf" srcId="{B2678660-E89F-4786-B312-7E36BAECF302}" destId="{3D8C0D72-A6F8-4520-8CA4-AFCB232860B3}" srcOrd="0" destOrd="0" presId="urn:microsoft.com/office/officeart/2011/layout/HexagonRadial"/>
    <dgm:cxn modelId="{25AAB651-E870-4719-A14A-D64A66642673}" type="presParOf" srcId="{45853B06-8EA1-4FC7-B3E9-33BEEF5839FF}" destId="{771FA1B8-3E10-452B-9C27-63F91B8299EB}" srcOrd="8" destOrd="0" presId="urn:microsoft.com/office/officeart/2011/layout/HexagonRadial"/>
    <dgm:cxn modelId="{2C56324F-6132-4CC9-9C4E-567C46143AAE}" type="presParOf" srcId="{45853B06-8EA1-4FC7-B3E9-33BEEF5839FF}" destId="{4FBFD7EB-5C06-46C1-B88D-1D6FBA127E5C}" srcOrd="9" destOrd="0" presId="urn:microsoft.com/office/officeart/2011/layout/HexagonRadial"/>
    <dgm:cxn modelId="{AB0D5EEF-EDF0-4117-97DE-F656ADDF7137}" type="presParOf" srcId="{4FBFD7EB-5C06-46C1-B88D-1D6FBA127E5C}" destId="{C94DA174-AA6C-4310-A5D7-4814E6313F76}" srcOrd="0" destOrd="0" presId="urn:microsoft.com/office/officeart/2011/layout/HexagonRadial"/>
    <dgm:cxn modelId="{EB522537-72D5-454E-AF56-E3E9F94EBDD7}" type="presParOf" srcId="{45853B06-8EA1-4FC7-B3E9-33BEEF5839FF}" destId="{F3EEB678-11DD-4526-8052-092A2CC12528}" srcOrd="10" destOrd="0" presId="urn:microsoft.com/office/officeart/2011/layout/HexagonRadial"/>
    <dgm:cxn modelId="{3F48CBA9-5859-4B22-A3BA-201E2688D98D}" type="presParOf" srcId="{45853B06-8EA1-4FC7-B3E9-33BEEF5839FF}" destId="{8A475D2D-3269-4548-A40D-EB955D523D00}" srcOrd="11" destOrd="0" presId="urn:microsoft.com/office/officeart/2011/layout/HexagonRadial"/>
    <dgm:cxn modelId="{66E08F4E-0741-4CB6-85AD-DE8C3E819DDB}" type="presParOf" srcId="{8A475D2D-3269-4548-A40D-EB955D523D00}" destId="{1082B253-777F-4BB7-9E74-75915B3D2905}" srcOrd="0" destOrd="0" presId="urn:microsoft.com/office/officeart/2011/layout/HexagonRadial"/>
    <dgm:cxn modelId="{E19DD880-5647-41AD-AE28-BC9C72894DF3}" type="presParOf" srcId="{45853B06-8EA1-4FC7-B3E9-33BEEF5839FF}" destId="{12251A0F-1F7A-445E-867E-187EAC4641D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11C37-6DAA-46E7-B498-0D70892E5C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9B18A-8803-4709-924C-359A26260288}">
      <dgm:prSet phldrT="[Text]" custT="1"/>
      <dgm:spPr/>
      <dgm:t>
        <a:bodyPr/>
        <a:lstStyle/>
        <a:p>
          <a:r>
            <a:rPr lang="en-US" sz="3000" b="1" dirty="0">
              <a:solidFill>
                <a:schemeClr val="accent3">
                  <a:lumMod val="95000"/>
                </a:schemeClr>
              </a:solidFill>
            </a:rPr>
            <a:t>Number of youth incarcerated on any given day</a:t>
          </a:r>
        </a:p>
      </dgm:t>
    </dgm:pt>
    <dgm:pt modelId="{41BC6C3C-5A48-4C3D-A861-36F48423A408}" type="parTrans" cxnId="{1065345D-35F7-4326-A5C3-50CF9C3998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8E16BD4-1AE2-4917-8679-EED731C76282}" type="sibTrans" cxnId="{1065345D-35F7-4326-A5C3-50CF9C3998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B5683B-0C28-4D61-B091-B91FA110FA5D}">
      <dgm:prSet phldrT="[Text]" custT="1"/>
      <dgm:spPr/>
      <dgm:t>
        <a:bodyPr/>
        <a:lstStyle/>
        <a:p>
          <a:r>
            <a:rPr lang="en-US" sz="3800" b="1" dirty="0">
              <a:solidFill>
                <a:schemeClr val="accent5">
                  <a:lumMod val="90000"/>
                </a:schemeClr>
              </a:solidFill>
            </a:rPr>
            <a:t>48,000</a:t>
          </a:r>
          <a:r>
            <a:rPr lang="en-US" sz="3800" dirty="0">
              <a:solidFill>
                <a:schemeClr val="bg1"/>
              </a:solidFill>
            </a:rPr>
            <a:t> nationally</a:t>
          </a:r>
        </a:p>
      </dgm:t>
    </dgm:pt>
    <dgm:pt modelId="{1EED1304-8D30-486E-8862-6CF7BEECE8AB}" type="parTrans" cxnId="{0B1989B9-1B1B-4D7E-892F-0FFF74A4D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AF8E2B3-CD2F-44DE-969E-FAB752045439}" type="sibTrans" cxnId="{0B1989B9-1B1B-4D7E-892F-0FFF74A4D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E74944-3EB6-4DCA-8EC3-9CCFF1E747C1}">
      <dgm:prSet phldrT="[Text]" custT="1"/>
      <dgm:spPr/>
      <dgm:t>
        <a:bodyPr/>
        <a:lstStyle/>
        <a:p>
          <a:r>
            <a:rPr lang="en-US" sz="3800" b="1" dirty="0">
              <a:solidFill>
                <a:schemeClr val="accent5">
                  <a:lumMod val="90000"/>
                </a:schemeClr>
              </a:solidFill>
            </a:rPr>
            <a:t>1,000</a:t>
          </a:r>
          <a:r>
            <a:rPr lang="en-US" sz="3800" dirty="0">
              <a:solidFill>
                <a:schemeClr val="bg1"/>
              </a:solidFill>
            </a:rPr>
            <a:t> in Washington State (all facilities)</a:t>
          </a:r>
        </a:p>
      </dgm:t>
    </dgm:pt>
    <dgm:pt modelId="{9246D622-6FBC-49F9-8AA2-9C7917D91280}" type="parTrans" cxnId="{A95AED53-98E5-4A50-AF76-A6E5802770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9A40D2-5EB3-4FDC-A445-456D516B5A5E}" type="sibTrans" cxnId="{A95AED53-98E5-4A50-AF76-A6E5802770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F625FF2-437B-48F3-B3BB-7D4407F358CA}">
      <dgm:prSet phldrT="[Text]" custT="1"/>
      <dgm:spPr/>
      <dgm:t>
        <a:bodyPr/>
        <a:lstStyle/>
        <a:p>
          <a:r>
            <a:rPr lang="en-US" sz="3800" b="1" dirty="0">
              <a:solidFill>
                <a:schemeClr val="accent5">
                  <a:lumMod val="90000"/>
                </a:schemeClr>
              </a:solidFill>
            </a:rPr>
            <a:t>500</a:t>
          </a:r>
          <a:r>
            <a:rPr lang="en-US" sz="3800" dirty="0">
              <a:solidFill>
                <a:schemeClr val="bg1"/>
              </a:solidFill>
            </a:rPr>
            <a:t> in Washington State Juvenile Rehabilitation facilities (DSHS)</a:t>
          </a:r>
        </a:p>
      </dgm:t>
    </dgm:pt>
    <dgm:pt modelId="{11FB4DED-BE91-46BC-B8C9-39CADC897DAF}" type="parTrans" cxnId="{50FA3CE4-48C7-4FAC-B7D1-0C1395AA0A2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B4BF863-F897-4863-897C-EE3FBA6C8786}" type="sibTrans" cxnId="{50FA3CE4-48C7-4FAC-B7D1-0C1395AA0A2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7A435FA-0585-4CAF-A926-5B91D68FE691}" type="pres">
      <dgm:prSet presAssocID="{56311C37-6DAA-46E7-B498-0D70892E5CC6}" presName="vert0" presStyleCnt="0">
        <dgm:presLayoutVars>
          <dgm:dir/>
          <dgm:animOne val="branch"/>
          <dgm:animLvl val="lvl"/>
        </dgm:presLayoutVars>
      </dgm:prSet>
      <dgm:spPr/>
    </dgm:pt>
    <dgm:pt modelId="{E1047B38-5E6F-4D3B-B4E1-180D3B62ADB1}" type="pres">
      <dgm:prSet presAssocID="{5C99B18A-8803-4709-924C-359A26260288}" presName="thickLine" presStyleLbl="alignNode1" presStyleIdx="0" presStyleCnt="1"/>
      <dgm:spPr/>
    </dgm:pt>
    <dgm:pt modelId="{B1D2F6B2-0D1D-419F-B36A-9EC9471ABC3C}" type="pres">
      <dgm:prSet presAssocID="{5C99B18A-8803-4709-924C-359A26260288}" presName="horz1" presStyleCnt="0"/>
      <dgm:spPr/>
    </dgm:pt>
    <dgm:pt modelId="{E9A1E1A8-8893-4C64-A26B-E44E6C8EFFE8}" type="pres">
      <dgm:prSet presAssocID="{5C99B18A-8803-4709-924C-359A26260288}" presName="tx1" presStyleLbl="revTx" presStyleIdx="0" presStyleCnt="4" custScaleX="165359"/>
      <dgm:spPr/>
    </dgm:pt>
    <dgm:pt modelId="{1C73D03E-E2AC-4EEC-874E-AF606F6CCA0E}" type="pres">
      <dgm:prSet presAssocID="{5C99B18A-8803-4709-924C-359A26260288}" presName="vert1" presStyleCnt="0"/>
      <dgm:spPr/>
    </dgm:pt>
    <dgm:pt modelId="{B726992F-2A9A-4805-BF1E-363328D8910E}" type="pres">
      <dgm:prSet presAssocID="{D3B5683B-0C28-4D61-B091-B91FA110FA5D}" presName="vertSpace2a" presStyleCnt="0"/>
      <dgm:spPr/>
    </dgm:pt>
    <dgm:pt modelId="{5D3C36A0-7785-4813-81C3-513FBAD3435E}" type="pres">
      <dgm:prSet presAssocID="{D3B5683B-0C28-4D61-B091-B91FA110FA5D}" presName="horz2" presStyleCnt="0"/>
      <dgm:spPr/>
    </dgm:pt>
    <dgm:pt modelId="{1FB1EA54-91BF-452A-99A2-88111270A5E4}" type="pres">
      <dgm:prSet presAssocID="{D3B5683B-0C28-4D61-B091-B91FA110FA5D}" presName="horzSpace2" presStyleCnt="0"/>
      <dgm:spPr/>
    </dgm:pt>
    <dgm:pt modelId="{87B4DFFF-0DA0-408D-A5F7-6DBA1CD4C598}" type="pres">
      <dgm:prSet presAssocID="{D3B5683B-0C28-4D61-B091-B91FA110FA5D}" presName="tx2" presStyleLbl="revTx" presStyleIdx="1" presStyleCnt="4" custScaleY="51689"/>
      <dgm:spPr/>
    </dgm:pt>
    <dgm:pt modelId="{057C4C94-BB41-4B56-B2D7-D08ABAC919AA}" type="pres">
      <dgm:prSet presAssocID="{D3B5683B-0C28-4D61-B091-B91FA110FA5D}" presName="vert2" presStyleCnt="0"/>
      <dgm:spPr/>
    </dgm:pt>
    <dgm:pt modelId="{6D8CF852-8F62-42A2-8ECE-047B5C4D4033}" type="pres">
      <dgm:prSet presAssocID="{D3B5683B-0C28-4D61-B091-B91FA110FA5D}" presName="thinLine2b" presStyleLbl="callout" presStyleIdx="0" presStyleCnt="3"/>
      <dgm:spPr/>
    </dgm:pt>
    <dgm:pt modelId="{46F00B12-EE07-43AC-9AF7-6DCE1223D6C5}" type="pres">
      <dgm:prSet presAssocID="{D3B5683B-0C28-4D61-B091-B91FA110FA5D}" presName="vertSpace2b" presStyleCnt="0"/>
      <dgm:spPr/>
    </dgm:pt>
    <dgm:pt modelId="{0B8A9244-8B22-4CBE-A561-13FF5058EFD7}" type="pres">
      <dgm:prSet presAssocID="{79E74944-3EB6-4DCA-8EC3-9CCFF1E747C1}" presName="horz2" presStyleCnt="0"/>
      <dgm:spPr/>
    </dgm:pt>
    <dgm:pt modelId="{93ADC9C6-43EB-417D-8A71-BB3DEC8337F3}" type="pres">
      <dgm:prSet presAssocID="{79E74944-3EB6-4DCA-8EC3-9CCFF1E747C1}" presName="horzSpace2" presStyleCnt="0"/>
      <dgm:spPr/>
    </dgm:pt>
    <dgm:pt modelId="{F031D582-9492-44F0-98E7-9069742EBA81}" type="pres">
      <dgm:prSet presAssocID="{79E74944-3EB6-4DCA-8EC3-9CCFF1E747C1}" presName="tx2" presStyleLbl="revTx" presStyleIdx="2" presStyleCnt="4" custScaleY="65940"/>
      <dgm:spPr/>
    </dgm:pt>
    <dgm:pt modelId="{E04ADF2C-761F-43B0-A7B4-4C3673384283}" type="pres">
      <dgm:prSet presAssocID="{79E74944-3EB6-4DCA-8EC3-9CCFF1E747C1}" presName="vert2" presStyleCnt="0"/>
      <dgm:spPr/>
    </dgm:pt>
    <dgm:pt modelId="{A280AC98-8F59-4562-B8C4-9CA2602F8F3E}" type="pres">
      <dgm:prSet presAssocID="{79E74944-3EB6-4DCA-8EC3-9CCFF1E747C1}" presName="thinLine2b" presStyleLbl="callout" presStyleIdx="1" presStyleCnt="3"/>
      <dgm:spPr/>
    </dgm:pt>
    <dgm:pt modelId="{03668BFE-CC4D-4E19-B934-CCF9E82263DB}" type="pres">
      <dgm:prSet presAssocID="{79E74944-3EB6-4DCA-8EC3-9CCFF1E747C1}" presName="vertSpace2b" presStyleCnt="0"/>
      <dgm:spPr/>
    </dgm:pt>
    <dgm:pt modelId="{27B36952-FC39-4ACD-A894-69A2B11079B9}" type="pres">
      <dgm:prSet presAssocID="{FF625FF2-437B-48F3-B3BB-7D4407F358CA}" presName="horz2" presStyleCnt="0"/>
      <dgm:spPr/>
    </dgm:pt>
    <dgm:pt modelId="{185EE787-ABEC-40F0-8373-F159FE6ABB77}" type="pres">
      <dgm:prSet presAssocID="{FF625FF2-437B-48F3-B3BB-7D4407F358CA}" presName="horzSpace2" presStyleCnt="0"/>
      <dgm:spPr/>
    </dgm:pt>
    <dgm:pt modelId="{9E05119B-8550-4C6F-94F0-0E2979B32BD4}" type="pres">
      <dgm:prSet presAssocID="{FF625FF2-437B-48F3-B3BB-7D4407F358CA}" presName="tx2" presStyleLbl="revTx" presStyleIdx="3" presStyleCnt="4"/>
      <dgm:spPr/>
    </dgm:pt>
    <dgm:pt modelId="{40D56DFD-3D93-4094-ADD2-4A3642DDA848}" type="pres">
      <dgm:prSet presAssocID="{FF625FF2-437B-48F3-B3BB-7D4407F358CA}" presName="vert2" presStyleCnt="0"/>
      <dgm:spPr/>
    </dgm:pt>
    <dgm:pt modelId="{EC8005F0-F02D-4F0C-8788-EF1B470973FE}" type="pres">
      <dgm:prSet presAssocID="{FF625FF2-437B-48F3-B3BB-7D4407F358CA}" presName="thinLine2b" presStyleLbl="callout" presStyleIdx="2" presStyleCnt="3"/>
      <dgm:spPr/>
    </dgm:pt>
    <dgm:pt modelId="{67CFBE91-365E-4DF0-B511-852D33D804DA}" type="pres">
      <dgm:prSet presAssocID="{FF625FF2-437B-48F3-B3BB-7D4407F358CA}" presName="vertSpace2b" presStyleCnt="0"/>
      <dgm:spPr/>
    </dgm:pt>
  </dgm:ptLst>
  <dgm:cxnLst>
    <dgm:cxn modelId="{A95AED53-98E5-4A50-AF76-A6E5802770DC}" srcId="{5C99B18A-8803-4709-924C-359A26260288}" destId="{79E74944-3EB6-4DCA-8EC3-9CCFF1E747C1}" srcOrd="1" destOrd="0" parTransId="{9246D622-6FBC-49F9-8AA2-9C7917D91280}" sibTransId="{569A40D2-5EB3-4FDC-A445-456D516B5A5E}"/>
    <dgm:cxn modelId="{1065345D-35F7-4326-A5C3-50CF9C3998EF}" srcId="{56311C37-6DAA-46E7-B498-0D70892E5CC6}" destId="{5C99B18A-8803-4709-924C-359A26260288}" srcOrd="0" destOrd="0" parTransId="{41BC6C3C-5A48-4C3D-A861-36F48423A408}" sibTransId="{48E16BD4-1AE2-4917-8679-EED731C76282}"/>
    <dgm:cxn modelId="{7CAC7676-9BA1-4EED-99E9-A28629B1FA76}" type="presOf" srcId="{5C99B18A-8803-4709-924C-359A26260288}" destId="{E9A1E1A8-8893-4C64-A26B-E44E6C8EFFE8}" srcOrd="0" destOrd="0" presId="urn:microsoft.com/office/officeart/2008/layout/LinedList"/>
    <dgm:cxn modelId="{350B76A1-0E5B-4ADA-8C63-10185BA65E75}" type="presOf" srcId="{79E74944-3EB6-4DCA-8EC3-9CCFF1E747C1}" destId="{F031D582-9492-44F0-98E7-9069742EBA81}" srcOrd="0" destOrd="0" presId="urn:microsoft.com/office/officeart/2008/layout/LinedList"/>
    <dgm:cxn modelId="{0B1989B9-1B1B-4D7E-892F-0FFF74A4D8CF}" srcId="{5C99B18A-8803-4709-924C-359A26260288}" destId="{D3B5683B-0C28-4D61-B091-B91FA110FA5D}" srcOrd="0" destOrd="0" parTransId="{1EED1304-8D30-486E-8862-6CF7BEECE8AB}" sibTransId="{8AF8E2B3-CD2F-44DE-969E-FAB752045439}"/>
    <dgm:cxn modelId="{A66397BE-7768-4A32-B526-0C6E02892C5F}" type="presOf" srcId="{56311C37-6DAA-46E7-B498-0D70892E5CC6}" destId="{27A435FA-0585-4CAF-A926-5B91D68FE691}" srcOrd="0" destOrd="0" presId="urn:microsoft.com/office/officeart/2008/layout/LinedList"/>
    <dgm:cxn modelId="{EC19FCCE-7E2B-4455-8D77-2338B8EE7451}" type="presOf" srcId="{D3B5683B-0C28-4D61-B091-B91FA110FA5D}" destId="{87B4DFFF-0DA0-408D-A5F7-6DBA1CD4C598}" srcOrd="0" destOrd="0" presId="urn:microsoft.com/office/officeart/2008/layout/LinedList"/>
    <dgm:cxn modelId="{8D6816D6-765C-4E0B-BDD7-0477F5A65957}" type="presOf" srcId="{FF625FF2-437B-48F3-B3BB-7D4407F358CA}" destId="{9E05119B-8550-4C6F-94F0-0E2979B32BD4}" srcOrd="0" destOrd="0" presId="urn:microsoft.com/office/officeart/2008/layout/LinedList"/>
    <dgm:cxn modelId="{50FA3CE4-48C7-4FAC-B7D1-0C1395AA0A2F}" srcId="{5C99B18A-8803-4709-924C-359A26260288}" destId="{FF625FF2-437B-48F3-B3BB-7D4407F358CA}" srcOrd="2" destOrd="0" parTransId="{11FB4DED-BE91-46BC-B8C9-39CADC897DAF}" sibTransId="{7B4BF863-F897-4863-897C-EE3FBA6C8786}"/>
    <dgm:cxn modelId="{EB7D78A4-0021-4E5B-ACE6-29DD35731104}" type="presParOf" srcId="{27A435FA-0585-4CAF-A926-5B91D68FE691}" destId="{E1047B38-5E6F-4D3B-B4E1-180D3B62ADB1}" srcOrd="0" destOrd="0" presId="urn:microsoft.com/office/officeart/2008/layout/LinedList"/>
    <dgm:cxn modelId="{63B06786-07B6-4D08-BE57-F94F113D5805}" type="presParOf" srcId="{27A435FA-0585-4CAF-A926-5B91D68FE691}" destId="{B1D2F6B2-0D1D-419F-B36A-9EC9471ABC3C}" srcOrd="1" destOrd="0" presId="urn:microsoft.com/office/officeart/2008/layout/LinedList"/>
    <dgm:cxn modelId="{CD21C712-143B-4BB2-B3CF-64B7D322C5BA}" type="presParOf" srcId="{B1D2F6B2-0D1D-419F-B36A-9EC9471ABC3C}" destId="{E9A1E1A8-8893-4C64-A26B-E44E6C8EFFE8}" srcOrd="0" destOrd="0" presId="urn:microsoft.com/office/officeart/2008/layout/LinedList"/>
    <dgm:cxn modelId="{0E8EDFBD-D31B-496B-AF69-0E443D4AA725}" type="presParOf" srcId="{B1D2F6B2-0D1D-419F-B36A-9EC9471ABC3C}" destId="{1C73D03E-E2AC-4EEC-874E-AF606F6CCA0E}" srcOrd="1" destOrd="0" presId="urn:microsoft.com/office/officeart/2008/layout/LinedList"/>
    <dgm:cxn modelId="{40A4C1E6-8585-4D15-87BD-F95D0EBDD280}" type="presParOf" srcId="{1C73D03E-E2AC-4EEC-874E-AF606F6CCA0E}" destId="{B726992F-2A9A-4805-BF1E-363328D8910E}" srcOrd="0" destOrd="0" presId="urn:microsoft.com/office/officeart/2008/layout/LinedList"/>
    <dgm:cxn modelId="{827DCDEA-8F50-4EA3-995B-DF5ADF0D4903}" type="presParOf" srcId="{1C73D03E-E2AC-4EEC-874E-AF606F6CCA0E}" destId="{5D3C36A0-7785-4813-81C3-513FBAD3435E}" srcOrd="1" destOrd="0" presId="urn:microsoft.com/office/officeart/2008/layout/LinedList"/>
    <dgm:cxn modelId="{0CA24A5F-FAF6-4386-8430-CD91A735C441}" type="presParOf" srcId="{5D3C36A0-7785-4813-81C3-513FBAD3435E}" destId="{1FB1EA54-91BF-452A-99A2-88111270A5E4}" srcOrd="0" destOrd="0" presId="urn:microsoft.com/office/officeart/2008/layout/LinedList"/>
    <dgm:cxn modelId="{1CA254E2-0AE2-458C-96B7-7E392BC95F3B}" type="presParOf" srcId="{5D3C36A0-7785-4813-81C3-513FBAD3435E}" destId="{87B4DFFF-0DA0-408D-A5F7-6DBA1CD4C598}" srcOrd="1" destOrd="0" presId="urn:microsoft.com/office/officeart/2008/layout/LinedList"/>
    <dgm:cxn modelId="{8D777673-F9BF-4E18-9402-00D899B1F747}" type="presParOf" srcId="{5D3C36A0-7785-4813-81C3-513FBAD3435E}" destId="{057C4C94-BB41-4B56-B2D7-D08ABAC919AA}" srcOrd="2" destOrd="0" presId="urn:microsoft.com/office/officeart/2008/layout/LinedList"/>
    <dgm:cxn modelId="{2710DB4C-712C-4D33-BC51-9B8673C11504}" type="presParOf" srcId="{1C73D03E-E2AC-4EEC-874E-AF606F6CCA0E}" destId="{6D8CF852-8F62-42A2-8ECE-047B5C4D4033}" srcOrd="2" destOrd="0" presId="urn:microsoft.com/office/officeart/2008/layout/LinedList"/>
    <dgm:cxn modelId="{8A7608B0-0FCE-4472-A884-D3339B483396}" type="presParOf" srcId="{1C73D03E-E2AC-4EEC-874E-AF606F6CCA0E}" destId="{46F00B12-EE07-43AC-9AF7-6DCE1223D6C5}" srcOrd="3" destOrd="0" presId="urn:microsoft.com/office/officeart/2008/layout/LinedList"/>
    <dgm:cxn modelId="{CBDB5700-B4F9-4B27-95F8-580F795F816F}" type="presParOf" srcId="{1C73D03E-E2AC-4EEC-874E-AF606F6CCA0E}" destId="{0B8A9244-8B22-4CBE-A561-13FF5058EFD7}" srcOrd="4" destOrd="0" presId="urn:microsoft.com/office/officeart/2008/layout/LinedList"/>
    <dgm:cxn modelId="{461452EB-F3B6-4DF1-978D-D9BFB551EA5A}" type="presParOf" srcId="{0B8A9244-8B22-4CBE-A561-13FF5058EFD7}" destId="{93ADC9C6-43EB-417D-8A71-BB3DEC8337F3}" srcOrd="0" destOrd="0" presId="urn:microsoft.com/office/officeart/2008/layout/LinedList"/>
    <dgm:cxn modelId="{BDCBC92E-4595-4EB6-B7FD-4AAA1E29FF15}" type="presParOf" srcId="{0B8A9244-8B22-4CBE-A561-13FF5058EFD7}" destId="{F031D582-9492-44F0-98E7-9069742EBA81}" srcOrd="1" destOrd="0" presId="urn:microsoft.com/office/officeart/2008/layout/LinedList"/>
    <dgm:cxn modelId="{12DDDDD3-5417-4072-A11F-6DEE6F2A17C6}" type="presParOf" srcId="{0B8A9244-8B22-4CBE-A561-13FF5058EFD7}" destId="{E04ADF2C-761F-43B0-A7B4-4C3673384283}" srcOrd="2" destOrd="0" presId="urn:microsoft.com/office/officeart/2008/layout/LinedList"/>
    <dgm:cxn modelId="{93194B9B-0FE4-4DEF-B594-5D8248A5D8B4}" type="presParOf" srcId="{1C73D03E-E2AC-4EEC-874E-AF606F6CCA0E}" destId="{A280AC98-8F59-4562-B8C4-9CA2602F8F3E}" srcOrd="5" destOrd="0" presId="urn:microsoft.com/office/officeart/2008/layout/LinedList"/>
    <dgm:cxn modelId="{DC0C902D-F066-428B-A648-4D060E190D40}" type="presParOf" srcId="{1C73D03E-E2AC-4EEC-874E-AF606F6CCA0E}" destId="{03668BFE-CC4D-4E19-B934-CCF9E82263DB}" srcOrd="6" destOrd="0" presId="urn:microsoft.com/office/officeart/2008/layout/LinedList"/>
    <dgm:cxn modelId="{77793A0F-2112-4F23-8E43-191700353DCB}" type="presParOf" srcId="{1C73D03E-E2AC-4EEC-874E-AF606F6CCA0E}" destId="{27B36952-FC39-4ACD-A894-69A2B11079B9}" srcOrd="7" destOrd="0" presId="urn:microsoft.com/office/officeart/2008/layout/LinedList"/>
    <dgm:cxn modelId="{EEE19EE9-552F-4B4A-9B47-6F7301AD3DA2}" type="presParOf" srcId="{27B36952-FC39-4ACD-A894-69A2B11079B9}" destId="{185EE787-ABEC-40F0-8373-F159FE6ABB77}" srcOrd="0" destOrd="0" presId="urn:microsoft.com/office/officeart/2008/layout/LinedList"/>
    <dgm:cxn modelId="{B22E2EE4-F368-49C1-9B60-F54A9147152D}" type="presParOf" srcId="{27B36952-FC39-4ACD-A894-69A2B11079B9}" destId="{9E05119B-8550-4C6F-94F0-0E2979B32BD4}" srcOrd="1" destOrd="0" presId="urn:microsoft.com/office/officeart/2008/layout/LinedList"/>
    <dgm:cxn modelId="{3745709E-A9D2-455A-ADCE-AD566ED87516}" type="presParOf" srcId="{27B36952-FC39-4ACD-A894-69A2B11079B9}" destId="{40D56DFD-3D93-4094-ADD2-4A3642DDA848}" srcOrd="2" destOrd="0" presId="urn:microsoft.com/office/officeart/2008/layout/LinedList"/>
    <dgm:cxn modelId="{1AC8ACCC-923C-4FEC-9A62-BB39E692F8F4}" type="presParOf" srcId="{1C73D03E-E2AC-4EEC-874E-AF606F6CCA0E}" destId="{EC8005F0-F02D-4F0C-8788-EF1B470973FE}" srcOrd="8" destOrd="0" presId="urn:microsoft.com/office/officeart/2008/layout/LinedList"/>
    <dgm:cxn modelId="{82D6FC54-4A83-4AD7-8FF8-1A8E49B37C65}" type="presParOf" srcId="{1C73D03E-E2AC-4EEC-874E-AF606F6CCA0E}" destId="{67CFBE91-365E-4DF0-B511-852D33D804DA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3BB253-AB8D-4978-A893-C366D44494F7}" type="doc">
      <dgm:prSet loTypeId="urn:microsoft.com/office/officeart/2011/layout/CircleProcess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CAE692B1-9A11-43C3-8F34-ECED72F7D471}">
      <dgm:prSet phldrT="[Text]" custT="1"/>
      <dgm:spPr/>
      <dgm:t>
        <a:bodyPr/>
        <a:lstStyle/>
        <a:p>
          <a:r>
            <a:rPr lang="en-US" sz="2100" b="1" dirty="0"/>
            <a:t>Incarceration</a:t>
          </a:r>
        </a:p>
      </dgm:t>
    </dgm:pt>
    <dgm:pt modelId="{653CCAC8-6822-460B-A37F-3F2558C23757}" type="parTrans" cxnId="{DFB9CC6D-AE9B-482D-9B23-2E234E5A9BDF}">
      <dgm:prSet/>
      <dgm:spPr/>
      <dgm:t>
        <a:bodyPr/>
        <a:lstStyle/>
        <a:p>
          <a:endParaRPr lang="en-US" sz="2100" b="1"/>
        </a:p>
      </dgm:t>
    </dgm:pt>
    <dgm:pt modelId="{CA2BEEF8-6727-4246-8B42-2B14531B2404}" type="sibTrans" cxnId="{DFB9CC6D-AE9B-482D-9B23-2E234E5A9BDF}">
      <dgm:prSet/>
      <dgm:spPr/>
      <dgm:t>
        <a:bodyPr/>
        <a:lstStyle/>
        <a:p>
          <a:endParaRPr lang="en-US" sz="2100" b="1"/>
        </a:p>
      </dgm:t>
    </dgm:pt>
    <dgm:pt modelId="{3C149CB6-69DF-4E1F-A8DD-83BE31DE563E}">
      <dgm:prSet phldrT="[Text]" custT="1"/>
      <dgm:spPr/>
      <dgm:t>
        <a:bodyPr/>
        <a:lstStyle/>
        <a:p>
          <a:r>
            <a:rPr lang="en-US" sz="2100" b="1" dirty="0"/>
            <a:t>Transition Back Into Community</a:t>
          </a:r>
        </a:p>
      </dgm:t>
    </dgm:pt>
    <dgm:pt modelId="{941CF744-8731-4359-A537-AC7D3AC3220F}" type="parTrans" cxnId="{F5FD2099-E889-45C2-A253-B6719EFB5AD2}">
      <dgm:prSet/>
      <dgm:spPr/>
      <dgm:t>
        <a:bodyPr/>
        <a:lstStyle/>
        <a:p>
          <a:endParaRPr lang="en-US" sz="2100" b="1"/>
        </a:p>
      </dgm:t>
    </dgm:pt>
    <dgm:pt modelId="{5647581E-864E-49E4-96F3-8747F01EC2C5}" type="sibTrans" cxnId="{F5FD2099-E889-45C2-A253-B6719EFB5AD2}">
      <dgm:prSet/>
      <dgm:spPr/>
      <dgm:t>
        <a:bodyPr/>
        <a:lstStyle/>
        <a:p>
          <a:endParaRPr lang="en-US" sz="2100" b="1"/>
        </a:p>
      </dgm:t>
    </dgm:pt>
    <dgm:pt modelId="{D2AA3986-4D2A-48D0-98C9-8AA99BE23BDB}">
      <dgm:prSet phldrT="[Text]" custT="1"/>
      <dgm:spPr/>
      <dgm:t>
        <a:bodyPr/>
        <a:lstStyle/>
        <a:p>
          <a:r>
            <a:rPr lang="en-US" sz="2100" b="1" dirty="0"/>
            <a:t>Life In Community</a:t>
          </a:r>
        </a:p>
      </dgm:t>
    </dgm:pt>
    <dgm:pt modelId="{C460158D-0412-4C3D-B9B4-59E3D2C5602D}" type="parTrans" cxnId="{C867F1CD-FDF3-480C-B65F-E91F1298BB56}">
      <dgm:prSet/>
      <dgm:spPr/>
      <dgm:t>
        <a:bodyPr/>
        <a:lstStyle/>
        <a:p>
          <a:endParaRPr lang="en-US" sz="2100" b="1"/>
        </a:p>
      </dgm:t>
    </dgm:pt>
    <dgm:pt modelId="{7D73D83D-3461-48EE-80B3-9252A8D9E1B0}" type="sibTrans" cxnId="{C867F1CD-FDF3-480C-B65F-E91F1298BB56}">
      <dgm:prSet/>
      <dgm:spPr/>
      <dgm:t>
        <a:bodyPr/>
        <a:lstStyle/>
        <a:p>
          <a:endParaRPr lang="en-US" sz="2100" b="1"/>
        </a:p>
      </dgm:t>
    </dgm:pt>
    <dgm:pt modelId="{CA509F71-5536-4515-A72A-04F3A7B7E93D}" type="pres">
      <dgm:prSet presAssocID="{223BB253-AB8D-4978-A893-C366D44494F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7BCA352-B149-4A0D-B0B8-54899D9B4872}" type="pres">
      <dgm:prSet presAssocID="{D2AA3986-4D2A-48D0-98C9-8AA99BE23BDB}" presName="Accent3" presStyleCnt="0"/>
      <dgm:spPr/>
    </dgm:pt>
    <dgm:pt modelId="{54D75AD5-DA84-4F40-86F1-DB0A6F3C9AD4}" type="pres">
      <dgm:prSet presAssocID="{D2AA3986-4D2A-48D0-98C9-8AA99BE23BDB}" presName="Accent" presStyleLbl="node1" presStyleIdx="0" presStyleCnt="3"/>
      <dgm:spPr/>
    </dgm:pt>
    <dgm:pt modelId="{EF08FCCF-E785-419C-8213-DA4273ABE813}" type="pres">
      <dgm:prSet presAssocID="{D2AA3986-4D2A-48D0-98C9-8AA99BE23BDB}" presName="ParentBackground3" presStyleCnt="0"/>
      <dgm:spPr/>
    </dgm:pt>
    <dgm:pt modelId="{6DFE1EFB-3078-4174-BFC4-5F169F4245EF}" type="pres">
      <dgm:prSet presAssocID="{D2AA3986-4D2A-48D0-98C9-8AA99BE23BDB}" presName="ParentBackground" presStyleLbl="fgAcc1" presStyleIdx="0" presStyleCnt="3"/>
      <dgm:spPr/>
    </dgm:pt>
    <dgm:pt modelId="{292FB73A-CB7C-41D1-84CD-AB1E25A8BA98}" type="pres">
      <dgm:prSet presAssocID="{D2AA3986-4D2A-48D0-98C9-8AA99BE23BD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C8C1E62-C881-462E-8013-D54BDF1E3EEF}" type="pres">
      <dgm:prSet presAssocID="{3C149CB6-69DF-4E1F-A8DD-83BE31DE563E}" presName="Accent2" presStyleCnt="0"/>
      <dgm:spPr/>
    </dgm:pt>
    <dgm:pt modelId="{7551665F-C4D1-42E3-AECD-07E34F309C04}" type="pres">
      <dgm:prSet presAssocID="{3C149CB6-69DF-4E1F-A8DD-83BE31DE563E}" presName="Accent" presStyleLbl="node1" presStyleIdx="1" presStyleCnt="3"/>
      <dgm:spPr/>
    </dgm:pt>
    <dgm:pt modelId="{732C6E09-964B-436B-AE3F-C7FDBEB71CE0}" type="pres">
      <dgm:prSet presAssocID="{3C149CB6-69DF-4E1F-A8DD-83BE31DE563E}" presName="ParentBackground2" presStyleCnt="0"/>
      <dgm:spPr/>
    </dgm:pt>
    <dgm:pt modelId="{7F9A6645-C5CB-456F-9850-F172460DFDF1}" type="pres">
      <dgm:prSet presAssocID="{3C149CB6-69DF-4E1F-A8DD-83BE31DE563E}" presName="ParentBackground" presStyleLbl="fgAcc1" presStyleIdx="1" presStyleCnt="3"/>
      <dgm:spPr/>
    </dgm:pt>
    <dgm:pt modelId="{5807E3BA-BC38-45F9-9DF1-181D0EB2ACC7}" type="pres">
      <dgm:prSet presAssocID="{3C149CB6-69DF-4E1F-A8DD-83BE31DE563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B17A3E-EA04-4DD6-9075-2C268E3A0EFD}" type="pres">
      <dgm:prSet presAssocID="{CAE692B1-9A11-43C3-8F34-ECED72F7D471}" presName="Accent1" presStyleCnt="0"/>
      <dgm:spPr/>
    </dgm:pt>
    <dgm:pt modelId="{3098FC3E-84F0-4707-A586-060AA79D0CB4}" type="pres">
      <dgm:prSet presAssocID="{CAE692B1-9A11-43C3-8F34-ECED72F7D471}" presName="Accent" presStyleLbl="node1" presStyleIdx="2" presStyleCnt="3"/>
      <dgm:spPr/>
    </dgm:pt>
    <dgm:pt modelId="{9DF4910A-2109-4DF7-9B5A-4D75BC48B4BB}" type="pres">
      <dgm:prSet presAssocID="{CAE692B1-9A11-43C3-8F34-ECED72F7D471}" presName="ParentBackground1" presStyleCnt="0"/>
      <dgm:spPr/>
    </dgm:pt>
    <dgm:pt modelId="{CFBF5955-6556-4097-8FD5-FB371F2B92C6}" type="pres">
      <dgm:prSet presAssocID="{CAE692B1-9A11-43C3-8F34-ECED72F7D471}" presName="ParentBackground" presStyleLbl="fgAcc1" presStyleIdx="2" presStyleCnt="3"/>
      <dgm:spPr/>
    </dgm:pt>
    <dgm:pt modelId="{F78E6BEB-D127-462C-A123-8C3AFEE3D46F}" type="pres">
      <dgm:prSet presAssocID="{CAE692B1-9A11-43C3-8F34-ECED72F7D47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60A3117-D578-4C8C-B66E-8CC0A3942EF2}" type="presOf" srcId="{CAE692B1-9A11-43C3-8F34-ECED72F7D471}" destId="{F78E6BEB-D127-462C-A123-8C3AFEE3D46F}" srcOrd="1" destOrd="0" presId="urn:microsoft.com/office/officeart/2011/layout/CircleProcess"/>
    <dgm:cxn modelId="{FE4DE52D-1D5D-4B3A-8A9E-4D3181F04D39}" type="presOf" srcId="{D2AA3986-4D2A-48D0-98C9-8AA99BE23BDB}" destId="{6DFE1EFB-3078-4174-BFC4-5F169F4245EF}" srcOrd="0" destOrd="0" presId="urn:microsoft.com/office/officeart/2011/layout/CircleProcess"/>
    <dgm:cxn modelId="{F285C143-0989-4EC6-9B69-C2A41C50D314}" type="presOf" srcId="{223BB253-AB8D-4978-A893-C366D44494F7}" destId="{CA509F71-5536-4515-A72A-04F3A7B7E93D}" srcOrd="0" destOrd="0" presId="urn:microsoft.com/office/officeart/2011/layout/CircleProcess"/>
    <dgm:cxn modelId="{DFB9CC6D-AE9B-482D-9B23-2E234E5A9BDF}" srcId="{223BB253-AB8D-4978-A893-C366D44494F7}" destId="{CAE692B1-9A11-43C3-8F34-ECED72F7D471}" srcOrd="0" destOrd="0" parTransId="{653CCAC8-6822-460B-A37F-3F2558C23757}" sibTransId="{CA2BEEF8-6727-4246-8B42-2B14531B2404}"/>
    <dgm:cxn modelId="{89EA4C78-6A65-4FAC-AFC1-E00CE824AFCC}" type="presOf" srcId="{D2AA3986-4D2A-48D0-98C9-8AA99BE23BDB}" destId="{292FB73A-CB7C-41D1-84CD-AB1E25A8BA98}" srcOrd="1" destOrd="0" presId="urn:microsoft.com/office/officeart/2011/layout/CircleProcess"/>
    <dgm:cxn modelId="{2480778C-50DE-4183-A90A-E15BF55FDC82}" type="presOf" srcId="{3C149CB6-69DF-4E1F-A8DD-83BE31DE563E}" destId="{5807E3BA-BC38-45F9-9DF1-181D0EB2ACC7}" srcOrd="1" destOrd="0" presId="urn:microsoft.com/office/officeart/2011/layout/CircleProcess"/>
    <dgm:cxn modelId="{F5FD2099-E889-45C2-A253-B6719EFB5AD2}" srcId="{223BB253-AB8D-4978-A893-C366D44494F7}" destId="{3C149CB6-69DF-4E1F-A8DD-83BE31DE563E}" srcOrd="1" destOrd="0" parTransId="{941CF744-8731-4359-A537-AC7D3AC3220F}" sibTransId="{5647581E-864E-49E4-96F3-8747F01EC2C5}"/>
    <dgm:cxn modelId="{A99C73A7-242A-4102-9D89-96F2E4D72FDE}" type="presOf" srcId="{CAE692B1-9A11-43C3-8F34-ECED72F7D471}" destId="{CFBF5955-6556-4097-8FD5-FB371F2B92C6}" srcOrd="0" destOrd="0" presId="urn:microsoft.com/office/officeart/2011/layout/CircleProcess"/>
    <dgm:cxn modelId="{C867F1CD-FDF3-480C-B65F-E91F1298BB56}" srcId="{223BB253-AB8D-4978-A893-C366D44494F7}" destId="{D2AA3986-4D2A-48D0-98C9-8AA99BE23BDB}" srcOrd="2" destOrd="0" parTransId="{C460158D-0412-4C3D-B9B4-59E3D2C5602D}" sibTransId="{7D73D83D-3461-48EE-80B3-9252A8D9E1B0}"/>
    <dgm:cxn modelId="{18AEADDD-7C15-4108-908A-239F890B5D1F}" type="presOf" srcId="{3C149CB6-69DF-4E1F-A8DD-83BE31DE563E}" destId="{7F9A6645-C5CB-456F-9850-F172460DFDF1}" srcOrd="0" destOrd="0" presId="urn:microsoft.com/office/officeart/2011/layout/CircleProcess"/>
    <dgm:cxn modelId="{F288FD69-53A0-4438-8D71-88F39F67F45C}" type="presParOf" srcId="{CA509F71-5536-4515-A72A-04F3A7B7E93D}" destId="{47BCA352-B149-4A0D-B0B8-54899D9B4872}" srcOrd="0" destOrd="0" presId="urn:microsoft.com/office/officeart/2011/layout/CircleProcess"/>
    <dgm:cxn modelId="{3116B680-CA9B-4938-A9F7-326CAC450B2B}" type="presParOf" srcId="{47BCA352-B149-4A0D-B0B8-54899D9B4872}" destId="{54D75AD5-DA84-4F40-86F1-DB0A6F3C9AD4}" srcOrd="0" destOrd="0" presId="urn:microsoft.com/office/officeart/2011/layout/CircleProcess"/>
    <dgm:cxn modelId="{2F4838C5-A8D6-40D2-88D1-5647B11FC68B}" type="presParOf" srcId="{CA509F71-5536-4515-A72A-04F3A7B7E93D}" destId="{EF08FCCF-E785-419C-8213-DA4273ABE813}" srcOrd="1" destOrd="0" presId="urn:microsoft.com/office/officeart/2011/layout/CircleProcess"/>
    <dgm:cxn modelId="{A51724F3-AB51-40EE-A7DD-F5003665F493}" type="presParOf" srcId="{EF08FCCF-E785-419C-8213-DA4273ABE813}" destId="{6DFE1EFB-3078-4174-BFC4-5F169F4245EF}" srcOrd="0" destOrd="0" presId="urn:microsoft.com/office/officeart/2011/layout/CircleProcess"/>
    <dgm:cxn modelId="{FE08ED94-41BE-4592-8BCB-B26EE6B0C3DF}" type="presParOf" srcId="{CA509F71-5536-4515-A72A-04F3A7B7E93D}" destId="{292FB73A-CB7C-41D1-84CD-AB1E25A8BA98}" srcOrd="2" destOrd="0" presId="urn:microsoft.com/office/officeart/2011/layout/CircleProcess"/>
    <dgm:cxn modelId="{9399BFE7-4EBE-4E81-A3B1-EA8B311DA00E}" type="presParOf" srcId="{CA509F71-5536-4515-A72A-04F3A7B7E93D}" destId="{6C8C1E62-C881-462E-8013-D54BDF1E3EEF}" srcOrd="3" destOrd="0" presId="urn:microsoft.com/office/officeart/2011/layout/CircleProcess"/>
    <dgm:cxn modelId="{C93EB38B-4CE3-4EE8-A964-2BE9CCA88E6E}" type="presParOf" srcId="{6C8C1E62-C881-462E-8013-D54BDF1E3EEF}" destId="{7551665F-C4D1-42E3-AECD-07E34F309C04}" srcOrd="0" destOrd="0" presId="urn:microsoft.com/office/officeart/2011/layout/CircleProcess"/>
    <dgm:cxn modelId="{8D8DD7F4-C429-4C35-99E7-1E957CA5C820}" type="presParOf" srcId="{CA509F71-5536-4515-A72A-04F3A7B7E93D}" destId="{732C6E09-964B-436B-AE3F-C7FDBEB71CE0}" srcOrd="4" destOrd="0" presId="urn:microsoft.com/office/officeart/2011/layout/CircleProcess"/>
    <dgm:cxn modelId="{CA210C12-3C4E-4673-98DC-357107C379D4}" type="presParOf" srcId="{732C6E09-964B-436B-AE3F-C7FDBEB71CE0}" destId="{7F9A6645-C5CB-456F-9850-F172460DFDF1}" srcOrd="0" destOrd="0" presId="urn:microsoft.com/office/officeart/2011/layout/CircleProcess"/>
    <dgm:cxn modelId="{08793742-B1FC-4AAE-8B5E-3F49627E2C08}" type="presParOf" srcId="{CA509F71-5536-4515-A72A-04F3A7B7E93D}" destId="{5807E3BA-BC38-45F9-9DF1-181D0EB2ACC7}" srcOrd="5" destOrd="0" presId="urn:microsoft.com/office/officeart/2011/layout/CircleProcess"/>
    <dgm:cxn modelId="{B4344B7C-3C09-4F2E-8ED0-59B2A0CD7DB7}" type="presParOf" srcId="{CA509F71-5536-4515-A72A-04F3A7B7E93D}" destId="{CCB17A3E-EA04-4DD6-9075-2C268E3A0EFD}" srcOrd="6" destOrd="0" presId="urn:microsoft.com/office/officeart/2011/layout/CircleProcess"/>
    <dgm:cxn modelId="{4528E28C-57D3-466A-850B-C55C060F98D6}" type="presParOf" srcId="{CCB17A3E-EA04-4DD6-9075-2C268E3A0EFD}" destId="{3098FC3E-84F0-4707-A586-060AA79D0CB4}" srcOrd="0" destOrd="0" presId="urn:microsoft.com/office/officeart/2011/layout/CircleProcess"/>
    <dgm:cxn modelId="{247188FE-D9C1-4F7C-BAF0-E5C17051F3A2}" type="presParOf" srcId="{CA509F71-5536-4515-A72A-04F3A7B7E93D}" destId="{9DF4910A-2109-4DF7-9B5A-4D75BC48B4BB}" srcOrd="7" destOrd="0" presId="urn:microsoft.com/office/officeart/2011/layout/CircleProcess"/>
    <dgm:cxn modelId="{DE60EC3F-C261-400C-80A9-BDE532EF0C62}" type="presParOf" srcId="{9DF4910A-2109-4DF7-9B5A-4D75BC48B4BB}" destId="{CFBF5955-6556-4097-8FD5-FB371F2B92C6}" srcOrd="0" destOrd="0" presId="urn:microsoft.com/office/officeart/2011/layout/CircleProcess"/>
    <dgm:cxn modelId="{46887E0A-C172-461D-9A9E-C5899CF39614}" type="presParOf" srcId="{CA509F71-5536-4515-A72A-04F3A7B7E93D}" destId="{F78E6BEB-D127-462C-A123-8C3AFEE3D46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8394B4-0724-45CA-A97D-55B90767070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79103-C452-47F2-B825-9C980F9DF7F8}">
      <dgm:prSet phldrT="[Text]"/>
      <dgm:spPr/>
      <dgm:t>
        <a:bodyPr/>
        <a:lstStyle/>
        <a:p>
          <a:r>
            <a:rPr lang="en-US" b="1" dirty="0"/>
            <a:t>Successful Youth Reentry</a:t>
          </a:r>
        </a:p>
      </dgm:t>
    </dgm:pt>
    <dgm:pt modelId="{068E6773-AE85-43AF-B509-65E200D82328}" type="parTrans" cxnId="{3B924921-9EC1-4745-B8EA-352CDC43B722}">
      <dgm:prSet/>
      <dgm:spPr/>
      <dgm:t>
        <a:bodyPr/>
        <a:lstStyle/>
        <a:p>
          <a:endParaRPr lang="en-US"/>
        </a:p>
      </dgm:t>
    </dgm:pt>
    <dgm:pt modelId="{89919AC3-F069-4888-B699-21DDA1D8CA7C}" type="sibTrans" cxnId="{3B924921-9EC1-4745-B8EA-352CDC43B722}">
      <dgm:prSet/>
      <dgm:spPr/>
      <dgm:t>
        <a:bodyPr/>
        <a:lstStyle/>
        <a:p>
          <a:endParaRPr lang="en-US"/>
        </a:p>
      </dgm:t>
    </dgm:pt>
    <dgm:pt modelId="{C1744485-5707-43A1-BE92-F1D9507F2B2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Access to Services</a:t>
          </a:r>
        </a:p>
      </dgm:t>
    </dgm:pt>
    <dgm:pt modelId="{41032A61-8312-4133-A027-74D2CE59672A}" type="parTrans" cxnId="{5E380F05-255A-42F6-A989-3924C40073DE}">
      <dgm:prSet/>
      <dgm:spPr/>
      <dgm:t>
        <a:bodyPr/>
        <a:lstStyle/>
        <a:p>
          <a:endParaRPr lang="en-US"/>
        </a:p>
      </dgm:t>
    </dgm:pt>
    <dgm:pt modelId="{536C6A4E-9747-4B2A-B568-2349A8B401E1}" type="sibTrans" cxnId="{5E380F05-255A-42F6-A989-3924C40073DE}">
      <dgm:prSet/>
      <dgm:spPr/>
      <dgm:t>
        <a:bodyPr/>
        <a:lstStyle/>
        <a:p>
          <a:endParaRPr lang="en-US"/>
        </a:p>
      </dgm:t>
    </dgm:pt>
    <dgm:pt modelId="{E5D1299E-50F8-46B1-9E12-DD01AACF4B51}">
      <dgm:prSet phldrT="[Text]"/>
      <dgm:spPr/>
      <dgm:t>
        <a:bodyPr/>
        <a:lstStyle/>
        <a:p>
          <a:r>
            <a:rPr lang="en-US" b="1" dirty="0"/>
            <a:t>Staff Support</a:t>
          </a:r>
        </a:p>
      </dgm:t>
    </dgm:pt>
    <dgm:pt modelId="{00553FFE-0EA4-45AF-9D78-0A823BBDC10D}" type="parTrans" cxnId="{9636B248-8DA5-4361-92B2-66D1657DA45E}">
      <dgm:prSet/>
      <dgm:spPr/>
      <dgm:t>
        <a:bodyPr/>
        <a:lstStyle/>
        <a:p>
          <a:endParaRPr lang="en-US"/>
        </a:p>
      </dgm:t>
    </dgm:pt>
    <dgm:pt modelId="{643AF1D0-9A5D-4E75-A843-3D1693658EDB}" type="sibTrans" cxnId="{9636B248-8DA5-4361-92B2-66D1657DA45E}">
      <dgm:prSet/>
      <dgm:spPr/>
      <dgm:t>
        <a:bodyPr/>
        <a:lstStyle/>
        <a:p>
          <a:endParaRPr lang="en-US"/>
        </a:p>
      </dgm:t>
    </dgm:pt>
    <dgm:pt modelId="{A61EC533-6863-46D2-9B60-AC655EEB9671}">
      <dgm:prSet phldrT="[Text]"/>
      <dgm:spPr/>
      <dgm:t>
        <a:bodyPr/>
        <a:lstStyle/>
        <a:p>
          <a:r>
            <a:rPr lang="en-US" b="1" dirty="0"/>
            <a:t>Youth Buy-In</a:t>
          </a:r>
        </a:p>
      </dgm:t>
    </dgm:pt>
    <dgm:pt modelId="{8FFF5953-A7D5-4ED3-8E80-35B273A36F5E}" type="parTrans" cxnId="{2ED2CBA1-CD42-4112-AFC7-09003C6FE027}">
      <dgm:prSet/>
      <dgm:spPr/>
      <dgm:t>
        <a:bodyPr/>
        <a:lstStyle/>
        <a:p>
          <a:endParaRPr lang="en-US"/>
        </a:p>
      </dgm:t>
    </dgm:pt>
    <dgm:pt modelId="{61E3BD3E-31BD-49C6-957B-96D62CC75132}" type="sibTrans" cxnId="{2ED2CBA1-CD42-4112-AFC7-09003C6FE027}">
      <dgm:prSet/>
      <dgm:spPr/>
      <dgm:t>
        <a:bodyPr/>
        <a:lstStyle/>
        <a:p>
          <a:endParaRPr lang="en-US"/>
        </a:p>
      </dgm:t>
    </dgm:pt>
    <dgm:pt modelId="{A42A49B9-7F32-4E80-89CD-5A2A10218916}">
      <dgm:prSet phldrT="[Text]"/>
      <dgm:spPr/>
      <dgm:t>
        <a:bodyPr/>
        <a:lstStyle/>
        <a:p>
          <a:r>
            <a:rPr lang="en-US" b="1" dirty="0"/>
            <a:t>Social and Family Support</a:t>
          </a:r>
        </a:p>
      </dgm:t>
    </dgm:pt>
    <dgm:pt modelId="{20B66694-0587-4418-8A56-9477EEF0FBB4}" type="parTrans" cxnId="{BD9336A3-22ED-419B-8C69-63627F8B9CC0}">
      <dgm:prSet/>
      <dgm:spPr/>
      <dgm:t>
        <a:bodyPr/>
        <a:lstStyle/>
        <a:p>
          <a:endParaRPr lang="en-US"/>
        </a:p>
      </dgm:t>
    </dgm:pt>
    <dgm:pt modelId="{C9BBED56-C6C4-429B-BCC0-03B37BEE357C}" type="sibTrans" cxnId="{BD9336A3-22ED-419B-8C69-63627F8B9CC0}">
      <dgm:prSet/>
      <dgm:spPr/>
      <dgm:t>
        <a:bodyPr/>
        <a:lstStyle/>
        <a:p>
          <a:endParaRPr lang="en-US"/>
        </a:p>
      </dgm:t>
    </dgm:pt>
    <dgm:pt modelId="{209EE7EF-4165-4F0A-A0EC-C2D4F55673FB}" type="pres">
      <dgm:prSet presAssocID="{9F8394B4-0724-45CA-A97D-55B907670702}" presName="composite" presStyleCnt="0">
        <dgm:presLayoutVars>
          <dgm:chMax val="1"/>
          <dgm:dir/>
          <dgm:resizeHandles val="exact"/>
        </dgm:presLayoutVars>
      </dgm:prSet>
      <dgm:spPr/>
    </dgm:pt>
    <dgm:pt modelId="{DE34A531-95C3-46BA-B952-F2FEDC470BEA}" type="pres">
      <dgm:prSet presAssocID="{9F8394B4-0724-45CA-A97D-55B907670702}" presName="radial" presStyleCnt="0">
        <dgm:presLayoutVars>
          <dgm:animLvl val="ctr"/>
        </dgm:presLayoutVars>
      </dgm:prSet>
      <dgm:spPr/>
    </dgm:pt>
    <dgm:pt modelId="{67D3FA05-F756-49CF-B089-18CEFD3355F0}" type="pres">
      <dgm:prSet presAssocID="{60D79103-C452-47F2-B825-9C980F9DF7F8}" presName="centerShape" presStyleLbl="vennNode1" presStyleIdx="0" presStyleCnt="5"/>
      <dgm:spPr/>
    </dgm:pt>
    <dgm:pt modelId="{B42D990A-1A07-4EED-A7BE-F7C9E7A6630A}" type="pres">
      <dgm:prSet presAssocID="{C1744485-5707-43A1-BE92-F1D9507F2B2D}" presName="node" presStyleLbl="vennNode1" presStyleIdx="1" presStyleCnt="5">
        <dgm:presLayoutVars>
          <dgm:bulletEnabled val="1"/>
        </dgm:presLayoutVars>
      </dgm:prSet>
      <dgm:spPr/>
    </dgm:pt>
    <dgm:pt modelId="{E37BAF46-90FB-4E05-ABD4-8C908F60E36E}" type="pres">
      <dgm:prSet presAssocID="{E5D1299E-50F8-46B1-9E12-DD01AACF4B51}" presName="node" presStyleLbl="vennNode1" presStyleIdx="2" presStyleCnt="5">
        <dgm:presLayoutVars>
          <dgm:bulletEnabled val="1"/>
        </dgm:presLayoutVars>
      </dgm:prSet>
      <dgm:spPr/>
    </dgm:pt>
    <dgm:pt modelId="{E924C332-993C-427F-879B-57FA4051A889}" type="pres">
      <dgm:prSet presAssocID="{A61EC533-6863-46D2-9B60-AC655EEB9671}" presName="node" presStyleLbl="vennNode1" presStyleIdx="3" presStyleCnt="5">
        <dgm:presLayoutVars>
          <dgm:bulletEnabled val="1"/>
        </dgm:presLayoutVars>
      </dgm:prSet>
      <dgm:spPr/>
    </dgm:pt>
    <dgm:pt modelId="{FC7386F6-52F3-46C8-9384-11AC5A658C08}" type="pres">
      <dgm:prSet presAssocID="{A42A49B9-7F32-4E80-89CD-5A2A10218916}" presName="node" presStyleLbl="vennNode1" presStyleIdx="4" presStyleCnt="5" custScaleX="108169" custScaleY="108169">
        <dgm:presLayoutVars>
          <dgm:bulletEnabled val="1"/>
        </dgm:presLayoutVars>
      </dgm:prSet>
      <dgm:spPr/>
    </dgm:pt>
  </dgm:ptLst>
  <dgm:cxnLst>
    <dgm:cxn modelId="{5E380F05-255A-42F6-A989-3924C40073DE}" srcId="{60D79103-C452-47F2-B825-9C980F9DF7F8}" destId="{C1744485-5707-43A1-BE92-F1D9507F2B2D}" srcOrd="0" destOrd="0" parTransId="{41032A61-8312-4133-A027-74D2CE59672A}" sibTransId="{536C6A4E-9747-4B2A-B568-2349A8B401E1}"/>
    <dgm:cxn modelId="{3B924921-9EC1-4745-B8EA-352CDC43B722}" srcId="{9F8394B4-0724-45CA-A97D-55B907670702}" destId="{60D79103-C452-47F2-B825-9C980F9DF7F8}" srcOrd="0" destOrd="0" parTransId="{068E6773-AE85-43AF-B509-65E200D82328}" sibTransId="{89919AC3-F069-4888-B699-21DDA1D8CA7C}"/>
    <dgm:cxn modelId="{FB31683C-1450-41D4-A8A3-65EC188212DF}" type="presOf" srcId="{9F8394B4-0724-45CA-A97D-55B907670702}" destId="{209EE7EF-4165-4F0A-A0EC-C2D4F55673FB}" srcOrd="0" destOrd="0" presId="urn:microsoft.com/office/officeart/2005/8/layout/radial3"/>
    <dgm:cxn modelId="{24F3D944-BD40-4630-9C23-B2A6E5AAD04B}" type="presOf" srcId="{60D79103-C452-47F2-B825-9C980F9DF7F8}" destId="{67D3FA05-F756-49CF-B089-18CEFD3355F0}" srcOrd="0" destOrd="0" presId="urn:microsoft.com/office/officeart/2005/8/layout/radial3"/>
    <dgm:cxn modelId="{9636B248-8DA5-4361-92B2-66D1657DA45E}" srcId="{60D79103-C452-47F2-B825-9C980F9DF7F8}" destId="{E5D1299E-50F8-46B1-9E12-DD01AACF4B51}" srcOrd="1" destOrd="0" parTransId="{00553FFE-0EA4-45AF-9D78-0A823BBDC10D}" sibTransId="{643AF1D0-9A5D-4E75-A843-3D1693658EDB}"/>
    <dgm:cxn modelId="{A5948263-3C5A-4091-A5EE-598873900661}" type="presOf" srcId="{C1744485-5707-43A1-BE92-F1D9507F2B2D}" destId="{B42D990A-1A07-4EED-A7BE-F7C9E7A6630A}" srcOrd="0" destOrd="0" presId="urn:microsoft.com/office/officeart/2005/8/layout/radial3"/>
    <dgm:cxn modelId="{2CA72E6C-6986-4A11-8D20-D8125B92E746}" type="presOf" srcId="{E5D1299E-50F8-46B1-9E12-DD01AACF4B51}" destId="{E37BAF46-90FB-4E05-ABD4-8C908F60E36E}" srcOrd="0" destOrd="0" presId="urn:microsoft.com/office/officeart/2005/8/layout/radial3"/>
    <dgm:cxn modelId="{29E67B93-2FB1-420F-B7C9-A3FCB5B6012B}" type="presOf" srcId="{A61EC533-6863-46D2-9B60-AC655EEB9671}" destId="{E924C332-993C-427F-879B-57FA4051A889}" srcOrd="0" destOrd="0" presId="urn:microsoft.com/office/officeart/2005/8/layout/radial3"/>
    <dgm:cxn modelId="{2ED2CBA1-CD42-4112-AFC7-09003C6FE027}" srcId="{60D79103-C452-47F2-B825-9C980F9DF7F8}" destId="{A61EC533-6863-46D2-9B60-AC655EEB9671}" srcOrd="2" destOrd="0" parTransId="{8FFF5953-A7D5-4ED3-8E80-35B273A36F5E}" sibTransId="{61E3BD3E-31BD-49C6-957B-96D62CC75132}"/>
    <dgm:cxn modelId="{BD9336A3-22ED-419B-8C69-63627F8B9CC0}" srcId="{60D79103-C452-47F2-B825-9C980F9DF7F8}" destId="{A42A49B9-7F32-4E80-89CD-5A2A10218916}" srcOrd="3" destOrd="0" parTransId="{20B66694-0587-4418-8A56-9477EEF0FBB4}" sibTransId="{C9BBED56-C6C4-429B-BCC0-03B37BEE357C}"/>
    <dgm:cxn modelId="{576CD4A7-410A-4D74-B203-627032FBFEAB}" type="presOf" srcId="{A42A49B9-7F32-4E80-89CD-5A2A10218916}" destId="{FC7386F6-52F3-46C8-9384-11AC5A658C08}" srcOrd="0" destOrd="0" presId="urn:microsoft.com/office/officeart/2005/8/layout/radial3"/>
    <dgm:cxn modelId="{4A096034-646B-4D01-8793-E18818C22C5F}" type="presParOf" srcId="{209EE7EF-4165-4F0A-A0EC-C2D4F55673FB}" destId="{DE34A531-95C3-46BA-B952-F2FEDC470BEA}" srcOrd="0" destOrd="0" presId="urn:microsoft.com/office/officeart/2005/8/layout/radial3"/>
    <dgm:cxn modelId="{3C9DE690-FBEB-4E65-A694-B005DED73F50}" type="presParOf" srcId="{DE34A531-95C3-46BA-B952-F2FEDC470BEA}" destId="{67D3FA05-F756-49CF-B089-18CEFD3355F0}" srcOrd="0" destOrd="0" presId="urn:microsoft.com/office/officeart/2005/8/layout/radial3"/>
    <dgm:cxn modelId="{CFCD38AB-8F8A-47C3-9240-B49676FB079E}" type="presParOf" srcId="{DE34A531-95C3-46BA-B952-F2FEDC470BEA}" destId="{B42D990A-1A07-4EED-A7BE-F7C9E7A6630A}" srcOrd="1" destOrd="0" presId="urn:microsoft.com/office/officeart/2005/8/layout/radial3"/>
    <dgm:cxn modelId="{2CB12C68-8ED0-4F22-BB13-242CD4F9A130}" type="presParOf" srcId="{DE34A531-95C3-46BA-B952-F2FEDC470BEA}" destId="{E37BAF46-90FB-4E05-ABD4-8C908F60E36E}" srcOrd="2" destOrd="0" presId="urn:microsoft.com/office/officeart/2005/8/layout/radial3"/>
    <dgm:cxn modelId="{92966351-1CE4-4365-B78D-B2061D04B17D}" type="presParOf" srcId="{DE34A531-95C3-46BA-B952-F2FEDC470BEA}" destId="{E924C332-993C-427F-879B-57FA4051A889}" srcOrd="3" destOrd="0" presId="urn:microsoft.com/office/officeart/2005/8/layout/radial3"/>
    <dgm:cxn modelId="{8CD5F14E-3254-49B6-AFE6-604712DB701F}" type="presParOf" srcId="{DE34A531-95C3-46BA-B952-F2FEDC470BEA}" destId="{FC7386F6-52F3-46C8-9384-11AC5A658C0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4325C2-388F-4249-A085-9B122D9223D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2336BDA-1707-4229-B36C-4A8F9118BD29}">
      <dgm:prSet phldrT="[Text]"/>
      <dgm:spPr/>
      <dgm:t>
        <a:bodyPr/>
        <a:lstStyle/>
        <a:p>
          <a:r>
            <a:rPr lang="en-US" dirty="0"/>
            <a:t>Access to Services</a:t>
          </a:r>
        </a:p>
      </dgm:t>
    </dgm:pt>
    <dgm:pt modelId="{7426AFD8-27D3-46C8-84BA-6C0DD245A272}" type="parTrans" cxnId="{F00F7EA9-DA88-4492-A1E7-515FB951A617}">
      <dgm:prSet/>
      <dgm:spPr/>
      <dgm:t>
        <a:bodyPr/>
        <a:lstStyle/>
        <a:p>
          <a:endParaRPr lang="en-US"/>
        </a:p>
      </dgm:t>
    </dgm:pt>
    <dgm:pt modelId="{7B0F707F-015D-4C29-9955-983054401834}" type="sibTrans" cxnId="{F00F7EA9-DA88-4492-A1E7-515FB951A617}">
      <dgm:prSet/>
      <dgm:spPr/>
      <dgm:t>
        <a:bodyPr/>
        <a:lstStyle/>
        <a:p>
          <a:endParaRPr lang="en-US"/>
        </a:p>
      </dgm:t>
    </dgm:pt>
    <dgm:pt modelId="{D081253B-701B-4B7A-BF7F-5F268E818722}">
      <dgm:prSet phldrT="[Text]"/>
      <dgm:spPr/>
      <dgm:t>
        <a:bodyPr/>
        <a:lstStyle/>
        <a:p>
          <a:r>
            <a:rPr lang="en-US" dirty="0"/>
            <a:t>Financial Access</a:t>
          </a:r>
        </a:p>
      </dgm:t>
    </dgm:pt>
    <dgm:pt modelId="{15F33612-2099-4708-891F-D3EEA2F3EB8A}" type="parTrans" cxnId="{01EF83AD-A89D-4F0F-9754-2F58C94EFF08}">
      <dgm:prSet/>
      <dgm:spPr/>
      <dgm:t>
        <a:bodyPr/>
        <a:lstStyle/>
        <a:p>
          <a:endParaRPr lang="en-US"/>
        </a:p>
      </dgm:t>
    </dgm:pt>
    <dgm:pt modelId="{09D4E9A7-9AC3-4311-BEDA-C89A0BB442EF}" type="sibTrans" cxnId="{01EF83AD-A89D-4F0F-9754-2F58C94EFF08}">
      <dgm:prSet/>
      <dgm:spPr/>
      <dgm:t>
        <a:bodyPr/>
        <a:lstStyle/>
        <a:p>
          <a:endParaRPr lang="en-US"/>
        </a:p>
      </dgm:t>
    </dgm:pt>
    <dgm:pt modelId="{9CD6F1B2-A26F-4BCA-B2D4-B9B8C70D9899}">
      <dgm:prSet phldrT="[Text]"/>
      <dgm:spPr/>
      <dgm:t>
        <a:bodyPr/>
        <a:lstStyle/>
        <a:p>
          <a:r>
            <a:rPr lang="en-US" dirty="0"/>
            <a:t>Provider Capacity</a:t>
          </a:r>
        </a:p>
      </dgm:t>
    </dgm:pt>
    <dgm:pt modelId="{EE4E5216-E0D0-45D1-82FF-60AC69DE4FB8}" type="parTrans" cxnId="{20214D3E-39C7-4C54-A13C-AF34ADD8277E}">
      <dgm:prSet/>
      <dgm:spPr/>
      <dgm:t>
        <a:bodyPr/>
        <a:lstStyle/>
        <a:p>
          <a:endParaRPr lang="en-US"/>
        </a:p>
      </dgm:t>
    </dgm:pt>
    <dgm:pt modelId="{1DAA0C34-055D-4310-A4D9-EF0D959986DB}" type="sibTrans" cxnId="{20214D3E-39C7-4C54-A13C-AF34ADD8277E}">
      <dgm:prSet/>
      <dgm:spPr/>
      <dgm:t>
        <a:bodyPr/>
        <a:lstStyle/>
        <a:p>
          <a:endParaRPr lang="en-US"/>
        </a:p>
      </dgm:t>
    </dgm:pt>
    <dgm:pt modelId="{CF87D91E-A291-4BF2-80C6-E50D25DABD60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Geographic Proximity</a:t>
          </a:r>
        </a:p>
      </dgm:t>
    </dgm:pt>
    <dgm:pt modelId="{56C7CD8C-3AB5-4C59-BFEA-3B74DA78C64B}" type="parTrans" cxnId="{CCA64A9F-5578-40A5-8ADF-AF563C4A1EBC}">
      <dgm:prSet/>
      <dgm:spPr/>
      <dgm:t>
        <a:bodyPr/>
        <a:lstStyle/>
        <a:p>
          <a:endParaRPr lang="en-US"/>
        </a:p>
      </dgm:t>
    </dgm:pt>
    <dgm:pt modelId="{8CE6E61D-8340-485B-BA92-39508144E130}" type="sibTrans" cxnId="{CCA64A9F-5578-40A5-8ADF-AF563C4A1EBC}">
      <dgm:prSet/>
      <dgm:spPr/>
      <dgm:t>
        <a:bodyPr/>
        <a:lstStyle/>
        <a:p>
          <a:endParaRPr lang="en-US"/>
        </a:p>
      </dgm:t>
    </dgm:pt>
    <dgm:pt modelId="{FA4AC638-D718-4468-9193-D4103265A0B6}">
      <dgm:prSet phldrT="[Text]"/>
      <dgm:spPr/>
      <dgm:t>
        <a:bodyPr/>
        <a:lstStyle/>
        <a:p>
          <a:r>
            <a:rPr lang="en-US" dirty="0"/>
            <a:t>Legal Access (Felonies)</a:t>
          </a:r>
        </a:p>
      </dgm:t>
    </dgm:pt>
    <dgm:pt modelId="{FBD06178-72C2-4CAE-BD3D-A9B71182B1D6}" type="parTrans" cxnId="{9B805AEA-99B0-4090-9269-C3362EA8895E}">
      <dgm:prSet/>
      <dgm:spPr/>
      <dgm:t>
        <a:bodyPr/>
        <a:lstStyle/>
        <a:p>
          <a:endParaRPr lang="en-US"/>
        </a:p>
      </dgm:t>
    </dgm:pt>
    <dgm:pt modelId="{EC4F2934-8F06-4FBC-8D2F-BF8B7F48C454}" type="sibTrans" cxnId="{9B805AEA-99B0-4090-9269-C3362EA8895E}">
      <dgm:prSet/>
      <dgm:spPr/>
      <dgm:t>
        <a:bodyPr/>
        <a:lstStyle/>
        <a:p>
          <a:endParaRPr lang="en-US"/>
        </a:p>
      </dgm:t>
    </dgm:pt>
    <dgm:pt modelId="{D2349297-1643-48ED-AFE5-D42B9DE94416}">
      <dgm:prSet phldrT="[Text]"/>
      <dgm:spPr/>
      <dgm:t>
        <a:bodyPr/>
        <a:lstStyle/>
        <a:p>
          <a:r>
            <a:rPr lang="en-US" dirty="0"/>
            <a:t>Socio-Cultural Fit</a:t>
          </a:r>
        </a:p>
      </dgm:t>
    </dgm:pt>
    <dgm:pt modelId="{FEDE7CDF-4ED6-4190-A761-8529FE1EAE8D}" type="parTrans" cxnId="{29856072-D9EC-404D-963B-DB72B869E73F}">
      <dgm:prSet/>
      <dgm:spPr/>
      <dgm:t>
        <a:bodyPr/>
        <a:lstStyle/>
        <a:p>
          <a:endParaRPr lang="en-US"/>
        </a:p>
      </dgm:t>
    </dgm:pt>
    <dgm:pt modelId="{70F3688B-1F93-417A-98F6-28B329E83AA2}" type="sibTrans" cxnId="{29856072-D9EC-404D-963B-DB72B869E73F}">
      <dgm:prSet/>
      <dgm:spPr/>
      <dgm:t>
        <a:bodyPr/>
        <a:lstStyle/>
        <a:p>
          <a:endParaRPr lang="en-US"/>
        </a:p>
      </dgm:t>
    </dgm:pt>
    <dgm:pt modelId="{AAF418A2-E5ED-44DA-909C-5F0ACB135384}" type="pres">
      <dgm:prSet presAssocID="{2D4325C2-388F-4249-A085-9B122D9223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FE0295-F099-46D4-96D7-72B0DF74E13D}" type="pres">
      <dgm:prSet presAssocID="{82336BDA-1707-4229-B36C-4A8F9118BD29}" presName="centerShape" presStyleLbl="node0" presStyleIdx="0" presStyleCnt="1"/>
      <dgm:spPr/>
    </dgm:pt>
    <dgm:pt modelId="{4D83D48E-1C33-4827-BA25-12F9C07AF8AC}" type="pres">
      <dgm:prSet presAssocID="{15F33612-2099-4708-891F-D3EEA2F3EB8A}" presName="parTrans" presStyleLbl="bgSibTrans2D1" presStyleIdx="0" presStyleCnt="5"/>
      <dgm:spPr/>
    </dgm:pt>
    <dgm:pt modelId="{C0E88010-F5C6-4C3B-97D4-229DE1A8EC0A}" type="pres">
      <dgm:prSet presAssocID="{D081253B-701B-4B7A-BF7F-5F268E818722}" presName="node" presStyleLbl="node1" presStyleIdx="0" presStyleCnt="5">
        <dgm:presLayoutVars>
          <dgm:bulletEnabled val="1"/>
        </dgm:presLayoutVars>
      </dgm:prSet>
      <dgm:spPr/>
    </dgm:pt>
    <dgm:pt modelId="{7ED0B7F7-B12B-46FD-BEA4-9C91EFE6CD2C}" type="pres">
      <dgm:prSet presAssocID="{EE4E5216-E0D0-45D1-82FF-60AC69DE4FB8}" presName="parTrans" presStyleLbl="bgSibTrans2D1" presStyleIdx="1" presStyleCnt="5"/>
      <dgm:spPr/>
    </dgm:pt>
    <dgm:pt modelId="{924F3C97-7FC1-4CBD-B149-086919255E60}" type="pres">
      <dgm:prSet presAssocID="{9CD6F1B2-A26F-4BCA-B2D4-B9B8C70D9899}" presName="node" presStyleLbl="node1" presStyleIdx="1" presStyleCnt="5">
        <dgm:presLayoutVars>
          <dgm:bulletEnabled val="1"/>
        </dgm:presLayoutVars>
      </dgm:prSet>
      <dgm:spPr/>
    </dgm:pt>
    <dgm:pt modelId="{8EEAAC05-2AED-470E-9BD2-AE12C5D324A0}" type="pres">
      <dgm:prSet presAssocID="{56C7CD8C-3AB5-4C59-BFEA-3B74DA78C64B}" presName="parTrans" presStyleLbl="bgSibTrans2D1" presStyleIdx="2" presStyleCnt="5"/>
      <dgm:spPr/>
    </dgm:pt>
    <dgm:pt modelId="{A5908BDA-6776-440E-B9A9-DDB4DBBA77D5}" type="pres">
      <dgm:prSet presAssocID="{CF87D91E-A291-4BF2-80C6-E50D25DABD60}" presName="node" presStyleLbl="node1" presStyleIdx="2" presStyleCnt="5">
        <dgm:presLayoutVars>
          <dgm:bulletEnabled val="1"/>
        </dgm:presLayoutVars>
      </dgm:prSet>
      <dgm:spPr/>
    </dgm:pt>
    <dgm:pt modelId="{AF194292-7AC1-42C3-B109-F38A77524377}" type="pres">
      <dgm:prSet presAssocID="{FBD06178-72C2-4CAE-BD3D-A9B71182B1D6}" presName="parTrans" presStyleLbl="bgSibTrans2D1" presStyleIdx="3" presStyleCnt="5"/>
      <dgm:spPr/>
    </dgm:pt>
    <dgm:pt modelId="{D33E7352-8B7E-42EC-BCC8-F0793E958F5D}" type="pres">
      <dgm:prSet presAssocID="{FA4AC638-D718-4468-9193-D4103265A0B6}" presName="node" presStyleLbl="node1" presStyleIdx="3" presStyleCnt="5">
        <dgm:presLayoutVars>
          <dgm:bulletEnabled val="1"/>
        </dgm:presLayoutVars>
      </dgm:prSet>
      <dgm:spPr/>
    </dgm:pt>
    <dgm:pt modelId="{B31A2FFD-A577-4E1B-8BA6-B43B59B0C837}" type="pres">
      <dgm:prSet presAssocID="{FEDE7CDF-4ED6-4190-A761-8529FE1EAE8D}" presName="parTrans" presStyleLbl="bgSibTrans2D1" presStyleIdx="4" presStyleCnt="5"/>
      <dgm:spPr/>
    </dgm:pt>
    <dgm:pt modelId="{8C20AE8E-CD6D-4CDB-A4F9-890368FA840B}" type="pres">
      <dgm:prSet presAssocID="{D2349297-1643-48ED-AFE5-D42B9DE94416}" presName="node" presStyleLbl="node1" presStyleIdx="4" presStyleCnt="5">
        <dgm:presLayoutVars>
          <dgm:bulletEnabled val="1"/>
        </dgm:presLayoutVars>
      </dgm:prSet>
      <dgm:spPr/>
    </dgm:pt>
  </dgm:ptLst>
  <dgm:cxnLst>
    <dgm:cxn modelId="{C15DA636-E3EE-48A3-B14B-A78DC0F0BEB5}" type="presOf" srcId="{FEDE7CDF-4ED6-4190-A761-8529FE1EAE8D}" destId="{B31A2FFD-A577-4E1B-8BA6-B43B59B0C837}" srcOrd="0" destOrd="0" presId="urn:microsoft.com/office/officeart/2005/8/layout/radial4"/>
    <dgm:cxn modelId="{20214D3E-39C7-4C54-A13C-AF34ADD8277E}" srcId="{82336BDA-1707-4229-B36C-4A8F9118BD29}" destId="{9CD6F1B2-A26F-4BCA-B2D4-B9B8C70D9899}" srcOrd="1" destOrd="0" parTransId="{EE4E5216-E0D0-45D1-82FF-60AC69DE4FB8}" sibTransId="{1DAA0C34-055D-4310-A4D9-EF0D959986DB}"/>
    <dgm:cxn modelId="{9C6DDC50-962A-4196-93FF-66015613A5CB}" type="presOf" srcId="{EE4E5216-E0D0-45D1-82FF-60AC69DE4FB8}" destId="{7ED0B7F7-B12B-46FD-BEA4-9C91EFE6CD2C}" srcOrd="0" destOrd="0" presId="urn:microsoft.com/office/officeart/2005/8/layout/radial4"/>
    <dgm:cxn modelId="{24A4EF55-CAC7-4010-B8A3-43614B7D33A6}" type="presOf" srcId="{D2349297-1643-48ED-AFE5-D42B9DE94416}" destId="{8C20AE8E-CD6D-4CDB-A4F9-890368FA840B}" srcOrd="0" destOrd="0" presId="urn:microsoft.com/office/officeart/2005/8/layout/radial4"/>
    <dgm:cxn modelId="{89D3615A-7F19-4851-958C-58BE3BBF2EAB}" type="presOf" srcId="{9CD6F1B2-A26F-4BCA-B2D4-B9B8C70D9899}" destId="{924F3C97-7FC1-4CBD-B149-086919255E60}" srcOrd="0" destOrd="0" presId="urn:microsoft.com/office/officeart/2005/8/layout/radial4"/>
    <dgm:cxn modelId="{E52F9365-1CD5-40AE-9C6F-F957B8789EB5}" type="presOf" srcId="{82336BDA-1707-4229-B36C-4A8F9118BD29}" destId="{B6FE0295-F099-46D4-96D7-72B0DF74E13D}" srcOrd="0" destOrd="0" presId="urn:microsoft.com/office/officeart/2005/8/layout/radial4"/>
    <dgm:cxn modelId="{945CA071-24C3-4950-A072-B6C6AF823EC9}" type="presOf" srcId="{FBD06178-72C2-4CAE-BD3D-A9B71182B1D6}" destId="{AF194292-7AC1-42C3-B109-F38A77524377}" srcOrd="0" destOrd="0" presId="urn:microsoft.com/office/officeart/2005/8/layout/radial4"/>
    <dgm:cxn modelId="{29856072-D9EC-404D-963B-DB72B869E73F}" srcId="{82336BDA-1707-4229-B36C-4A8F9118BD29}" destId="{D2349297-1643-48ED-AFE5-D42B9DE94416}" srcOrd="4" destOrd="0" parTransId="{FEDE7CDF-4ED6-4190-A761-8529FE1EAE8D}" sibTransId="{70F3688B-1F93-417A-98F6-28B329E83AA2}"/>
    <dgm:cxn modelId="{EE5DB490-67B9-4270-9B64-601335E2058C}" type="presOf" srcId="{D081253B-701B-4B7A-BF7F-5F268E818722}" destId="{C0E88010-F5C6-4C3B-97D4-229DE1A8EC0A}" srcOrd="0" destOrd="0" presId="urn:microsoft.com/office/officeart/2005/8/layout/radial4"/>
    <dgm:cxn modelId="{2F6BC49E-342B-4FB9-B958-A25FD1D4AF59}" type="presOf" srcId="{FA4AC638-D718-4468-9193-D4103265A0B6}" destId="{D33E7352-8B7E-42EC-BCC8-F0793E958F5D}" srcOrd="0" destOrd="0" presId="urn:microsoft.com/office/officeart/2005/8/layout/radial4"/>
    <dgm:cxn modelId="{CCA64A9F-5578-40A5-8ADF-AF563C4A1EBC}" srcId="{82336BDA-1707-4229-B36C-4A8F9118BD29}" destId="{CF87D91E-A291-4BF2-80C6-E50D25DABD60}" srcOrd="2" destOrd="0" parTransId="{56C7CD8C-3AB5-4C59-BFEA-3B74DA78C64B}" sibTransId="{8CE6E61D-8340-485B-BA92-39508144E130}"/>
    <dgm:cxn modelId="{F00F7EA9-DA88-4492-A1E7-515FB951A617}" srcId="{2D4325C2-388F-4249-A085-9B122D9223DD}" destId="{82336BDA-1707-4229-B36C-4A8F9118BD29}" srcOrd="0" destOrd="0" parTransId="{7426AFD8-27D3-46C8-84BA-6C0DD245A272}" sibTransId="{7B0F707F-015D-4C29-9955-983054401834}"/>
    <dgm:cxn modelId="{6B4E56AB-C6F0-4C47-A046-7950A840CD66}" type="presOf" srcId="{56C7CD8C-3AB5-4C59-BFEA-3B74DA78C64B}" destId="{8EEAAC05-2AED-470E-9BD2-AE12C5D324A0}" srcOrd="0" destOrd="0" presId="urn:microsoft.com/office/officeart/2005/8/layout/radial4"/>
    <dgm:cxn modelId="{01EF83AD-A89D-4F0F-9754-2F58C94EFF08}" srcId="{82336BDA-1707-4229-B36C-4A8F9118BD29}" destId="{D081253B-701B-4B7A-BF7F-5F268E818722}" srcOrd="0" destOrd="0" parTransId="{15F33612-2099-4708-891F-D3EEA2F3EB8A}" sibTransId="{09D4E9A7-9AC3-4311-BEDA-C89A0BB442EF}"/>
    <dgm:cxn modelId="{A310AAAD-D1C6-41F8-9AC0-35B5B9899AB6}" type="presOf" srcId="{CF87D91E-A291-4BF2-80C6-E50D25DABD60}" destId="{A5908BDA-6776-440E-B9A9-DDB4DBBA77D5}" srcOrd="0" destOrd="0" presId="urn:microsoft.com/office/officeart/2005/8/layout/radial4"/>
    <dgm:cxn modelId="{6052D6C8-63E5-4AA8-A23C-FF82B5743F1C}" type="presOf" srcId="{15F33612-2099-4708-891F-D3EEA2F3EB8A}" destId="{4D83D48E-1C33-4827-BA25-12F9C07AF8AC}" srcOrd="0" destOrd="0" presId="urn:microsoft.com/office/officeart/2005/8/layout/radial4"/>
    <dgm:cxn modelId="{2314B7CC-C84E-4549-B6C4-6B05181476F7}" type="presOf" srcId="{2D4325C2-388F-4249-A085-9B122D9223DD}" destId="{AAF418A2-E5ED-44DA-909C-5F0ACB135384}" srcOrd="0" destOrd="0" presId="urn:microsoft.com/office/officeart/2005/8/layout/radial4"/>
    <dgm:cxn modelId="{9B805AEA-99B0-4090-9269-C3362EA8895E}" srcId="{82336BDA-1707-4229-B36C-4A8F9118BD29}" destId="{FA4AC638-D718-4468-9193-D4103265A0B6}" srcOrd="3" destOrd="0" parTransId="{FBD06178-72C2-4CAE-BD3D-A9B71182B1D6}" sibTransId="{EC4F2934-8F06-4FBC-8D2F-BF8B7F48C454}"/>
    <dgm:cxn modelId="{6F63D691-7CA7-48EE-8EBE-2BAAFC981294}" type="presParOf" srcId="{AAF418A2-E5ED-44DA-909C-5F0ACB135384}" destId="{B6FE0295-F099-46D4-96D7-72B0DF74E13D}" srcOrd="0" destOrd="0" presId="urn:microsoft.com/office/officeart/2005/8/layout/radial4"/>
    <dgm:cxn modelId="{32C171BD-4C1A-4D90-ABDE-EB4DCEF292D6}" type="presParOf" srcId="{AAF418A2-E5ED-44DA-909C-5F0ACB135384}" destId="{4D83D48E-1C33-4827-BA25-12F9C07AF8AC}" srcOrd="1" destOrd="0" presId="urn:microsoft.com/office/officeart/2005/8/layout/radial4"/>
    <dgm:cxn modelId="{F88373A3-5D7D-4A3F-842D-B010047989BD}" type="presParOf" srcId="{AAF418A2-E5ED-44DA-909C-5F0ACB135384}" destId="{C0E88010-F5C6-4C3B-97D4-229DE1A8EC0A}" srcOrd="2" destOrd="0" presId="urn:microsoft.com/office/officeart/2005/8/layout/radial4"/>
    <dgm:cxn modelId="{6723DE20-BA23-46AC-83AF-6D265372B856}" type="presParOf" srcId="{AAF418A2-E5ED-44DA-909C-5F0ACB135384}" destId="{7ED0B7F7-B12B-46FD-BEA4-9C91EFE6CD2C}" srcOrd="3" destOrd="0" presId="urn:microsoft.com/office/officeart/2005/8/layout/radial4"/>
    <dgm:cxn modelId="{0D8793D6-BD3E-4F21-94DA-24A13B97CDE8}" type="presParOf" srcId="{AAF418A2-E5ED-44DA-909C-5F0ACB135384}" destId="{924F3C97-7FC1-4CBD-B149-086919255E60}" srcOrd="4" destOrd="0" presId="urn:microsoft.com/office/officeart/2005/8/layout/radial4"/>
    <dgm:cxn modelId="{246CC472-65E1-4841-98AD-B4DF034D5A38}" type="presParOf" srcId="{AAF418A2-E5ED-44DA-909C-5F0ACB135384}" destId="{8EEAAC05-2AED-470E-9BD2-AE12C5D324A0}" srcOrd="5" destOrd="0" presId="urn:microsoft.com/office/officeart/2005/8/layout/radial4"/>
    <dgm:cxn modelId="{4B88DB1F-6E83-4336-B08F-EC87127EE4CE}" type="presParOf" srcId="{AAF418A2-E5ED-44DA-909C-5F0ACB135384}" destId="{A5908BDA-6776-440E-B9A9-DDB4DBBA77D5}" srcOrd="6" destOrd="0" presId="urn:microsoft.com/office/officeart/2005/8/layout/radial4"/>
    <dgm:cxn modelId="{9BA29CEF-5E69-4903-92E2-51945CBB233E}" type="presParOf" srcId="{AAF418A2-E5ED-44DA-909C-5F0ACB135384}" destId="{AF194292-7AC1-42C3-B109-F38A77524377}" srcOrd="7" destOrd="0" presId="urn:microsoft.com/office/officeart/2005/8/layout/radial4"/>
    <dgm:cxn modelId="{9F4918B4-33E8-486E-9D15-2BD79B1F55DA}" type="presParOf" srcId="{AAF418A2-E5ED-44DA-909C-5F0ACB135384}" destId="{D33E7352-8B7E-42EC-BCC8-F0793E958F5D}" srcOrd="8" destOrd="0" presId="urn:microsoft.com/office/officeart/2005/8/layout/radial4"/>
    <dgm:cxn modelId="{84CC0047-2656-4D4C-B415-152E36EB96F1}" type="presParOf" srcId="{AAF418A2-E5ED-44DA-909C-5F0ACB135384}" destId="{B31A2FFD-A577-4E1B-8BA6-B43B59B0C837}" srcOrd="9" destOrd="0" presId="urn:microsoft.com/office/officeart/2005/8/layout/radial4"/>
    <dgm:cxn modelId="{F243FA4D-59C8-4060-B0D3-4EB1396B1221}" type="presParOf" srcId="{AAF418A2-E5ED-44DA-909C-5F0ACB135384}" destId="{8C20AE8E-CD6D-4CDB-A4F9-890368FA840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311C37-6DAA-46E7-B498-0D70892E5C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9B18A-8803-4709-924C-359A26260288}">
      <dgm:prSet phldrT="[Text]" custT="1"/>
      <dgm:spPr/>
      <dgm:t>
        <a:bodyPr/>
        <a:lstStyle/>
        <a:p>
          <a:r>
            <a:rPr lang="en-US" sz="3000" b="1" dirty="0">
              <a:solidFill>
                <a:schemeClr val="bg1"/>
              </a:solidFill>
            </a:rPr>
            <a:t>Study questions</a:t>
          </a:r>
        </a:p>
      </dgm:t>
    </dgm:pt>
    <dgm:pt modelId="{41BC6C3C-5A48-4C3D-A861-36F48423A408}" type="parTrans" cxnId="{1065345D-35F7-4326-A5C3-50CF9C3998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8E16BD4-1AE2-4917-8679-EED731C76282}" type="sibTrans" cxnId="{1065345D-35F7-4326-A5C3-50CF9C3998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B5683B-0C28-4D61-B091-B91FA110FA5D}">
      <dgm:prSet phldrT="[Text]" custT="1"/>
      <dgm:spPr/>
      <dgm:t>
        <a:bodyPr/>
        <a:lstStyle/>
        <a:p>
          <a:r>
            <a:rPr lang="en-US" sz="3200" b="1" dirty="0">
              <a:solidFill>
                <a:schemeClr val="accent5">
                  <a:lumMod val="90000"/>
                </a:schemeClr>
              </a:solidFill>
            </a:rPr>
            <a:t>1.</a:t>
          </a:r>
          <a:r>
            <a:rPr lang="en-US" sz="3200" dirty="0">
              <a:solidFill>
                <a:schemeClr val="bg1"/>
              </a:solidFill>
            </a:rPr>
            <a:t> Where are youth with behavioral health conditions reentering after incarceration</a:t>
          </a:r>
          <a:r>
            <a:rPr lang="en-US" sz="3800" dirty="0">
              <a:solidFill>
                <a:schemeClr val="bg1"/>
              </a:solidFill>
            </a:rPr>
            <a:t>?</a:t>
          </a:r>
        </a:p>
      </dgm:t>
    </dgm:pt>
    <dgm:pt modelId="{1EED1304-8D30-486E-8862-6CF7BEECE8AB}" type="parTrans" cxnId="{0B1989B9-1B1B-4D7E-892F-0FFF74A4D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AF8E2B3-CD2F-44DE-969E-FAB752045439}" type="sibTrans" cxnId="{0B1989B9-1B1B-4D7E-892F-0FFF74A4D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E74944-3EB6-4DCA-8EC3-9CCFF1E747C1}">
      <dgm:prSet phldrT="[Text]" custT="1"/>
      <dgm:spPr/>
      <dgm:t>
        <a:bodyPr/>
        <a:lstStyle/>
        <a:p>
          <a:r>
            <a:rPr lang="en-US" sz="3200" b="1" dirty="0">
              <a:solidFill>
                <a:schemeClr val="accent5">
                  <a:lumMod val="90000"/>
                </a:schemeClr>
              </a:solidFill>
            </a:rPr>
            <a:t>2.</a:t>
          </a:r>
          <a:r>
            <a:rPr lang="en-US" sz="3200" dirty="0">
              <a:solidFill>
                <a:schemeClr val="bg1"/>
              </a:solidFill>
            </a:rPr>
            <a:t> Where do youth have most and least geographic access to behavioral health facilities after reentry?</a:t>
          </a:r>
        </a:p>
      </dgm:t>
    </dgm:pt>
    <dgm:pt modelId="{9246D622-6FBC-49F9-8AA2-9C7917D91280}" type="parTrans" cxnId="{A95AED53-98E5-4A50-AF76-A6E5802770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9A40D2-5EB3-4FDC-A445-456D516B5A5E}" type="sibTrans" cxnId="{A95AED53-98E5-4A50-AF76-A6E5802770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7A435FA-0585-4CAF-A926-5B91D68FE691}" type="pres">
      <dgm:prSet presAssocID="{56311C37-6DAA-46E7-B498-0D70892E5CC6}" presName="vert0" presStyleCnt="0">
        <dgm:presLayoutVars>
          <dgm:dir/>
          <dgm:animOne val="branch"/>
          <dgm:animLvl val="lvl"/>
        </dgm:presLayoutVars>
      </dgm:prSet>
      <dgm:spPr/>
    </dgm:pt>
    <dgm:pt modelId="{E1047B38-5E6F-4D3B-B4E1-180D3B62ADB1}" type="pres">
      <dgm:prSet presAssocID="{5C99B18A-8803-4709-924C-359A26260288}" presName="thickLine" presStyleLbl="alignNode1" presStyleIdx="0" presStyleCnt="1"/>
      <dgm:spPr/>
    </dgm:pt>
    <dgm:pt modelId="{B1D2F6B2-0D1D-419F-B36A-9EC9471ABC3C}" type="pres">
      <dgm:prSet presAssocID="{5C99B18A-8803-4709-924C-359A26260288}" presName="horz1" presStyleCnt="0"/>
      <dgm:spPr/>
    </dgm:pt>
    <dgm:pt modelId="{E9A1E1A8-8893-4C64-A26B-E44E6C8EFFE8}" type="pres">
      <dgm:prSet presAssocID="{5C99B18A-8803-4709-924C-359A26260288}" presName="tx1" presStyleLbl="revTx" presStyleIdx="0" presStyleCnt="3" custScaleX="165359"/>
      <dgm:spPr/>
    </dgm:pt>
    <dgm:pt modelId="{1C73D03E-E2AC-4EEC-874E-AF606F6CCA0E}" type="pres">
      <dgm:prSet presAssocID="{5C99B18A-8803-4709-924C-359A26260288}" presName="vert1" presStyleCnt="0"/>
      <dgm:spPr/>
    </dgm:pt>
    <dgm:pt modelId="{B726992F-2A9A-4805-BF1E-363328D8910E}" type="pres">
      <dgm:prSet presAssocID="{D3B5683B-0C28-4D61-B091-B91FA110FA5D}" presName="vertSpace2a" presStyleCnt="0"/>
      <dgm:spPr/>
    </dgm:pt>
    <dgm:pt modelId="{5D3C36A0-7785-4813-81C3-513FBAD3435E}" type="pres">
      <dgm:prSet presAssocID="{D3B5683B-0C28-4D61-B091-B91FA110FA5D}" presName="horz2" presStyleCnt="0"/>
      <dgm:spPr/>
    </dgm:pt>
    <dgm:pt modelId="{1FB1EA54-91BF-452A-99A2-88111270A5E4}" type="pres">
      <dgm:prSet presAssocID="{D3B5683B-0C28-4D61-B091-B91FA110FA5D}" presName="horzSpace2" presStyleCnt="0"/>
      <dgm:spPr/>
    </dgm:pt>
    <dgm:pt modelId="{87B4DFFF-0DA0-408D-A5F7-6DBA1CD4C598}" type="pres">
      <dgm:prSet presAssocID="{D3B5683B-0C28-4D61-B091-B91FA110FA5D}" presName="tx2" presStyleLbl="revTx" presStyleIdx="1" presStyleCnt="3" custScaleY="50771"/>
      <dgm:spPr/>
    </dgm:pt>
    <dgm:pt modelId="{057C4C94-BB41-4B56-B2D7-D08ABAC919AA}" type="pres">
      <dgm:prSet presAssocID="{D3B5683B-0C28-4D61-B091-B91FA110FA5D}" presName="vert2" presStyleCnt="0"/>
      <dgm:spPr/>
    </dgm:pt>
    <dgm:pt modelId="{6D8CF852-8F62-42A2-8ECE-047B5C4D4033}" type="pres">
      <dgm:prSet presAssocID="{D3B5683B-0C28-4D61-B091-B91FA110FA5D}" presName="thinLine2b" presStyleLbl="callout" presStyleIdx="0" presStyleCnt="2"/>
      <dgm:spPr/>
    </dgm:pt>
    <dgm:pt modelId="{46F00B12-EE07-43AC-9AF7-6DCE1223D6C5}" type="pres">
      <dgm:prSet presAssocID="{D3B5683B-0C28-4D61-B091-B91FA110FA5D}" presName="vertSpace2b" presStyleCnt="0"/>
      <dgm:spPr/>
    </dgm:pt>
    <dgm:pt modelId="{0B8A9244-8B22-4CBE-A561-13FF5058EFD7}" type="pres">
      <dgm:prSet presAssocID="{79E74944-3EB6-4DCA-8EC3-9CCFF1E747C1}" presName="horz2" presStyleCnt="0"/>
      <dgm:spPr/>
    </dgm:pt>
    <dgm:pt modelId="{93ADC9C6-43EB-417D-8A71-BB3DEC8337F3}" type="pres">
      <dgm:prSet presAssocID="{79E74944-3EB6-4DCA-8EC3-9CCFF1E747C1}" presName="horzSpace2" presStyleCnt="0"/>
      <dgm:spPr/>
    </dgm:pt>
    <dgm:pt modelId="{F031D582-9492-44F0-98E7-9069742EBA81}" type="pres">
      <dgm:prSet presAssocID="{79E74944-3EB6-4DCA-8EC3-9CCFF1E747C1}" presName="tx2" presStyleLbl="revTx" presStyleIdx="2" presStyleCnt="3" custScaleY="66251"/>
      <dgm:spPr/>
    </dgm:pt>
    <dgm:pt modelId="{E04ADF2C-761F-43B0-A7B4-4C3673384283}" type="pres">
      <dgm:prSet presAssocID="{79E74944-3EB6-4DCA-8EC3-9CCFF1E747C1}" presName="vert2" presStyleCnt="0"/>
      <dgm:spPr/>
    </dgm:pt>
    <dgm:pt modelId="{A280AC98-8F59-4562-B8C4-9CA2602F8F3E}" type="pres">
      <dgm:prSet presAssocID="{79E74944-3EB6-4DCA-8EC3-9CCFF1E747C1}" presName="thinLine2b" presStyleLbl="callout" presStyleIdx="1" presStyleCnt="2"/>
      <dgm:spPr/>
    </dgm:pt>
    <dgm:pt modelId="{03668BFE-CC4D-4E19-B934-CCF9E82263DB}" type="pres">
      <dgm:prSet presAssocID="{79E74944-3EB6-4DCA-8EC3-9CCFF1E747C1}" presName="vertSpace2b" presStyleCnt="0"/>
      <dgm:spPr/>
    </dgm:pt>
  </dgm:ptLst>
  <dgm:cxnLst>
    <dgm:cxn modelId="{A95AED53-98E5-4A50-AF76-A6E5802770DC}" srcId="{5C99B18A-8803-4709-924C-359A26260288}" destId="{79E74944-3EB6-4DCA-8EC3-9CCFF1E747C1}" srcOrd="1" destOrd="0" parTransId="{9246D622-6FBC-49F9-8AA2-9C7917D91280}" sibTransId="{569A40D2-5EB3-4FDC-A445-456D516B5A5E}"/>
    <dgm:cxn modelId="{1065345D-35F7-4326-A5C3-50CF9C3998EF}" srcId="{56311C37-6DAA-46E7-B498-0D70892E5CC6}" destId="{5C99B18A-8803-4709-924C-359A26260288}" srcOrd="0" destOrd="0" parTransId="{41BC6C3C-5A48-4C3D-A861-36F48423A408}" sibTransId="{48E16BD4-1AE2-4917-8679-EED731C76282}"/>
    <dgm:cxn modelId="{7CAC7676-9BA1-4EED-99E9-A28629B1FA76}" type="presOf" srcId="{5C99B18A-8803-4709-924C-359A26260288}" destId="{E9A1E1A8-8893-4C64-A26B-E44E6C8EFFE8}" srcOrd="0" destOrd="0" presId="urn:microsoft.com/office/officeart/2008/layout/LinedList"/>
    <dgm:cxn modelId="{350B76A1-0E5B-4ADA-8C63-10185BA65E75}" type="presOf" srcId="{79E74944-3EB6-4DCA-8EC3-9CCFF1E747C1}" destId="{F031D582-9492-44F0-98E7-9069742EBA81}" srcOrd="0" destOrd="0" presId="urn:microsoft.com/office/officeart/2008/layout/LinedList"/>
    <dgm:cxn modelId="{0B1989B9-1B1B-4D7E-892F-0FFF74A4D8CF}" srcId="{5C99B18A-8803-4709-924C-359A26260288}" destId="{D3B5683B-0C28-4D61-B091-B91FA110FA5D}" srcOrd="0" destOrd="0" parTransId="{1EED1304-8D30-486E-8862-6CF7BEECE8AB}" sibTransId="{8AF8E2B3-CD2F-44DE-969E-FAB752045439}"/>
    <dgm:cxn modelId="{A66397BE-7768-4A32-B526-0C6E02892C5F}" type="presOf" srcId="{56311C37-6DAA-46E7-B498-0D70892E5CC6}" destId="{27A435FA-0585-4CAF-A926-5B91D68FE691}" srcOrd="0" destOrd="0" presId="urn:microsoft.com/office/officeart/2008/layout/LinedList"/>
    <dgm:cxn modelId="{EC19FCCE-7E2B-4455-8D77-2338B8EE7451}" type="presOf" srcId="{D3B5683B-0C28-4D61-B091-B91FA110FA5D}" destId="{87B4DFFF-0DA0-408D-A5F7-6DBA1CD4C598}" srcOrd="0" destOrd="0" presId="urn:microsoft.com/office/officeart/2008/layout/LinedList"/>
    <dgm:cxn modelId="{EB7D78A4-0021-4E5B-ACE6-29DD35731104}" type="presParOf" srcId="{27A435FA-0585-4CAF-A926-5B91D68FE691}" destId="{E1047B38-5E6F-4D3B-B4E1-180D3B62ADB1}" srcOrd="0" destOrd="0" presId="urn:microsoft.com/office/officeart/2008/layout/LinedList"/>
    <dgm:cxn modelId="{63B06786-07B6-4D08-BE57-F94F113D5805}" type="presParOf" srcId="{27A435FA-0585-4CAF-A926-5B91D68FE691}" destId="{B1D2F6B2-0D1D-419F-B36A-9EC9471ABC3C}" srcOrd="1" destOrd="0" presId="urn:microsoft.com/office/officeart/2008/layout/LinedList"/>
    <dgm:cxn modelId="{CD21C712-143B-4BB2-B3CF-64B7D322C5BA}" type="presParOf" srcId="{B1D2F6B2-0D1D-419F-B36A-9EC9471ABC3C}" destId="{E9A1E1A8-8893-4C64-A26B-E44E6C8EFFE8}" srcOrd="0" destOrd="0" presId="urn:microsoft.com/office/officeart/2008/layout/LinedList"/>
    <dgm:cxn modelId="{0E8EDFBD-D31B-496B-AF69-0E443D4AA725}" type="presParOf" srcId="{B1D2F6B2-0D1D-419F-B36A-9EC9471ABC3C}" destId="{1C73D03E-E2AC-4EEC-874E-AF606F6CCA0E}" srcOrd="1" destOrd="0" presId="urn:microsoft.com/office/officeart/2008/layout/LinedList"/>
    <dgm:cxn modelId="{40A4C1E6-8585-4D15-87BD-F95D0EBDD280}" type="presParOf" srcId="{1C73D03E-E2AC-4EEC-874E-AF606F6CCA0E}" destId="{B726992F-2A9A-4805-BF1E-363328D8910E}" srcOrd="0" destOrd="0" presId="urn:microsoft.com/office/officeart/2008/layout/LinedList"/>
    <dgm:cxn modelId="{827DCDEA-8F50-4EA3-995B-DF5ADF0D4903}" type="presParOf" srcId="{1C73D03E-E2AC-4EEC-874E-AF606F6CCA0E}" destId="{5D3C36A0-7785-4813-81C3-513FBAD3435E}" srcOrd="1" destOrd="0" presId="urn:microsoft.com/office/officeart/2008/layout/LinedList"/>
    <dgm:cxn modelId="{0CA24A5F-FAF6-4386-8430-CD91A735C441}" type="presParOf" srcId="{5D3C36A0-7785-4813-81C3-513FBAD3435E}" destId="{1FB1EA54-91BF-452A-99A2-88111270A5E4}" srcOrd="0" destOrd="0" presId="urn:microsoft.com/office/officeart/2008/layout/LinedList"/>
    <dgm:cxn modelId="{1CA254E2-0AE2-458C-96B7-7E392BC95F3B}" type="presParOf" srcId="{5D3C36A0-7785-4813-81C3-513FBAD3435E}" destId="{87B4DFFF-0DA0-408D-A5F7-6DBA1CD4C598}" srcOrd="1" destOrd="0" presId="urn:microsoft.com/office/officeart/2008/layout/LinedList"/>
    <dgm:cxn modelId="{8D777673-F9BF-4E18-9402-00D899B1F747}" type="presParOf" srcId="{5D3C36A0-7785-4813-81C3-513FBAD3435E}" destId="{057C4C94-BB41-4B56-B2D7-D08ABAC919AA}" srcOrd="2" destOrd="0" presId="urn:microsoft.com/office/officeart/2008/layout/LinedList"/>
    <dgm:cxn modelId="{2710DB4C-712C-4D33-BC51-9B8673C11504}" type="presParOf" srcId="{1C73D03E-E2AC-4EEC-874E-AF606F6CCA0E}" destId="{6D8CF852-8F62-42A2-8ECE-047B5C4D4033}" srcOrd="2" destOrd="0" presId="urn:microsoft.com/office/officeart/2008/layout/LinedList"/>
    <dgm:cxn modelId="{8A7608B0-0FCE-4472-A884-D3339B483396}" type="presParOf" srcId="{1C73D03E-E2AC-4EEC-874E-AF606F6CCA0E}" destId="{46F00B12-EE07-43AC-9AF7-6DCE1223D6C5}" srcOrd="3" destOrd="0" presId="urn:microsoft.com/office/officeart/2008/layout/LinedList"/>
    <dgm:cxn modelId="{CBDB5700-B4F9-4B27-95F8-580F795F816F}" type="presParOf" srcId="{1C73D03E-E2AC-4EEC-874E-AF606F6CCA0E}" destId="{0B8A9244-8B22-4CBE-A561-13FF5058EFD7}" srcOrd="4" destOrd="0" presId="urn:microsoft.com/office/officeart/2008/layout/LinedList"/>
    <dgm:cxn modelId="{461452EB-F3B6-4DF1-978D-D9BFB551EA5A}" type="presParOf" srcId="{0B8A9244-8B22-4CBE-A561-13FF5058EFD7}" destId="{93ADC9C6-43EB-417D-8A71-BB3DEC8337F3}" srcOrd="0" destOrd="0" presId="urn:microsoft.com/office/officeart/2008/layout/LinedList"/>
    <dgm:cxn modelId="{BDCBC92E-4595-4EB6-B7FD-4AAA1E29FF15}" type="presParOf" srcId="{0B8A9244-8B22-4CBE-A561-13FF5058EFD7}" destId="{F031D582-9492-44F0-98E7-9069742EBA81}" srcOrd="1" destOrd="0" presId="urn:microsoft.com/office/officeart/2008/layout/LinedList"/>
    <dgm:cxn modelId="{12DDDDD3-5417-4072-A11F-6DEE6F2A17C6}" type="presParOf" srcId="{0B8A9244-8B22-4CBE-A561-13FF5058EFD7}" destId="{E04ADF2C-761F-43B0-A7B4-4C3673384283}" srcOrd="2" destOrd="0" presId="urn:microsoft.com/office/officeart/2008/layout/LinedList"/>
    <dgm:cxn modelId="{93194B9B-0FE4-4DEF-B594-5D8248A5D8B4}" type="presParOf" srcId="{1C73D03E-E2AC-4EEC-874E-AF606F6CCA0E}" destId="{A280AC98-8F59-4562-B8C4-9CA2602F8F3E}" srcOrd="5" destOrd="0" presId="urn:microsoft.com/office/officeart/2008/layout/LinedList"/>
    <dgm:cxn modelId="{DC0C902D-F066-428B-A648-4D060E190D40}" type="presParOf" srcId="{1C73D03E-E2AC-4EEC-874E-AF606F6CCA0E}" destId="{03668BFE-CC4D-4E19-B934-CCF9E82263DB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311C37-6DAA-46E7-B498-0D70892E5C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99B18A-8803-4709-924C-359A26260288}">
      <dgm:prSet phldrT="[Text]" custT="1"/>
      <dgm:spPr/>
      <dgm:t>
        <a:bodyPr/>
        <a:lstStyle/>
        <a:p>
          <a:r>
            <a:rPr lang="en-US" sz="3000" b="1" dirty="0">
              <a:solidFill>
                <a:schemeClr val="bg1"/>
              </a:solidFill>
            </a:rPr>
            <a:t>Data sources</a:t>
          </a:r>
        </a:p>
      </dgm:t>
    </dgm:pt>
    <dgm:pt modelId="{41BC6C3C-5A48-4C3D-A861-36F48423A408}" type="parTrans" cxnId="{1065345D-35F7-4326-A5C3-50CF9C3998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8E16BD4-1AE2-4917-8679-EED731C76282}" type="sibTrans" cxnId="{1065345D-35F7-4326-A5C3-50CF9C3998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B5683B-0C28-4D61-B091-B91FA110FA5D}">
      <dgm:prSet phldrT="[Text]" custT="1"/>
      <dgm:spPr/>
      <dgm:t>
        <a:bodyPr/>
        <a:lstStyle/>
        <a:p>
          <a:r>
            <a:rPr lang="en-US" sz="2800" b="1" dirty="0">
              <a:solidFill>
                <a:schemeClr val="accent5">
                  <a:lumMod val="90000"/>
                </a:schemeClr>
              </a:solidFill>
            </a:rPr>
            <a:t>Youth location:</a:t>
          </a:r>
          <a:r>
            <a:rPr lang="en-US" sz="2800" dirty="0">
              <a:solidFill>
                <a:schemeClr val="bg1"/>
              </a:solidFill>
            </a:rPr>
            <a:t> Home ZIP Code from administrative records for youth released in 2016 and 2017</a:t>
          </a:r>
        </a:p>
      </dgm:t>
    </dgm:pt>
    <dgm:pt modelId="{1EED1304-8D30-486E-8862-6CF7BEECE8AB}" type="parTrans" cxnId="{0B1989B9-1B1B-4D7E-892F-0FFF74A4D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AF8E2B3-CD2F-44DE-969E-FAB752045439}" type="sibTrans" cxnId="{0B1989B9-1B1B-4D7E-892F-0FFF74A4D8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E74944-3EB6-4DCA-8EC3-9CCFF1E747C1}">
      <dgm:prSet phldrT="[Text]" custT="1"/>
      <dgm:spPr/>
      <dgm:t>
        <a:bodyPr/>
        <a:lstStyle/>
        <a:p>
          <a:r>
            <a:rPr lang="en-US" sz="2800" b="1" dirty="0">
              <a:solidFill>
                <a:schemeClr val="accent5">
                  <a:lumMod val="90000"/>
                </a:schemeClr>
              </a:solidFill>
            </a:rPr>
            <a:t>Facility location:</a:t>
          </a:r>
          <a:r>
            <a:rPr lang="en-US" sz="2800" dirty="0">
              <a:solidFill>
                <a:schemeClr val="bg1"/>
              </a:solidFill>
            </a:rPr>
            <a:t> Address from Washington State DSHS Directory of Certified Behavioral Health Services</a:t>
          </a:r>
        </a:p>
      </dgm:t>
    </dgm:pt>
    <dgm:pt modelId="{9246D622-6FBC-49F9-8AA2-9C7917D91280}" type="parTrans" cxnId="{A95AED53-98E5-4A50-AF76-A6E5802770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9A40D2-5EB3-4FDC-A445-456D516B5A5E}" type="sibTrans" cxnId="{A95AED53-98E5-4A50-AF76-A6E5802770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33A87BF-2D8F-491F-A891-C8F15CAE505A}">
      <dgm:prSet phldrT="[Text]" custT="1"/>
      <dgm:spPr/>
      <dgm:t>
        <a:bodyPr/>
        <a:lstStyle/>
        <a:p>
          <a:r>
            <a:rPr lang="en-US" sz="2800" b="1" dirty="0">
              <a:solidFill>
                <a:schemeClr val="accent5">
                  <a:lumMod val="90000"/>
                </a:schemeClr>
              </a:solidFill>
            </a:rPr>
            <a:t>Other:</a:t>
          </a:r>
          <a:r>
            <a:rPr lang="en-US" sz="2800" dirty="0">
              <a:solidFill>
                <a:schemeClr val="bg1"/>
              </a:solidFill>
            </a:rPr>
            <a:t> Boundary shapefiles including ZIP Code Tabulation Areas (ZCTAs) from U.S. Census and WA OFM</a:t>
          </a:r>
        </a:p>
      </dgm:t>
    </dgm:pt>
    <dgm:pt modelId="{5C38D81B-A044-4922-91AD-85177643CBAB}" type="parTrans" cxnId="{5AC3C1C8-FCD1-40E7-8AA3-2C6E84BDCB70}">
      <dgm:prSet/>
      <dgm:spPr/>
      <dgm:t>
        <a:bodyPr/>
        <a:lstStyle/>
        <a:p>
          <a:endParaRPr lang="en-US"/>
        </a:p>
      </dgm:t>
    </dgm:pt>
    <dgm:pt modelId="{54919DE2-7691-418F-B7AF-B53585C574D6}" type="sibTrans" cxnId="{5AC3C1C8-FCD1-40E7-8AA3-2C6E84BDCB70}">
      <dgm:prSet/>
      <dgm:spPr/>
      <dgm:t>
        <a:bodyPr/>
        <a:lstStyle/>
        <a:p>
          <a:endParaRPr lang="en-US"/>
        </a:p>
      </dgm:t>
    </dgm:pt>
    <dgm:pt modelId="{27A435FA-0585-4CAF-A926-5B91D68FE691}" type="pres">
      <dgm:prSet presAssocID="{56311C37-6DAA-46E7-B498-0D70892E5CC6}" presName="vert0" presStyleCnt="0">
        <dgm:presLayoutVars>
          <dgm:dir/>
          <dgm:animOne val="branch"/>
          <dgm:animLvl val="lvl"/>
        </dgm:presLayoutVars>
      </dgm:prSet>
      <dgm:spPr/>
    </dgm:pt>
    <dgm:pt modelId="{E1047B38-5E6F-4D3B-B4E1-180D3B62ADB1}" type="pres">
      <dgm:prSet presAssocID="{5C99B18A-8803-4709-924C-359A26260288}" presName="thickLine" presStyleLbl="alignNode1" presStyleIdx="0" presStyleCnt="1"/>
      <dgm:spPr/>
    </dgm:pt>
    <dgm:pt modelId="{B1D2F6B2-0D1D-419F-B36A-9EC9471ABC3C}" type="pres">
      <dgm:prSet presAssocID="{5C99B18A-8803-4709-924C-359A26260288}" presName="horz1" presStyleCnt="0"/>
      <dgm:spPr/>
    </dgm:pt>
    <dgm:pt modelId="{E9A1E1A8-8893-4C64-A26B-E44E6C8EFFE8}" type="pres">
      <dgm:prSet presAssocID="{5C99B18A-8803-4709-924C-359A26260288}" presName="tx1" presStyleLbl="revTx" presStyleIdx="0" presStyleCnt="4" custScaleX="165359"/>
      <dgm:spPr/>
    </dgm:pt>
    <dgm:pt modelId="{1C73D03E-E2AC-4EEC-874E-AF606F6CCA0E}" type="pres">
      <dgm:prSet presAssocID="{5C99B18A-8803-4709-924C-359A26260288}" presName="vert1" presStyleCnt="0"/>
      <dgm:spPr/>
    </dgm:pt>
    <dgm:pt modelId="{B726992F-2A9A-4805-BF1E-363328D8910E}" type="pres">
      <dgm:prSet presAssocID="{D3B5683B-0C28-4D61-B091-B91FA110FA5D}" presName="vertSpace2a" presStyleCnt="0"/>
      <dgm:spPr/>
    </dgm:pt>
    <dgm:pt modelId="{5D3C36A0-7785-4813-81C3-513FBAD3435E}" type="pres">
      <dgm:prSet presAssocID="{D3B5683B-0C28-4D61-B091-B91FA110FA5D}" presName="horz2" presStyleCnt="0"/>
      <dgm:spPr/>
    </dgm:pt>
    <dgm:pt modelId="{1FB1EA54-91BF-452A-99A2-88111270A5E4}" type="pres">
      <dgm:prSet presAssocID="{D3B5683B-0C28-4D61-B091-B91FA110FA5D}" presName="horzSpace2" presStyleCnt="0"/>
      <dgm:spPr/>
    </dgm:pt>
    <dgm:pt modelId="{87B4DFFF-0DA0-408D-A5F7-6DBA1CD4C598}" type="pres">
      <dgm:prSet presAssocID="{D3B5683B-0C28-4D61-B091-B91FA110FA5D}" presName="tx2" presStyleLbl="revTx" presStyleIdx="1" presStyleCnt="4" custScaleY="54870"/>
      <dgm:spPr/>
    </dgm:pt>
    <dgm:pt modelId="{057C4C94-BB41-4B56-B2D7-D08ABAC919AA}" type="pres">
      <dgm:prSet presAssocID="{D3B5683B-0C28-4D61-B091-B91FA110FA5D}" presName="vert2" presStyleCnt="0"/>
      <dgm:spPr/>
    </dgm:pt>
    <dgm:pt modelId="{6D8CF852-8F62-42A2-8ECE-047B5C4D4033}" type="pres">
      <dgm:prSet presAssocID="{D3B5683B-0C28-4D61-B091-B91FA110FA5D}" presName="thinLine2b" presStyleLbl="callout" presStyleIdx="0" presStyleCnt="3"/>
      <dgm:spPr/>
    </dgm:pt>
    <dgm:pt modelId="{46F00B12-EE07-43AC-9AF7-6DCE1223D6C5}" type="pres">
      <dgm:prSet presAssocID="{D3B5683B-0C28-4D61-B091-B91FA110FA5D}" presName="vertSpace2b" presStyleCnt="0"/>
      <dgm:spPr/>
    </dgm:pt>
    <dgm:pt modelId="{0B8A9244-8B22-4CBE-A561-13FF5058EFD7}" type="pres">
      <dgm:prSet presAssocID="{79E74944-3EB6-4DCA-8EC3-9CCFF1E747C1}" presName="horz2" presStyleCnt="0"/>
      <dgm:spPr/>
    </dgm:pt>
    <dgm:pt modelId="{93ADC9C6-43EB-417D-8A71-BB3DEC8337F3}" type="pres">
      <dgm:prSet presAssocID="{79E74944-3EB6-4DCA-8EC3-9CCFF1E747C1}" presName="horzSpace2" presStyleCnt="0"/>
      <dgm:spPr/>
    </dgm:pt>
    <dgm:pt modelId="{F031D582-9492-44F0-98E7-9069742EBA81}" type="pres">
      <dgm:prSet presAssocID="{79E74944-3EB6-4DCA-8EC3-9CCFF1E747C1}" presName="tx2" presStyleLbl="revTx" presStyleIdx="2" presStyleCnt="4" custScaleY="54309"/>
      <dgm:spPr/>
    </dgm:pt>
    <dgm:pt modelId="{E04ADF2C-761F-43B0-A7B4-4C3673384283}" type="pres">
      <dgm:prSet presAssocID="{79E74944-3EB6-4DCA-8EC3-9CCFF1E747C1}" presName="vert2" presStyleCnt="0"/>
      <dgm:spPr/>
    </dgm:pt>
    <dgm:pt modelId="{A280AC98-8F59-4562-B8C4-9CA2602F8F3E}" type="pres">
      <dgm:prSet presAssocID="{79E74944-3EB6-4DCA-8EC3-9CCFF1E747C1}" presName="thinLine2b" presStyleLbl="callout" presStyleIdx="1" presStyleCnt="3"/>
      <dgm:spPr/>
    </dgm:pt>
    <dgm:pt modelId="{03668BFE-CC4D-4E19-B934-CCF9E82263DB}" type="pres">
      <dgm:prSet presAssocID="{79E74944-3EB6-4DCA-8EC3-9CCFF1E747C1}" presName="vertSpace2b" presStyleCnt="0"/>
      <dgm:spPr/>
    </dgm:pt>
    <dgm:pt modelId="{58C82262-490B-4C4C-95D4-B8A8ECAA019C}" type="pres">
      <dgm:prSet presAssocID="{033A87BF-2D8F-491F-A891-C8F15CAE505A}" presName="horz2" presStyleCnt="0"/>
      <dgm:spPr/>
    </dgm:pt>
    <dgm:pt modelId="{45C1DFC6-5DFC-4DBA-B4D7-53D388FE0443}" type="pres">
      <dgm:prSet presAssocID="{033A87BF-2D8F-491F-A891-C8F15CAE505A}" presName="horzSpace2" presStyleCnt="0"/>
      <dgm:spPr/>
    </dgm:pt>
    <dgm:pt modelId="{BFFD874B-920D-45E1-B91F-28AF871EE1AC}" type="pres">
      <dgm:prSet presAssocID="{033A87BF-2D8F-491F-A891-C8F15CAE505A}" presName="tx2" presStyleLbl="revTx" presStyleIdx="3" presStyleCnt="4" custScaleY="57165"/>
      <dgm:spPr/>
    </dgm:pt>
    <dgm:pt modelId="{A8E91FAD-4431-4BC1-A198-35499B6947D3}" type="pres">
      <dgm:prSet presAssocID="{033A87BF-2D8F-491F-A891-C8F15CAE505A}" presName="vert2" presStyleCnt="0"/>
      <dgm:spPr/>
    </dgm:pt>
    <dgm:pt modelId="{205275F0-DD86-46A8-8597-6B6EEED35340}" type="pres">
      <dgm:prSet presAssocID="{033A87BF-2D8F-491F-A891-C8F15CAE505A}" presName="thinLine2b" presStyleLbl="callout" presStyleIdx="2" presStyleCnt="3"/>
      <dgm:spPr/>
    </dgm:pt>
    <dgm:pt modelId="{565571EA-7161-429D-9662-E09DD0223567}" type="pres">
      <dgm:prSet presAssocID="{033A87BF-2D8F-491F-A891-C8F15CAE505A}" presName="vertSpace2b" presStyleCnt="0"/>
      <dgm:spPr/>
    </dgm:pt>
  </dgm:ptLst>
  <dgm:cxnLst>
    <dgm:cxn modelId="{A95AED53-98E5-4A50-AF76-A6E5802770DC}" srcId="{5C99B18A-8803-4709-924C-359A26260288}" destId="{79E74944-3EB6-4DCA-8EC3-9CCFF1E747C1}" srcOrd="1" destOrd="0" parTransId="{9246D622-6FBC-49F9-8AA2-9C7917D91280}" sibTransId="{569A40D2-5EB3-4FDC-A445-456D516B5A5E}"/>
    <dgm:cxn modelId="{1065345D-35F7-4326-A5C3-50CF9C3998EF}" srcId="{56311C37-6DAA-46E7-B498-0D70892E5CC6}" destId="{5C99B18A-8803-4709-924C-359A26260288}" srcOrd="0" destOrd="0" parTransId="{41BC6C3C-5A48-4C3D-A861-36F48423A408}" sibTransId="{48E16BD4-1AE2-4917-8679-EED731C76282}"/>
    <dgm:cxn modelId="{7CAC7676-9BA1-4EED-99E9-A28629B1FA76}" type="presOf" srcId="{5C99B18A-8803-4709-924C-359A26260288}" destId="{E9A1E1A8-8893-4C64-A26B-E44E6C8EFFE8}" srcOrd="0" destOrd="0" presId="urn:microsoft.com/office/officeart/2008/layout/LinedList"/>
    <dgm:cxn modelId="{350B76A1-0E5B-4ADA-8C63-10185BA65E75}" type="presOf" srcId="{79E74944-3EB6-4DCA-8EC3-9CCFF1E747C1}" destId="{F031D582-9492-44F0-98E7-9069742EBA81}" srcOrd="0" destOrd="0" presId="urn:microsoft.com/office/officeart/2008/layout/LinedList"/>
    <dgm:cxn modelId="{0B1989B9-1B1B-4D7E-892F-0FFF74A4D8CF}" srcId="{5C99B18A-8803-4709-924C-359A26260288}" destId="{D3B5683B-0C28-4D61-B091-B91FA110FA5D}" srcOrd="0" destOrd="0" parTransId="{1EED1304-8D30-486E-8862-6CF7BEECE8AB}" sibTransId="{8AF8E2B3-CD2F-44DE-969E-FAB752045439}"/>
    <dgm:cxn modelId="{A66397BE-7768-4A32-B526-0C6E02892C5F}" type="presOf" srcId="{56311C37-6DAA-46E7-B498-0D70892E5CC6}" destId="{27A435FA-0585-4CAF-A926-5B91D68FE691}" srcOrd="0" destOrd="0" presId="urn:microsoft.com/office/officeart/2008/layout/LinedList"/>
    <dgm:cxn modelId="{5AC3C1C8-FCD1-40E7-8AA3-2C6E84BDCB70}" srcId="{5C99B18A-8803-4709-924C-359A26260288}" destId="{033A87BF-2D8F-491F-A891-C8F15CAE505A}" srcOrd="2" destOrd="0" parTransId="{5C38D81B-A044-4922-91AD-85177643CBAB}" sibTransId="{54919DE2-7691-418F-B7AF-B53585C574D6}"/>
    <dgm:cxn modelId="{EC19FCCE-7E2B-4455-8D77-2338B8EE7451}" type="presOf" srcId="{D3B5683B-0C28-4D61-B091-B91FA110FA5D}" destId="{87B4DFFF-0DA0-408D-A5F7-6DBA1CD4C598}" srcOrd="0" destOrd="0" presId="urn:microsoft.com/office/officeart/2008/layout/LinedList"/>
    <dgm:cxn modelId="{0EFC22FF-DE43-48F2-B795-1670F059CE3A}" type="presOf" srcId="{033A87BF-2D8F-491F-A891-C8F15CAE505A}" destId="{BFFD874B-920D-45E1-B91F-28AF871EE1AC}" srcOrd="0" destOrd="0" presId="urn:microsoft.com/office/officeart/2008/layout/LinedList"/>
    <dgm:cxn modelId="{EB7D78A4-0021-4E5B-ACE6-29DD35731104}" type="presParOf" srcId="{27A435FA-0585-4CAF-A926-5B91D68FE691}" destId="{E1047B38-5E6F-4D3B-B4E1-180D3B62ADB1}" srcOrd="0" destOrd="0" presId="urn:microsoft.com/office/officeart/2008/layout/LinedList"/>
    <dgm:cxn modelId="{63B06786-07B6-4D08-BE57-F94F113D5805}" type="presParOf" srcId="{27A435FA-0585-4CAF-A926-5B91D68FE691}" destId="{B1D2F6B2-0D1D-419F-B36A-9EC9471ABC3C}" srcOrd="1" destOrd="0" presId="urn:microsoft.com/office/officeart/2008/layout/LinedList"/>
    <dgm:cxn modelId="{CD21C712-143B-4BB2-B3CF-64B7D322C5BA}" type="presParOf" srcId="{B1D2F6B2-0D1D-419F-B36A-9EC9471ABC3C}" destId="{E9A1E1A8-8893-4C64-A26B-E44E6C8EFFE8}" srcOrd="0" destOrd="0" presId="urn:microsoft.com/office/officeart/2008/layout/LinedList"/>
    <dgm:cxn modelId="{0E8EDFBD-D31B-496B-AF69-0E443D4AA725}" type="presParOf" srcId="{B1D2F6B2-0D1D-419F-B36A-9EC9471ABC3C}" destId="{1C73D03E-E2AC-4EEC-874E-AF606F6CCA0E}" srcOrd="1" destOrd="0" presId="urn:microsoft.com/office/officeart/2008/layout/LinedList"/>
    <dgm:cxn modelId="{40A4C1E6-8585-4D15-87BD-F95D0EBDD280}" type="presParOf" srcId="{1C73D03E-E2AC-4EEC-874E-AF606F6CCA0E}" destId="{B726992F-2A9A-4805-BF1E-363328D8910E}" srcOrd="0" destOrd="0" presId="urn:microsoft.com/office/officeart/2008/layout/LinedList"/>
    <dgm:cxn modelId="{827DCDEA-8F50-4EA3-995B-DF5ADF0D4903}" type="presParOf" srcId="{1C73D03E-E2AC-4EEC-874E-AF606F6CCA0E}" destId="{5D3C36A0-7785-4813-81C3-513FBAD3435E}" srcOrd="1" destOrd="0" presId="urn:microsoft.com/office/officeart/2008/layout/LinedList"/>
    <dgm:cxn modelId="{0CA24A5F-FAF6-4386-8430-CD91A735C441}" type="presParOf" srcId="{5D3C36A0-7785-4813-81C3-513FBAD3435E}" destId="{1FB1EA54-91BF-452A-99A2-88111270A5E4}" srcOrd="0" destOrd="0" presId="urn:microsoft.com/office/officeart/2008/layout/LinedList"/>
    <dgm:cxn modelId="{1CA254E2-0AE2-458C-96B7-7E392BC95F3B}" type="presParOf" srcId="{5D3C36A0-7785-4813-81C3-513FBAD3435E}" destId="{87B4DFFF-0DA0-408D-A5F7-6DBA1CD4C598}" srcOrd="1" destOrd="0" presId="urn:microsoft.com/office/officeart/2008/layout/LinedList"/>
    <dgm:cxn modelId="{8D777673-F9BF-4E18-9402-00D899B1F747}" type="presParOf" srcId="{5D3C36A0-7785-4813-81C3-513FBAD3435E}" destId="{057C4C94-BB41-4B56-B2D7-D08ABAC919AA}" srcOrd="2" destOrd="0" presId="urn:microsoft.com/office/officeart/2008/layout/LinedList"/>
    <dgm:cxn modelId="{2710DB4C-712C-4D33-BC51-9B8673C11504}" type="presParOf" srcId="{1C73D03E-E2AC-4EEC-874E-AF606F6CCA0E}" destId="{6D8CF852-8F62-42A2-8ECE-047B5C4D4033}" srcOrd="2" destOrd="0" presId="urn:microsoft.com/office/officeart/2008/layout/LinedList"/>
    <dgm:cxn modelId="{8A7608B0-0FCE-4472-A884-D3339B483396}" type="presParOf" srcId="{1C73D03E-E2AC-4EEC-874E-AF606F6CCA0E}" destId="{46F00B12-EE07-43AC-9AF7-6DCE1223D6C5}" srcOrd="3" destOrd="0" presId="urn:microsoft.com/office/officeart/2008/layout/LinedList"/>
    <dgm:cxn modelId="{CBDB5700-B4F9-4B27-95F8-580F795F816F}" type="presParOf" srcId="{1C73D03E-E2AC-4EEC-874E-AF606F6CCA0E}" destId="{0B8A9244-8B22-4CBE-A561-13FF5058EFD7}" srcOrd="4" destOrd="0" presId="urn:microsoft.com/office/officeart/2008/layout/LinedList"/>
    <dgm:cxn modelId="{461452EB-F3B6-4DF1-978D-D9BFB551EA5A}" type="presParOf" srcId="{0B8A9244-8B22-4CBE-A561-13FF5058EFD7}" destId="{93ADC9C6-43EB-417D-8A71-BB3DEC8337F3}" srcOrd="0" destOrd="0" presId="urn:microsoft.com/office/officeart/2008/layout/LinedList"/>
    <dgm:cxn modelId="{BDCBC92E-4595-4EB6-B7FD-4AAA1E29FF15}" type="presParOf" srcId="{0B8A9244-8B22-4CBE-A561-13FF5058EFD7}" destId="{F031D582-9492-44F0-98E7-9069742EBA81}" srcOrd="1" destOrd="0" presId="urn:microsoft.com/office/officeart/2008/layout/LinedList"/>
    <dgm:cxn modelId="{12DDDDD3-5417-4072-A11F-6DEE6F2A17C6}" type="presParOf" srcId="{0B8A9244-8B22-4CBE-A561-13FF5058EFD7}" destId="{E04ADF2C-761F-43B0-A7B4-4C3673384283}" srcOrd="2" destOrd="0" presId="urn:microsoft.com/office/officeart/2008/layout/LinedList"/>
    <dgm:cxn modelId="{93194B9B-0FE4-4DEF-B594-5D8248A5D8B4}" type="presParOf" srcId="{1C73D03E-E2AC-4EEC-874E-AF606F6CCA0E}" destId="{A280AC98-8F59-4562-B8C4-9CA2602F8F3E}" srcOrd="5" destOrd="0" presId="urn:microsoft.com/office/officeart/2008/layout/LinedList"/>
    <dgm:cxn modelId="{DC0C902D-F066-428B-A648-4D060E190D40}" type="presParOf" srcId="{1C73D03E-E2AC-4EEC-874E-AF606F6CCA0E}" destId="{03668BFE-CC4D-4E19-B934-CCF9E82263DB}" srcOrd="6" destOrd="0" presId="urn:microsoft.com/office/officeart/2008/layout/LinedList"/>
    <dgm:cxn modelId="{C143EB78-5E7F-422E-A0DE-FC60B865F90A}" type="presParOf" srcId="{1C73D03E-E2AC-4EEC-874E-AF606F6CCA0E}" destId="{58C82262-490B-4C4C-95D4-B8A8ECAA019C}" srcOrd="7" destOrd="0" presId="urn:microsoft.com/office/officeart/2008/layout/LinedList"/>
    <dgm:cxn modelId="{C8EFB661-DB49-42A6-86E3-820DF7D3ED07}" type="presParOf" srcId="{58C82262-490B-4C4C-95D4-B8A8ECAA019C}" destId="{45C1DFC6-5DFC-4DBA-B4D7-53D388FE0443}" srcOrd="0" destOrd="0" presId="urn:microsoft.com/office/officeart/2008/layout/LinedList"/>
    <dgm:cxn modelId="{756E0E8E-5C59-4B14-964B-E0DB6518C63D}" type="presParOf" srcId="{58C82262-490B-4C4C-95D4-B8A8ECAA019C}" destId="{BFFD874B-920D-45E1-B91F-28AF871EE1AC}" srcOrd="1" destOrd="0" presId="urn:microsoft.com/office/officeart/2008/layout/LinedList"/>
    <dgm:cxn modelId="{7A06583E-F7EE-4142-9AE0-AE8BD313E344}" type="presParOf" srcId="{58C82262-490B-4C4C-95D4-B8A8ECAA019C}" destId="{A8E91FAD-4431-4BC1-A198-35499B6947D3}" srcOrd="2" destOrd="0" presId="urn:microsoft.com/office/officeart/2008/layout/LinedList"/>
    <dgm:cxn modelId="{79142635-DD55-4D66-912C-88573857B26B}" type="presParOf" srcId="{1C73D03E-E2AC-4EEC-874E-AF606F6CCA0E}" destId="{205275F0-DD86-46A8-8597-6B6EEED35340}" srcOrd="8" destOrd="0" presId="urn:microsoft.com/office/officeart/2008/layout/LinedList"/>
    <dgm:cxn modelId="{1A7E12C9-9481-4370-9116-3E8BE9312F96}" type="presParOf" srcId="{1C73D03E-E2AC-4EEC-874E-AF606F6CCA0E}" destId="{565571EA-7161-429D-9662-E09DD022356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D4AF7D-EF18-4D64-90DE-3656716EDB8B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36196AAC-EA12-4C9D-BC5D-F0D57DB32578}">
      <dgm:prSet phldrT="[Text]"/>
      <dgm:spPr/>
      <dgm:t>
        <a:bodyPr/>
        <a:lstStyle/>
        <a:p>
          <a:r>
            <a:rPr lang="en-US" dirty="0"/>
            <a:t>Descriptive Choropleth Maps</a:t>
          </a:r>
        </a:p>
      </dgm:t>
    </dgm:pt>
    <dgm:pt modelId="{F386B676-0A48-4562-837E-BAAF58759A03}" type="parTrans" cxnId="{1FE59806-2375-405F-ABE8-39B24CDEA8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99141F-D1E7-44FD-AAB4-D074DBEE1B6F}" type="sibTrans" cxnId="{1FE59806-2375-405F-ABE8-39B24CDEA8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D12605-D420-4BD5-9D63-2C3B6C0BB947}">
      <dgm:prSet phldrT="[Text]"/>
      <dgm:spPr/>
      <dgm:t>
        <a:bodyPr/>
        <a:lstStyle/>
        <a:p>
          <a:r>
            <a:rPr lang="en-US" dirty="0"/>
            <a:t>Number of Youth by ZCTA</a:t>
          </a:r>
        </a:p>
      </dgm:t>
    </dgm:pt>
    <dgm:pt modelId="{8B23411F-2326-4DD1-A9C3-B813320FD35E}" type="parTrans" cxnId="{A85A0D82-9D90-4B30-A7E9-9C74153AA4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B0F443-48ED-4F0F-8CAF-968FB49E790E}" type="sibTrans" cxnId="{A85A0D82-9D90-4B30-A7E9-9C74153AA4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9237ED-95C7-4D1D-891C-486066F70F3B}">
      <dgm:prSet phldrT="[Text]"/>
      <dgm:spPr/>
      <dgm:t>
        <a:bodyPr/>
        <a:lstStyle/>
        <a:p>
          <a:r>
            <a:rPr lang="en-US" dirty="0"/>
            <a:t>Number of Facilities by ZCTA</a:t>
          </a:r>
        </a:p>
      </dgm:t>
    </dgm:pt>
    <dgm:pt modelId="{A6DC45AE-D653-49B1-BA76-95703BE00972}" type="parTrans" cxnId="{1F6C523E-4882-4E6B-8F70-FE8A0CC2E5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7DBA0F-5CA9-4771-A42F-9C8414BB02CF}" type="sibTrans" cxnId="{1F6C523E-4882-4E6B-8F70-FE8A0CC2E5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BB6F0D-6D8D-49F4-8ACF-4EBD01BA7261}">
      <dgm:prSet phldrT="[Text]"/>
      <dgm:spPr/>
      <dgm:t>
        <a:bodyPr/>
        <a:lstStyle/>
        <a:p>
          <a:r>
            <a:rPr lang="en-US" dirty="0"/>
            <a:t>Geographic Proximity Analysis</a:t>
          </a:r>
        </a:p>
      </dgm:t>
    </dgm:pt>
    <dgm:pt modelId="{1A24D819-0EE1-4847-B656-553F4A28C1E1}" type="parTrans" cxnId="{72D61C6D-DC11-45BD-BE78-2790F6114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11E996-6AFB-4105-9B96-48D7C4AF533E}" type="sibTrans" cxnId="{72D61C6D-DC11-45BD-BE78-2790F61147A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814C99-D594-4B31-991A-01EE2AD2396F}">
      <dgm:prSet phldrT="[Text]"/>
      <dgm:spPr/>
      <dgm:t>
        <a:bodyPr/>
        <a:lstStyle/>
        <a:p>
          <a:r>
            <a:rPr lang="en-US" dirty="0"/>
            <a:t>Youth Geocoded to </a:t>
          </a:r>
          <a:r>
            <a:rPr lang="en-US" b="1" dirty="0"/>
            <a:t>Geographic</a:t>
          </a:r>
          <a:r>
            <a:rPr lang="en-US" dirty="0"/>
            <a:t> ZCTA Center</a:t>
          </a:r>
        </a:p>
      </dgm:t>
    </dgm:pt>
    <dgm:pt modelId="{BDDF412F-17B9-491E-B3E8-BCD0DC043371}" type="parTrans" cxnId="{6629CE99-22BA-45CC-A596-15F41C458F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6C370A-3DB1-4610-B930-1A88FF3F898F}" type="sibTrans" cxnId="{6629CE99-22BA-45CC-A596-15F41C458F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A1D94C-1D91-41DB-8A25-1832E5F7C79D}">
      <dgm:prSet phldrT="[Text]"/>
      <dgm:spPr/>
      <dgm:t>
        <a:bodyPr/>
        <a:lstStyle/>
        <a:p>
          <a:r>
            <a:rPr lang="en-US" dirty="0"/>
            <a:t>Youth Geocoded to </a:t>
          </a:r>
          <a:r>
            <a:rPr lang="en-US" b="1" dirty="0"/>
            <a:t>Population-Weighted</a:t>
          </a:r>
          <a:r>
            <a:rPr lang="en-US" dirty="0"/>
            <a:t> ZCTA Center</a:t>
          </a:r>
        </a:p>
      </dgm:t>
    </dgm:pt>
    <dgm:pt modelId="{CD88BCBA-E25A-4B22-82BC-F1FB9E6385FB}" type="parTrans" cxnId="{94064A17-0F4D-4699-89E5-26835C305B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C89570-3D4C-4471-9177-39E1F798A84D}" type="sibTrans" cxnId="{94064A17-0F4D-4699-89E5-26835C305B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E6B051-B106-42A2-BD54-EF2B2031A64C}" type="pres">
      <dgm:prSet presAssocID="{4ED4AF7D-EF18-4D64-90DE-3656716EDB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3E54CCC-26E2-4885-B117-386A6FBDB986}" type="pres">
      <dgm:prSet presAssocID="{36196AAC-EA12-4C9D-BC5D-F0D57DB32578}" presName="root" presStyleCnt="0"/>
      <dgm:spPr/>
    </dgm:pt>
    <dgm:pt modelId="{95B58CD4-C996-496B-8D64-81E233F96A38}" type="pres">
      <dgm:prSet presAssocID="{36196AAC-EA12-4C9D-BC5D-F0D57DB32578}" presName="rootComposite" presStyleCnt="0"/>
      <dgm:spPr/>
    </dgm:pt>
    <dgm:pt modelId="{2F141158-A683-4583-B6D3-501885A1A76C}" type="pres">
      <dgm:prSet presAssocID="{36196AAC-EA12-4C9D-BC5D-F0D57DB32578}" presName="rootText" presStyleLbl="node1" presStyleIdx="0" presStyleCnt="2"/>
      <dgm:spPr/>
    </dgm:pt>
    <dgm:pt modelId="{BBF63020-CA89-45E3-A5B3-5A606F148DAF}" type="pres">
      <dgm:prSet presAssocID="{36196AAC-EA12-4C9D-BC5D-F0D57DB32578}" presName="rootConnector" presStyleLbl="node1" presStyleIdx="0" presStyleCnt="2"/>
      <dgm:spPr/>
    </dgm:pt>
    <dgm:pt modelId="{03B94F92-593C-4A99-B5A4-3950EA2CEB7F}" type="pres">
      <dgm:prSet presAssocID="{36196AAC-EA12-4C9D-BC5D-F0D57DB32578}" presName="childShape" presStyleCnt="0"/>
      <dgm:spPr/>
    </dgm:pt>
    <dgm:pt modelId="{ED7F4A97-215D-4F9D-8E89-452E0516A622}" type="pres">
      <dgm:prSet presAssocID="{8B23411F-2326-4DD1-A9C3-B813320FD35E}" presName="Name13" presStyleLbl="parChTrans1D2" presStyleIdx="0" presStyleCnt="4"/>
      <dgm:spPr/>
    </dgm:pt>
    <dgm:pt modelId="{E1C531F1-8501-490C-9723-EE3418130F34}" type="pres">
      <dgm:prSet presAssocID="{48D12605-D420-4BD5-9D63-2C3B6C0BB947}" presName="childText" presStyleLbl="bgAcc1" presStyleIdx="0" presStyleCnt="4">
        <dgm:presLayoutVars>
          <dgm:bulletEnabled val="1"/>
        </dgm:presLayoutVars>
      </dgm:prSet>
      <dgm:spPr/>
    </dgm:pt>
    <dgm:pt modelId="{216F630E-9ADB-430F-8DB0-27722BC2FB83}" type="pres">
      <dgm:prSet presAssocID="{A6DC45AE-D653-49B1-BA76-95703BE00972}" presName="Name13" presStyleLbl="parChTrans1D2" presStyleIdx="1" presStyleCnt="4"/>
      <dgm:spPr/>
    </dgm:pt>
    <dgm:pt modelId="{5F7B3220-5BB9-456E-9FE1-752FC950EC6B}" type="pres">
      <dgm:prSet presAssocID="{509237ED-95C7-4D1D-891C-486066F70F3B}" presName="childText" presStyleLbl="bgAcc1" presStyleIdx="1" presStyleCnt="4">
        <dgm:presLayoutVars>
          <dgm:bulletEnabled val="1"/>
        </dgm:presLayoutVars>
      </dgm:prSet>
      <dgm:spPr/>
    </dgm:pt>
    <dgm:pt modelId="{0E5994B4-0FF3-4993-A8EB-6E2643825AAA}" type="pres">
      <dgm:prSet presAssocID="{4DBB6F0D-6D8D-49F4-8ACF-4EBD01BA7261}" presName="root" presStyleCnt="0"/>
      <dgm:spPr/>
    </dgm:pt>
    <dgm:pt modelId="{666FE53C-802A-483D-9C32-364DF705D391}" type="pres">
      <dgm:prSet presAssocID="{4DBB6F0D-6D8D-49F4-8ACF-4EBD01BA7261}" presName="rootComposite" presStyleCnt="0"/>
      <dgm:spPr/>
    </dgm:pt>
    <dgm:pt modelId="{15981C21-9556-4618-B34D-F2966FE09CF3}" type="pres">
      <dgm:prSet presAssocID="{4DBB6F0D-6D8D-49F4-8ACF-4EBD01BA7261}" presName="rootText" presStyleLbl="node1" presStyleIdx="1" presStyleCnt="2"/>
      <dgm:spPr/>
    </dgm:pt>
    <dgm:pt modelId="{692AF537-F421-426F-9B15-662CE5DC5254}" type="pres">
      <dgm:prSet presAssocID="{4DBB6F0D-6D8D-49F4-8ACF-4EBD01BA7261}" presName="rootConnector" presStyleLbl="node1" presStyleIdx="1" presStyleCnt="2"/>
      <dgm:spPr/>
    </dgm:pt>
    <dgm:pt modelId="{65EAF6C9-E601-44A7-A925-DB7CF3EDA58F}" type="pres">
      <dgm:prSet presAssocID="{4DBB6F0D-6D8D-49F4-8ACF-4EBD01BA7261}" presName="childShape" presStyleCnt="0"/>
      <dgm:spPr/>
    </dgm:pt>
    <dgm:pt modelId="{35AEC8D0-38FF-4054-9FEC-0E085FC4AE9C}" type="pres">
      <dgm:prSet presAssocID="{BDDF412F-17B9-491E-B3E8-BCD0DC043371}" presName="Name13" presStyleLbl="parChTrans1D2" presStyleIdx="2" presStyleCnt="4"/>
      <dgm:spPr/>
    </dgm:pt>
    <dgm:pt modelId="{73C9EDCD-F0F9-42F4-A50E-1FF87E594273}" type="pres">
      <dgm:prSet presAssocID="{7B814C99-D594-4B31-991A-01EE2AD2396F}" presName="childText" presStyleLbl="bgAcc1" presStyleIdx="2" presStyleCnt="4">
        <dgm:presLayoutVars>
          <dgm:bulletEnabled val="1"/>
        </dgm:presLayoutVars>
      </dgm:prSet>
      <dgm:spPr/>
    </dgm:pt>
    <dgm:pt modelId="{42279271-2769-45A8-948F-F69A690A3082}" type="pres">
      <dgm:prSet presAssocID="{CD88BCBA-E25A-4B22-82BC-F1FB9E6385FB}" presName="Name13" presStyleLbl="parChTrans1D2" presStyleIdx="3" presStyleCnt="4"/>
      <dgm:spPr/>
    </dgm:pt>
    <dgm:pt modelId="{046BD4BB-E753-48C2-9A3E-8FB21B263756}" type="pres">
      <dgm:prSet presAssocID="{99A1D94C-1D91-41DB-8A25-1832E5F7C79D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1FE59806-2375-405F-ABE8-39B24CDEA894}" srcId="{4ED4AF7D-EF18-4D64-90DE-3656716EDB8B}" destId="{36196AAC-EA12-4C9D-BC5D-F0D57DB32578}" srcOrd="0" destOrd="0" parTransId="{F386B676-0A48-4562-837E-BAAF58759A03}" sibTransId="{5C99141F-D1E7-44FD-AAB4-D074DBEE1B6F}"/>
    <dgm:cxn modelId="{94064A17-0F4D-4699-89E5-26835C305B8F}" srcId="{4DBB6F0D-6D8D-49F4-8ACF-4EBD01BA7261}" destId="{99A1D94C-1D91-41DB-8A25-1832E5F7C79D}" srcOrd="1" destOrd="0" parTransId="{CD88BCBA-E25A-4B22-82BC-F1FB9E6385FB}" sibTransId="{C3C89570-3D4C-4471-9177-39E1F798A84D}"/>
    <dgm:cxn modelId="{02E49E1A-7B9C-467E-A5E6-55F0EB8CB574}" type="presOf" srcId="{36196AAC-EA12-4C9D-BC5D-F0D57DB32578}" destId="{2F141158-A683-4583-B6D3-501885A1A76C}" srcOrd="0" destOrd="0" presId="urn:microsoft.com/office/officeart/2005/8/layout/hierarchy3"/>
    <dgm:cxn modelId="{25269135-D59F-430E-9C88-660FC08BFF8E}" type="presOf" srcId="{99A1D94C-1D91-41DB-8A25-1832E5F7C79D}" destId="{046BD4BB-E753-48C2-9A3E-8FB21B263756}" srcOrd="0" destOrd="0" presId="urn:microsoft.com/office/officeart/2005/8/layout/hierarchy3"/>
    <dgm:cxn modelId="{1F6C523E-4882-4E6B-8F70-FE8A0CC2E5FF}" srcId="{36196AAC-EA12-4C9D-BC5D-F0D57DB32578}" destId="{509237ED-95C7-4D1D-891C-486066F70F3B}" srcOrd="1" destOrd="0" parTransId="{A6DC45AE-D653-49B1-BA76-95703BE00972}" sibTransId="{367DBA0F-5CA9-4771-A42F-9C8414BB02CF}"/>
    <dgm:cxn modelId="{6A10F53E-88C1-417A-8E4D-7EDFFB6BBF7E}" type="presOf" srcId="{4DBB6F0D-6D8D-49F4-8ACF-4EBD01BA7261}" destId="{692AF537-F421-426F-9B15-662CE5DC5254}" srcOrd="1" destOrd="0" presId="urn:microsoft.com/office/officeart/2005/8/layout/hierarchy3"/>
    <dgm:cxn modelId="{D587DE4D-BE51-4110-82DC-6AB6BBBD9FFF}" type="presOf" srcId="{7B814C99-D594-4B31-991A-01EE2AD2396F}" destId="{73C9EDCD-F0F9-42F4-A50E-1FF87E594273}" srcOrd="0" destOrd="0" presId="urn:microsoft.com/office/officeart/2005/8/layout/hierarchy3"/>
    <dgm:cxn modelId="{72D61C6D-DC11-45BD-BE78-2790F61147AC}" srcId="{4ED4AF7D-EF18-4D64-90DE-3656716EDB8B}" destId="{4DBB6F0D-6D8D-49F4-8ACF-4EBD01BA7261}" srcOrd="1" destOrd="0" parTransId="{1A24D819-0EE1-4847-B656-553F4A28C1E1}" sibTransId="{3E11E996-6AFB-4105-9B96-48D7C4AF533E}"/>
    <dgm:cxn modelId="{A0CB7B79-4849-43B4-857B-DAF0FB0C4197}" type="presOf" srcId="{CD88BCBA-E25A-4B22-82BC-F1FB9E6385FB}" destId="{42279271-2769-45A8-948F-F69A690A3082}" srcOrd="0" destOrd="0" presId="urn:microsoft.com/office/officeart/2005/8/layout/hierarchy3"/>
    <dgm:cxn modelId="{A85A0D82-9D90-4B30-A7E9-9C74153AA40E}" srcId="{36196AAC-EA12-4C9D-BC5D-F0D57DB32578}" destId="{48D12605-D420-4BD5-9D63-2C3B6C0BB947}" srcOrd="0" destOrd="0" parTransId="{8B23411F-2326-4DD1-A9C3-B813320FD35E}" sibTransId="{76B0F443-48ED-4F0F-8CAF-968FB49E790E}"/>
    <dgm:cxn modelId="{ABA79D88-EACF-42A9-A333-D635B8EFB609}" type="presOf" srcId="{4DBB6F0D-6D8D-49F4-8ACF-4EBD01BA7261}" destId="{15981C21-9556-4618-B34D-F2966FE09CF3}" srcOrd="0" destOrd="0" presId="urn:microsoft.com/office/officeart/2005/8/layout/hierarchy3"/>
    <dgm:cxn modelId="{6629CE99-22BA-45CC-A596-15F41C458FC6}" srcId="{4DBB6F0D-6D8D-49F4-8ACF-4EBD01BA7261}" destId="{7B814C99-D594-4B31-991A-01EE2AD2396F}" srcOrd="0" destOrd="0" parTransId="{BDDF412F-17B9-491E-B3E8-BCD0DC043371}" sibTransId="{B26C370A-3DB1-4610-B930-1A88FF3F898F}"/>
    <dgm:cxn modelId="{5515DEB8-A8A8-43CC-B832-27D06AD04162}" type="presOf" srcId="{4ED4AF7D-EF18-4D64-90DE-3656716EDB8B}" destId="{9CE6B051-B106-42A2-BD54-EF2B2031A64C}" srcOrd="0" destOrd="0" presId="urn:microsoft.com/office/officeart/2005/8/layout/hierarchy3"/>
    <dgm:cxn modelId="{FA0FD6C0-5CA0-432B-B201-D14887DB4BA2}" type="presOf" srcId="{BDDF412F-17B9-491E-B3E8-BCD0DC043371}" destId="{35AEC8D0-38FF-4054-9FEC-0E085FC4AE9C}" srcOrd="0" destOrd="0" presId="urn:microsoft.com/office/officeart/2005/8/layout/hierarchy3"/>
    <dgm:cxn modelId="{DD1A51C6-0763-4E2D-913A-AE12FCF7F39C}" type="presOf" srcId="{A6DC45AE-D653-49B1-BA76-95703BE00972}" destId="{216F630E-9ADB-430F-8DB0-27722BC2FB83}" srcOrd="0" destOrd="0" presId="urn:microsoft.com/office/officeart/2005/8/layout/hierarchy3"/>
    <dgm:cxn modelId="{03AE9CDF-3E7E-4A35-B9FA-ED3AA22D2E11}" type="presOf" srcId="{48D12605-D420-4BD5-9D63-2C3B6C0BB947}" destId="{E1C531F1-8501-490C-9723-EE3418130F34}" srcOrd="0" destOrd="0" presId="urn:microsoft.com/office/officeart/2005/8/layout/hierarchy3"/>
    <dgm:cxn modelId="{FB61D5E7-4125-41C5-951F-9C139CCBF752}" type="presOf" srcId="{509237ED-95C7-4D1D-891C-486066F70F3B}" destId="{5F7B3220-5BB9-456E-9FE1-752FC950EC6B}" srcOrd="0" destOrd="0" presId="urn:microsoft.com/office/officeart/2005/8/layout/hierarchy3"/>
    <dgm:cxn modelId="{1247EEF7-D380-4295-B4F9-82BA8D0DA033}" type="presOf" srcId="{36196AAC-EA12-4C9D-BC5D-F0D57DB32578}" destId="{BBF63020-CA89-45E3-A5B3-5A606F148DAF}" srcOrd="1" destOrd="0" presId="urn:microsoft.com/office/officeart/2005/8/layout/hierarchy3"/>
    <dgm:cxn modelId="{9EC70BFD-52AA-4659-82D1-B3942C261D30}" type="presOf" srcId="{8B23411F-2326-4DD1-A9C3-B813320FD35E}" destId="{ED7F4A97-215D-4F9D-8E89-452E0516A622}" srcOrd="0" destOrd="0" presId="urn:microsoft.com/office/officeart/2005/8/layout/hierarchy3"/>
    <dgm:cxn modelId="{D8E31D8F-1AEC-4D8E-875C-F5A7349F29E9}" type="presParOf" srcId="{9CE6B051-B106-42A2-BD54-EF2B2031A64C}" destId="{C3E54CCC-26E2-4885-B117-386A6FBDB986}" srcOrd="0" destOrd="0" presId="urn:microsoft.com/office/officeart/2005/8/layout/hierarchy3"/>
    <dgm:cxn modelId="{917A4175-42FD-443D-8B96-9463B4519A68}" type="presParOf" srcId="{C3E54CCC-26E2-4885-B117-386A6FBDB986}" destId="{95B58CD4-C996-496B-8D64-81E233F96A38}" srcOrd="0" destOrd="0" presId="urn:microsoft.com/office/officeart/2005/8/layout/hierarchy3"/>
    <dgm:cxn modelId="{50A928CB-2C2C-4E53-9751-75AE3D4F6453}" type="presParOf" srcId="{95B58CD4-C996-496B-8D64-81E233F96A38}" destId="{2F141158-A683-4583-B6D3-501885A1A76C}" srcOrd="0" destOrd="0" presId="urn:microsoft.com/office/officeart/2005/8/layout/hierarchy3"/>
    <dgm:cxn modelId="{D950BEFF-270A-4030-AD06-66105013D0D5}" type="presParOf" srcId="{95B58CD4-C996-496B-8D64-81E233F96A38}" destId="{BBF63020-CA89-45E3-A5B3-5A606F148DAF}" srcOrd="1" destOrd="0" presId="urn:microsoft.com/office/officeart/2005/8/layout/hierarchy3"/>
    <dgm:cxn modelId="{33B0AF8C-5E28-4629-A74A-EB71AC825F4B}" type="presParOf" srcId="{C3E54CCC-26E2-4885-B117-386A6FBDB986}" destId="{03B94F92-593C-4A99-B5A4-3950EA2CEB7F}" srcOrd="1" destOrd="0" presId="urn:microsoft.com/office/officeart/2005/8/layout/hierarchy3"/>
    <dgm:cxn modelId="{5098279D-F3AA-4F17-9AF6-4BD510F07C05}" type="presParOf" srcId="{03B94F92-593C-4A99-B5A4-3950EA2CEB7F}" destId="{ED7F4A97-215D-4F9D-8E89-452E0516A622}" srcOrd="0" destOrd="0" presId="urn:microsoft.com/office/officeart/2005/8/layout/hierarchy3"/>
    <dgm:cxn modelId="{AAADBA5A-655D-42F4-ACEF-538D0968EB3F}" type="presParOf" srcId="{03B94F92-593C-4A99-B5A4-3950EA2CEB7F}" destId="{E1C531F1-8501-490C-9723-EE3418130F34}" srcOrd="1" destOrd="0" presId="urn:microsoft.com/office/officeart/2005/8/layout/hierarchy3"/>
    <dgm:cxn modelId="{7E9CDEDD-A962-4F4B-ABFE-94349E176E4E}" type="presParOf" srcId="{03B94F92-593C-4A99-B5A4-3950EA2CEB7F}" destId="{216F630E-9ADB-430F-8DB0-27722BC2FB83}" srcOrd="2" destOrd="0" presId="urn:microsoft.com/office/officeart/2005/8/layout/hierarchy3"/>
    <dgm:cxn modelId="{B0862E44-2EA6-46A7-85B9-C28A1FBC29A7}" type="presParOf" srcId="{03B94F92-593C-4A99-B5A4-3950EA2CEB7F}" destId="{5F7B3220-5BB9-456E-9FE1-752FC950EC6B}" srcOrd="3" destOrd="0" presId="urn:microsoft.com/office/officeart/2005/8/layout/hierarchy3"/>
    <dgm:cxn modelId="{6B3DBB47-C779-4897-96AD-F76DECB0D321}" type="presParOf" srcId="{9CE6B051-B106-42A2-BD54-EF2B2031A64C}" destId="{0E5994B4-0FF3-4993-A8EB-6E2643825AAA}" srcOrd="1" destOrd="0" presId="urn:microsoft.com/office/officeart/2005/8/layout/hierarchy3"/>
    <dgm:cxn modelId="{C3560A2B-6B11-4167-8547-53368642078C}" type="presParOf" srcId="{0E5994B4-0FF3-4993-A8EB-6E2643825AAA}" destId="{666FE53C-802A-483D-9C32-364DF705D391}" srcOrd="0" destOrd="0" presId="urn:microsoft.com/office/officeart/2005/8/layout/hierarchy3"/>
    <dgm:cxn modelId="{EEC3C555-6ACF-43C7-8E13-EF1F0D5CA345}" type="presParOf" srcId="{666FE53C-802A-483D-9C32-364DF705D391}" destId="{15981C21-9556-4618-B34D-F2966FE09CF3}" srcOrd="0" destOrd="0" presId="urn:microsoft.com/office/officeart/2005/8/layout/hierarchy3"/>
    <dgm:cxn modelId="{C6A092E8-A24E-426B-96D6-6B43C85D0395}" type="presParOf" srcId="{666FE53C-802A-483D-9C32-364DF705D391}" destId="{692AF537-F421-426F-9B15-662CE5DC5254}" srcOrd="1" destOrd="0" presId="urn:microsoft.com/office/officeart/2005/8/layout/hierarchy3"/>
    <dgm:cxn modelId="{0F72C9D3-B58B-4A36-9C04-358B04936043}" type="presParOf" srcId="{0E5994B4-0FF3-4993-A8EB-6E2643825AAA}" destId="{65EAF6C9-E601-44A7-A925-DB7CF3EDA58F}" srcOrd="1" destOrd="0" presId="urn:microsoft.com/office/officeart/2005/8/layout/hierarchy3"/>
    <dgm:cxn modelId="{9DB8FB9E-87D0-4156-9D16-5DBD99428712}" type="presParOf" srcId="{65EAF6C9-E601-44A7-A925-DB7CF3EDA58F}" destId="{35AEC8D0-38FF-4054-9FEC-0E085FC4AE9C}" srcOrd="0" destOrd="0" presId="urn:microsoft.com/office/officeart/2005/8/layout/hierarchy3"/>
    <dgm:cxn modelId="{C2BF4813-7C2B-4187-BA08-0E447F2DFA95}" type="presParOf" srcId="{65EAF6C9-E601-44A7-A925-DB7CF3EDA58F}" destId="{73C9EDCD-F0F9-42F4-A50E-1FF87E594273}" srcOrd="1" destOrd="0" presId="urn:microsoft.com/office/officeart/2005/8/layout/hierarchy3"/>
    <dgm:cxn modelId="{78139E1F-F3E0-4BD9-ADB6-CA7D8C33D506}" type="presParOf" srcId="{65EAF6C9-E601-44A7-A925-DB7CF3EDA58F}" destId="{42279271-2769-45A8-948F-F69A690A3082}" srcOrd="2" destOrd="0" presId="urn:microsoft.com/office/officeart/2005/8/layout/hierarchy3"/>
    <dgm:cxn modelId="{2F225ABD-33C3-4CFE-AD16-8DBFB67A5D4C}" type="presParOf" srcId="{65EAF6C9-E601-44A7-A925-DB7CF3EDA58F}" destId="{046BD4BB-E753-48C2-9A3E-8FB21B263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41158-A683-4583-B6D3-501885A1A76C}">
      <dsp:nvSpPr>
        <dsp:cNvPr id="0" name=""/>
        <dsp:cNvSpPr/>
      </dsp:nvSpPr>
      <dsp:spPr>
        <a:xfrm>
          <a:off x="1079" y="76739"/>
          <a:ext cx="2524869" cy="12624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Background</a:t>
          </a:r>
        </a:p>
      </dsp:txBody>
      <dsp:txXfrm>
        <a:off x="38054" y="113714"/>
        <a:ext cx="2450919" cy="1188484"/>
      </dsp:txXfrm>
    </dsp:sp>
    <dsp:sp modelId="{ED7F4A97-215D-4F9D-8E89-452E0516A622}">
      <dsp:nvSpPr>
        <dsp:cNvPr id="0" name=""/>
        <dsp:cNvSpPr/>
      </dsp:nvSpPr>
      <dsp:spPr>
        <a:xfrm>
          <a:off x="253565" y="1339174"/>
          <a:ext cx="252486" cy="9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825"/>
              </a:lnTo>
              <a:lnTo>
                <a:pt x="252486" y="9468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531F1-8501-490C-9723-EE3418130F34}">
      <dsp:nvSpPr>
        <dsp:cNvPr id="0" name=""/>
        <dsp:cNvSpPr/>
      </dsp:nvSpPr>
      <dsp:spPr>
        <a:xfrm>
          <a:off x="506052" y="1654782"/>
          <a:ext cx="2019895" cy="1262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Juvenile Justice System</a:t>
          </a:r>
        </a:p>
      </dsp:txBody>
      <dsp:txXfrm>
        <a:off x="543027" y="1691757"/>
        <a:ext cx="1945945" cy="1188484"/>
      </dsp:txXfrm>
    </dsp:sp>
    <dsp:sp modelId="{216F630E-9ADB-430F-8DB0-27722BC2FB83}">
      <dsp:nvSpPr>
        <dsp:cNvPr id="0" name=""/>
        <dsp:cNvSpPr/>
      </dsp:nvSpPr>
      <dsp:spPr>
        <a:xfrm>
          <a:off x="253565" y="1339174"/>
          <a:ext cx="252486" cy="2524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869"/>
              </a:lnTo>
              <a:lnTo>
                <a:pt x="252486" y="25248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B3220-5BB9-456E-9FE1-752FC950EC6B}">
      <dsp:nvSpPr>
        <dsp:cNvPr id="0" name=""/>
        <dsp:cNvSpPr/>
      </dsp:nvSpPr>
      <dsp:spPr>
        <a:xfrm>
          <a:off x="506052" y="3232825"/>
          <a:ext cx="2019895" cy="1262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Youth Reentry</a:t>
          </a:r>
        </a:p>
      </dsp:txBody>
      <dsp:txXfrm>
        <a:off x="543027" y="3269800"/>
        <a:ext cx="1945945" cy="1188484"/>
      </dsp:txXfrm>
    </dsp:sp>
    <dsp:sp modelId="{15981C21-9556-4618-B34D-F2966FE09CF3}">
      <dsp:nvSpPr>
        <dsp:cNvPr id="0" name=""/>
        <dsp:cNvSpPr/>
      </dsp:nvSpPr>
      <dsp:spPr>
        <a:xfrm>
          <a:off x="3157165" y="76739"/>
          <a:ext cx="2524869" cy="1262434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tx1"/>
              </a:solidFill>
            </a:rPr>
            <a:t>Methods</a:t>
          </a:r>
        </a:p>
      </dsp:txBody>
      <dsp:txXfrm>
        <a:off x="3194140" y="113714"/>
        <a:ext cx="2450919" cy="1188484"/>
      </dsp:txXfrm>
    </dsp:sp>
    <dsp:sp modelId="{35AEC8D0-38FF-4054-9FEC-0E085FC4AE9C}">
      <dsp:nvSpPr>
        <dsp:cNvPr id="0" name=""/>
        <dsp:cNvSpPr/>
      </dsp:nvSpPr>
      <dsp:spPr>
        <a:xfrm>
          <a:off x="3409652" y="1339174"/>
          <a:ext cx="252486" cy="9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825"/>
              </a:lnTo>
              <a:lnTo>
                <a:pt x="252486" y="9468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9EDCD-F0F9-42F4-A50E-1FF87E594273}">
      <dsp:nvSpPr>
        <dsp:cNvPr id="0" name=""/>
        <dsp:cNvSpPr/>
      </dsp:nvSpPr>
      <dsp:spPr>
        <a:xfrm>
          <a:off x="3662139" y="1654782"/>
          <a:ext cx="2019895" cy="1262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Study Questions</a:t>
          </a:r>
        </a:p>
      </dsp:txBody>
      <dsp:txXfrm>
        <a:off x="3699114" y="1691757"/>
        <a:ext cx="1945945" cy="1188484"/>
      </dsp:txXfrm>
    </dsp:sp>
    <dsp:sp modelId="{42279271-2769-45A8-948F-F69A690A3082}">
      <dsp:nvSpPr>
        <dsp:cNvPr id="0" name=""/>
        <dsp:cNvSpPr/>
      </dsp:nvSpPr>
      <dsp:spPr>
        <a:xfrm>
          <a:off x="3409652" y="1339174"/>
          <a:ext cx="252486" cy="2524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869"/>
              </a:lnTo>
              <a:lnTo>
                <a:pt x="252486" y="25248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BD4BB-E753-48C2-9A3E-8FB21B263756}">
      <dsp:nvSpPr>
        <dsp:cNvPr id="0" name=""/>
        <dsp:cNvSpPr/>
      </dsp:nvSpPr>
      <dsp:spPr>
        <a:xfrm>
          <a:off x="3662139" y="3232825"/>
          <a:ext cx="2019895" cy="1262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GIS Data and Methods</a:t>
          </a:r>
        </a:p>
      </dsp:txBody>
      <dsp:txXfrm>
        <a:off x="3699114" y="3269800"/>
        <a:ext cx="1945945" cy="1188484"/>
      </dsp:txXfrm>
    </dsp:sp>
    <dsp:sp modelId="{2E7CBFB6-6E99-46DB-A3E6-56940AA9F7AD}">
      <dsp:nvSpPr>
        <dsp:cNvPr id="0" name=""/>
        <dsp:cNvSpPr/>
      </dsp:nvSpPr>
      <dsp:spPr>
        <a:xfrm>
          <a:off x="6313251" y="76739"/>
          <a:ext cx="2524869" cy="1262434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accent3"/>
              </a:solidFill>
            </a:rPr>
            <a:t>Findings</a:t>
          </a:r>
        </a:p>
      </dsp:txBody>
      <dsp:txXfrm>
        <a:off x="6350226" y="113714"/>
        <a:ext cx="2450919" cy="1188484"/>
      </dsp:txXfrm>
    </dsp:sp>
    <dsp:sp modelId="{AD97B90C-0D21-42AB-8667-4E3D088250A3}">
      <dsp:nvSpPr>
        <dsp:cNvPr id="0" name=""/>
        <dsp:cNvSpPr/>
      </dsp:nvSpPr>
      <dsp:spPr>
        <a:xfrm>
          <a:off x="6565738" y="1339174"/>
          <a:ext cx="252486" cy="9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825"/>
              </a:lnTo>
              <a:lnTo>
                <a:pt x="252486" y="9468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A87AF-8A7B-4619-8AED-B4C54101DFFF}">
      <dsp:nvSpPr>
        <dsp:cNvPr id="0" name=""/>
        <dsp:cNvSpPr/>
      </dsp:nvSpPr>
      <dsp:spPr>
        <a:xfrm>
          <a:off x="6818225" y="1654782"/>
          <a:ext cx="2019895" cy="1262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Maps of Results</a:t>
          </a:r>
        </a:p>
      </dsp:txBody>
      <dsp:txXfrm>
        <a:off x="6855200" y="1691757"/>
        <a:ext cx="1945945" cy="1188484"/>
      </dsp:txXfrm>
    </dsp:sp>
    <dsp:sp modelId="{914A7B98-4D76-4F55-A769-20767139457B}">
      <dsp:nvSpPr>
        <dsp:cNvPr id="0" name=""/>
        <dsp:cNvSpPr/>
      </dsp:nvSpPr>
      <dsp:spPr>
        <a:xfrm>
          <a:off x="6565738" y="1339174"/>
          <a:ext cx="252486" cy="2524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869"/>
              </a:lnTo>
              <a:lnTo>
                <a:pt x="252486" y="25248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C7D16-F804-4649-8DF9-0F10DAABABD5}">
      <dsp:nvSpPr>
        <dsp:cNvPr id="0" name=""/>
        <dsp:cNvSpPr/>
      </dsp:nvSpPr>
      <dsp:spPr>
        <a:xfrm>
          <a:off x="6818225" y="3232825"/>
          <a:ext cx="2019895" cy="1262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Policy Implications</a:t>
          </a:r>
        </a:p>
      </dsp:txBody>
      <dsp:txXfrm>
        <a:off x="6855200" y="3269800"/>
        <a:ext cx="1945945" cy="11884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41158-A683-4583-B6D3-501885A1A76C}">
      <dsp:nvSpPr>
        <dsp:cNvPr id="0" name=""/>
        <dsp:cNvSpPr/>
      </dsp:nvSpPr>
      <dsp:spPr>
        <a:xfrm>
          <a:off x="1482011" y="1209"/>
          <a:ext cx="2611189" cy="13055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Descriptive Choropleth Maps</a:t>
          </a:r>
          <a:endParaRPr lang="en-US" sz="2700" kern="1200" dirty="0"/>
        </a:p>
      </dsp:txBody>
      <dsp:txXfrm>
        <a:off x="1520251" y="39449"/>
        <a:ext cx="2534709" cy="1229114"/>
      </dsp:txXfrm>
    </dsp:sp>
    <dsp:sp modelId="{ED7F4A97-215D-4F9D-8E89-452E0516A622}">
      <dsp:nvSpPr>
        <dsp:cNvPr id="0" name=""/>
        <dsp:cNvSpPr/>
      </dsp:nvSpPr>
      <dsp:spPr>
        <a:xfrm>
          <a:off x="1743130" y="1306803"/>
          <a:ext cx="261118" cy="979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196"/>
              </a:lnTo>
              <a:lnTo>
                <a:pt x="261118" y="97919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531F1-8501-490C-9723-EE3418130F34}">
      <dsp:nvSpPr>
        <dsp:cNvPr id="0" name=""/>
        <dsp:cNvSpPr/>
      </dsp:nvSpPr>
      <dsp:spPr>
        <a:xfrm>
          <a:off x="2004249" y="1633202"/>
          <a:ext cx="2088951" cy="130559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Number of Youth by ZCTA</a:t>
          </a:r>
        </a:p>
      </dsp:txBody>
      <dsp:txXfrm>
        <a:off x="2042489" y="1671442"/>
        <a:ext cx="2012471" cy="1229114"/>
      </dsp:txXfrm>
    </dsp:sp>
    <dsp:sp modelId="{216F630E-9ADB-430F-8DB0-27722BC2FB83}">
      <dsp:nvSpPr>
        <dsp:cNvPr id="0" name=""/>
        <dsp:cNvSpPr/>
      </dsp:nvSpPr>
      <dsp:spPr>
        <a:xfrm>
          <a:off x="1743130" y="1306803"/>
          <a:ext cx="261118" cy="2611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189"/>
              </a:lnTo>
              <a:lnTo>
                <a:pt x="261118" y="261118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B3220-5BB9-456E-9FE1-752FC950EC6B}">
      <dsp:nvSpPr>
        <dsp:cNvPr id="0" name=""/>
        <dsp:cNvSpPr/>
      </dsp:nvSpPr>
      <dsp:spPr>
        <a:xfrm>
          <a:off x="2004249" y="3265196"/>
          <a:ext cx="2088951" cy="130559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Number of Facilities by ZCTA</a:t>
          </a:r>
        </a:p>
      </dsp:txBody>
      <dsp:txXfrm>
        <a:off x="2042489" y="3303436"/>
        <a:ext cx="2012471" cy="1229114"/>
      </dsp:txXfrm>
    </dsp:sp>
    <dsp:sp modelId="{15981C21-9556-4618-B34D-F2966FE09CF3}">
      <dsp:nvSpPr>
        <dsp:cNvPr id="0" name=""/>
        <dsp:cNvSpPr/>
      </dsp:nvSpPr>
      <dsp:spPr>
        <a:xfrm>
          <a:off x="4745998" y="1209"/>
          <a:ext cx="2611189" cy="13055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Geographic Proximity Analysis</a:t>
          </a:r>
        </a:p>
      </dsp:txBody>
      <dsp:txXfrm>
        <a:off x="4784238" y="39449"/>
        <a:ext cx="2534709" cy="1229114"/>
      </dsp:txXfrm>
    </dsp:sp>
    <dsp:sp modelId="{35AEC8D0-38FF-4054-9FEC-0E085FC4AE9C}">
      <dsp:nvSpPr>
        <dsp:cNvPr id="0" name=""/>
        <dsp:cNvSpPr/>
      </dsp:nvSpPr>
      <dsp:spPr>
        <a:xfrm>
          <a:off x="5007117" y="1306803"/>
          <a:ext cx="261118" cy="979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196"/>
              </a:lnTo>
              <a:lnTo>
                <a:pt x="261118" y="97919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9EDCD-F0F9-42F4-A50E-1FF87E594273}">
      <dsp:nvSpPr>
        <dsp:cNvPr id="0" name=""/>
        <dsp:cNvSpPr/>
      </dsp:nvSpPr>
      <dsp:spPr>
        <a:xfrm>
          <a:off x="5268236" y="1633202"/>
          <a:ext cx="2088951" cy="130559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Youth Geocoded to </a:t>
          </a:r>
          <a:r>
            <a:rPr lang="en-US" sz="2100" b="1" kern="1200" dirty="0"/>
            <a:t>Geographic</a:t>
          </a:r>
          <a:r>
            <a:rPr lang="en-US" sz="2100" kern="1200" dirty="0"/>
            <a:t> ZCTA Center</a:t>
          </a:r>
        </a:p>
      </dsp:txBody>
      <dsp:txXfrm>
        <a:off x="5306476" y="1671442"/>
        <a:ext cx="2012471" cy="1229114"/>
      </dsp:txXfrm>
    </dsp:sp>
    <dsp:sp modelId="{42279271-2769-45A8-948F-F69A690A3082}">
      <dsp:nvSpPr>
        <dsp:cNvPr id="0" name=""/>
        <dsp:cNvSpPr/>
      </dsp:nvSpPr>
      <dsp:spPr>
        <a:xfrm>
          <a:off x="5007117" y="1306803"/>
          <a:ext cx="261118" cy="2611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189"/>
              </a:lnTo>
              <a:lnTo>
                <a:pt x="261118" y="261118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BD4BB-E753-48C2-9A3E-8FB21B263756}">
      <dsp:nvSpPr>
        <dsp:cNvPr id="0" name=""/>
        <dsp:cNvSpPr/>
      </dsp:nvSpPr>
      <dsp:spPr>
        <a:xfrm>
          <a:off x="5268236" y="3265196"/>
          <a:ext cx="2088951" cy="130559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Youth Geocoded to </a:t>
          </a:r>
          <a:r>
            <a:rPr lang="en-US" sz="2100" b="1" kern="1200" dirty="0"/>
            <a:t>Population-Weighted</a:t>
          </a:r>
          <a:r>
            <a:rPr lang="en-US" sz="2100" kern="1200" dirty="0"/>
            <a:t> ZCTA Center</a:t>
          </a:r>
        </a:p>
      </dsp:txBody>
      <dsp:txXfrm>
        <a:off x="5306476" y="3303436"/>
        <a:ext cx="2012471" cy="12291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47B38-5E6F-4D3B-B4E1-180D3B62ADB1}">
      <dsp:nvSpPr>
        <dsp:cNvPr id="0" name=""/>
        <dsp:cNvSpPr/>
      </dsp:nvSpPr>
      <dsp:spPr>
        <a:xfrm>
          <a:off x="0" y="1711"/>
          <a:ext cx="883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1E1A8-8893-4C64-A26B-E44E6C8EFFE8}">
      <dsp:nvSpPr>
        <dsp:cNvPr id="0" name=""/>
        <dsp:cNvSpPr/>
      </dsp:nvSpPr>
      <dsp:spPr>
        <a:xfrm>
          <a:off x="0" y="1711"/>
          <a:ext cx="2583565" cy="350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Overview of key findings</a:t>
          </a:r>
        </a:p>
      </dsp:txBody>
      <dsp:txXfrm>
        <a:off x="0" y="1711"/>
        <a:ext cx="2583565" cy="3501777"/>
      </dsp:txXfrm>
    </dsp:sp>
    <dsp:sp modelId="{87B4DFFF-0DA0-408D-A5F7-6DBA1CD4C598}">
      <dsp:nvSpPr>
        <dsp:cNvPr id="0" name=""/>
        <dsp:cNvSpPr/>
      </dsp:nvSpPr>
      <dsp:spPr>
        <a:xfrm>
          <a:off x="2700744" y="129266"/>
          <a:ext cx="6132410" cy="138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5">
                  <a:lumMod val="90000"/>
                </a:schemeClr>
              </a:solidFill>
            </a:rPr>
            <a:t>1.</a:t>
          </a:r>
          <a:r>
            <a:rPr lang="en-US" sz="2800" kern="1200" dirty="0">
              <a:solidFill>
                <a:schemeClr val="bg1"/>
              </a:solidFill>
            </a:rPr>
            <a:t> Youth proximity to behavioral health services after reentry varies across the state</a:t>
          </a:r>
        </a:p>
      </dsp:txBody>
      <dsp:txXfrm>
        <a:off x="2700744" y="129266"/>
        <a:ext cx="6132410" cy="1389073"/>
      </dsp:txXfrm>
    </dsp:sp>
    <dsp:sp modelId="{6D8CF852-8F62-42A2-8ECE-047B5C4D4033}">
      <dsp:nvSpPr>
        <dsp:cNvPr id="0" name=""/>
        <dsp:cNvSpPr/>
      </dsp:nvSpPr>
      <dsp:spPr>
        <a:xfrm>
          <a:off x="2583565" y="1518340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1D582-9492-44F0-98E7-9069742EBA81}">
      <dsp:nvSpPr>
        <dsp:cNvPr id="0" name=""/>
        <dsp:cNvSpPr/>
      </dsp:nvSpPr>
      <dsp:spPr>
        <a:xfrm>
          <a:off x="2700744" y="1645895"/>
          <a:ext cx="6132410" cy="172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5">
                  <a:lumMod val="90000"/>
                </a:schemeClr>
              </a:solidFill>
            </a:rPr>
            <a:t>2.</a:t>
          </a:r>
          <a:r>
            <a:rPr lang="en-US" sz="2800" kern="1200" dirty="0">
              <a:solidFill>
                <a:schemeClr val="bg1"/>
              </a:solidFill>
            </a:rPr>
            <a:t> Descriptive maps are an effective tool for identifying potential priority areas for investing in behavioral health services for this population</a:t>
          </a:r>
        </a:p>
      </dsp:txBody>
      <dsp:txXfrm>
        <a:off x="2700744" y="1645895"/>
        <a:ext cx="6132410" cy="1726507"/>
      </dsp:txXfrm>
    </dsp:sp>
    <dsp:sp modelId="{A280AC98-8F59-4562-B8C4-9CA2602F8F3E}">
      <dsp:nvSpPr>
        <dsp:cNvPr id="0" name=""/>
        <dsp:cNvSpPr/>
      </dsp:nvSpPr>
      <dsp:spPr>
        <a:xfrm>
          <a:off x="2583565" y="3372403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47B38-5E6F-4D3B-B4E1-180D3B62ADB1}">
      <dsp:nvSpPr>
        <dsp:cNvPr id="0" name=""/>
        <dsp:cNvSpPr/>
      </dsp:nvSpPr>
      <dsp:spPr>
        <a:xfrm>
          <a:off x="0" y="2030"/>
          <a:ext cx="883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1E1A8-8893-4C64-A26B-E44E6C8EFFE8}">
      <dsp:nvSpPr>
        <dsp:cNvPr id="0" name=""/>
        <dsp:cNvSpPr/>
      </dsp:nvSpPr>
      <dsp:spPr>
        <a:xfrm>
          <a:off x="0" y="2030"/>
          <a:ext cx="2583565" cy="415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Policy implications</a:t>
          </a:r>
        </a:p>
      </dsp:txBody>
      <dsp:txXfrm>
        <a:off x="0" y="2030"/>
        <a:ext cx="2583565" cy="4153620"/>
      </dsp:txXfrm>
    </dsp:sp>
    <dsp:sp modelId="{87B4DFFF-0DA0-408D-A5F7-6DBA1CD4C598}">
      <dsp:nvSpPr>
        <dsp:cNvPr id="0" name=""/>
        <dsp:cNvSpPr/>
      </dsp:nvSpPr>
      <dsp:spPr>
        <a:xfrm>
          <a:off x="2700744" y="93194"/>
          <a:ext cx="6132410" cy="864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90000"/>
                </a:schemeClr>
              </a:solidFill>
            </a:rPr>
            <a:t>Dissemination:</a:t>
          </a:r>
          <a:r>
            <a:rPr lang="en-US" sz="2400" kern="1200" dirty="0">
              <a:solidFill>
                <a:schemeClr val="bg1"/>
              </a:solidFill>
            </a:rPr>
            <a:t> Findings will be shared with agency representatives in 2018</a:t>
          </a:r>
        </a:p>
      </dsp:txBody>
      <dsp:txXfrm>
        <a:off x="2700744" y="93194"/>
        <a:ext cx="6132410" cy="864861"/>
      </dsp:txXfrm>
    </dsp:sp>
    <dsp:sp modelId="{6D8CF852-8F62-42A2-8ECE-047B5C4D4033}">
      <dsp:nvSpPr>
        <dsp:cNvPr id="0" name=""/>
        <dsp:cNvSpPr/>
      </dsp:nvSpPr>
      <dsp:spPr>
        <a:xfrm>
          <a:off x="2583565" y="958055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1A5A6-DE9C-46EC-AD3C-4FD9FE13C9A9}">
      <dsp:nvSpPr>
        <dsp:cNvPr id="0" name=""/>
        <dsp:cNvSpPr/>
      </dsp:nvSpPr>
      <dsp:spPr>
        <a:xfrm>
          <a:off x="2700744" y="1049220"/>
          <a:ext cx="6132410" cy="148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90000"/>
                </a:schemeClr>
              </a:solidFill>
            </a:rPr>
            <a:t>Investment in services:</a:t>
          </a:r>
          <a:r>
            <a:rPr lang="en-US" sz="2400" kern="1200" dirty="0">
              <a:solidFill>
                <a:schemeClr val="bg1"/>
              </a:solidFill>
            </a:rPr>
            <a:t> Maps generated for this project indicate regions where investment in behavioral health services for this population could be fruitful</a:t>
          </a:r>
        </a:p>
      </dsp:txBody>
      <dsp:txXfrm>
        <a:off x="2700744" y="1049220"/>
        <a:ext cx="6132410" cy="1484087"/>
      </dsp:txXfrm>
    </dsp:sp>
    <dsp:sp modelId="{4579280E-BDEF-4E74-A71E-2DE668ECE165}">
      <dsp:nvSpPr>
        <dsp:cNvPr id="0" name=""/>
        <dsp:cNvSpPr/>
      </dsp:nvSpPr>
      <dsp:spPr>
        <a:xfrm>
          <a:off x="2583565" y="2533308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1D582-9492-44F0-98E7-9069742EBA81}">
      <dsp:nvSpPr>
        <dsp:cNvPr id="0" name=""/>
        <dsp:cNvSpPr/>
      </dsp:nvSpPr>
      <dsp:spPr>
        <a:xfrm>
          <a:off x="2700744" y="2624473"/>
          <a:ext cx="6132410" cy="143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90000"/>
                </a:schemeClr>
              </a:solidFill>
            </a:rPr>
            <a:t>Future analysis:</a:t>
          </a:r>
          <a:r>
            <a:rPr lang="en-US" sz="2400" kern="1200" dirty="0">
              <a:solidFill>
                <a:schemeClr val="bg1"/>
              </a:solidFill>
            </a:rPr>
            <a:t> Resources should be invested to conduct more sophisticated and real-time GIS analyses within the juvenile justice system</a:t>
          </a:r>
        </a:p>
      </dsp:txBody>
      <dsp:txXfrm>
        <a:off x="2700744" y="2624473"/>
        <a:ext cx="6132410" cy="1437028"/>
      </dsp:txXfrm>
    </dsp:sp>
    <dsp:sp modelId="{A280AC98-8F59-4562-B8C4-9CA2602F8F3E}">
      <dsp:nvSpPr>
        <dsp:cNvPr id="0" name=""/>
        <dsp:cNvSpPr/>
      </dsp:nvSpPr>
      <dsp:spPr>
        <a:xfrm>
          <a:off x="2583565" y="4061501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47B38-5E6F-4D3B-B4E1-180D3B62ADB1}">
      <dsp:nvSpPr>
        <dsp:cNvPr id="0" name=""/>
        <dsp:cNvSpPr/>
      </dsp:nvSpPr>
      <dsp:spPr>
        <a:xfrm>
          <a:off x="0" y="2030"/>
          <a:ext cx="883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1E1A8-8893-4C64-A26B-E44E6C8EFFE8}">
      <dsp:nvSpPr>
        <dsp:cNvPr id="0" name=""/>
        <dsp:cNvSpPr/>
      </dsp:nvSpPr>
      <dsp:spPr>
        <a:xfrm>
          <a:off x="0" y="2030"/>
          <a:ext cx="2583565" cy="415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Policy implications</a:t>
          </a:r>
        </a:p>
      </dsp:txBody>
      <dsp:txXfrm>
        <a:off x="0" y="2030"/>
        <a:ext cx="2583565" cy="4153620"/>
      </dsp:txXfrm>
    </dsp:sp>
    <dsp:sp modelId="{87B4DFFF-0DA0-408D-A5F7-6DBA1CD4C598}">
      <dsp:nvSpPr>
        <dsp:cNvPr id="0" name=""/>
        <dsp:cNvSpPr/>
      </dsp:nvSpPr>
      <dsp:spPr>
        <a:xfrm>
          <a:off x="2700744" y="93194"/>
          <a:ext cx="6132410" cy="864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90000"/>
                </a:schemeClr>
              </a:solidFill>
            </a:rPr>
            <a:t>Dissemination:</a:t>
          </a:r>
          <a:r>
            <a:rPr lang="en-US" sz="2400" kern="1200" dirty="0">
              <a:solidFill>
                <a:schemeClr val="bg1"/>
              </a:solidFill>
            </a:rPr>
            <a:t> Findings will be shared with agency representatives in 2018</a:t>
          </a:r>
        </a:p>
      </dsp:txBody>
      <dsp:txXfrm>
        <a:off x="2700744" y="93194"/>
        <a:ext cx="6132410" cy="864861"/>
      </dsp:txXfrm>
    </dsp:sp>
    <dsp:sp modelId="{6D8CF852-8F62-42A2-8ECE-047B5C4D4033}">
      <dsp:nvSpPr>
        <dsp:cNvPr id="0" name=""/>
        <dsp:cNvSpPr/>
      </dsp:nvSpPr>
      <dsp:spPr>
        <a:xfrm>
          <a:off x="2583565" y="958055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1A5A6-DE9C-46EC-AD3C-4FD9FE13C9A9}">
      <dsp:nvSpPr>
        <dsp:cNvPr id="0" name=""/>
        <dsp:cNvSpPr/>
      </dsp:nvSpPr>
      <dsp:spPr>
        <a:xfrm>
          <a:off x="2700744" y="1049220"/>
          <a:ext cx="6132410" cy="148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90000"/>
                </a:schemeClr>
              </a:solidFill>
            </a:rPr>
            <a:t>Investment in services:</a:t>
          </a:r>
          <a:r>
            <a:rPr lang="en-US" sz="2400" kern="1200" dirty="0">
              <a:solidFill>
                <a:schemeClr val="bg1"/>
              </a:solidFill>
            </a:rPr>
            <a:t> Maps generated for this project indicate regions where investment in behavioral health services for this population could be fruitful</a:t>
          </a:r>
        </a:p>
      </dsp:txBody>
      <dsp:txXfrm>
        <a:off x="2700744" y="1049220"/>
        <a:ext cx="6132410" cy="1484087"/>
      </dsp:txXfrm>
    </dsp:sp>
    <dsp:sp modelId="{4579280E-BDEF-4E74-A71E-2DE668ECE165}">
      <dsp:nvSpPr>
        <dsp:cNvPr id="0" name=""/>
        <dsp:cNvSpPr/>
      </dsp:nvSpPr>
      <dsp:spPr>
        <a:xfrm>
          <a:off x="2583565" y="2533308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1D582-9492-44F0-98E7-9069742EBA81}">
      <dsp:nvSpPr>
        <dsp:cNvPr id="0" name=""/>
        <dsp:cNvSpPr/>
      </dsp:nvSpPr>
      <dsp:spPr>
        <a:xfrm>
          <a:off x="2700744" y="2624473"/>
          <a:ext cx="6132410" cy="143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5">
                  <a:lumMod val="90000"/>
                </a:schemeClr>
              </a:solidFill>
            </a:rPr>
            <a:t>Future analysis:</a:t>
          </a:r>
          <a:r>
            <a:rPr lang="en-US" sz="2400" kern="1200" dirty="0">
              <a:solidFill>
                <a:schemeClr val="bg1"/>
              </a:solidFill>
            </a:rPr>
            <a:t> Resources should be invested to conduct more sophisticated and real-time GIS analyses within the juvenile justice system</a:t>
          </a:r>
        </a:p>
      </dsp:txBody>
      <dsp:txXfrm>
        <a:off x="2700744" y="2624473"/>
        <a:ext cx="6132410" cy="1437028"/>
      </dsp:txXfrm>
    </dsp:sp>
    <dsp:sp modelId="{A280AC98-8F59-4562-B8C4-9CA2602F8F3E}">
      <dsp:nvSpPr>
        <dsp:cNvPr id="0" name=""/>
        <dsp:cNvSpPr/>
      </dsp:nvSpPr>
      <dsp:spPr>
        <a:xfrm>
          <a:off x="2583565" y="4061501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77F64-57E9-42C5-BA8D-2A74D6286428}">
      <dsp:nvSpPr>
        <dsp:cNvPr id="0" name=""/>
        <dsp:cNvSpPr/>
      </dsp:nvSpPr>
      <dsp:spPr>
        <a:xfrm>
          <a:off x="3445410" y="1532540"/>
          <a:ext cx="1947926" cy="168503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Juvenile Justice System</a:t>
          </a:r>
        </a:p>
      </dsp:txBody>
      <dsp:txXfrm>
        <a:off x="3768209" y="1811774"/>
        <a:ext cx="1302328" cy="1126566"/>
      </dsp:txXfrm>
    </dsp:sp>
    <dsp:sp modelId="{170727F3-835C-4400-9CCF-5B1D4F090225}">
      <dsp:nvSpPr>
        <dsp:cNvPr id="0" name=""/>
        <dsp:cNvSpPr/>
      </dsp:nvSpPr>
      <dsp:spPr>
        <a:xfrm>
          <a:off x="4665186" y="726365"/>
          <a:ext cx="734946" cy="63325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B691C-698E-4ECF-A5A1-E6F6783CCE01}">
      <dsp:nvSpPr>
        <dsp:cNvPr id="0" name=""/>
        <dsp:cNvSpPr/>
      </dsp:nvSpPr>
      <dsp:spPr>
        <a:xfrm>
          <a:off x="3624842" y="0"/>
          <a:ext cx="1596311" cy="13809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solidFill>
                <a:schemeClr val="tx1"/>
              </a:solidFill>
            </a:rPr>
            <a:t>Courts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889385" y="228861"/>
        <a:ext cx="1067225" cy="923275"/>
      </dsp:txXfrm>
    </dsp:sp>
    <dsp:sp modelId="{09F3F146-AC1A-425B-9D7B-0F99B538149F}">
      <dsp:nvSpPr>
        <dsp:cNvPr id="0" name=""/>
        <dsp:cNvSpPr/>
      </dsp:nvSpPr>
      <dsp:spPr>
        <a:xfrm>
          <a:off x="5522926" y="1910213"/>
          <a:ext cx="734946" cy="63325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536C4-68D1-4846-8B56-C1F588A0B3AC}">
      <dsp:nvSpPr>
        <dsp:cNvPr id="0" name=""/>
        <dsp:cNvSpPr/>
      </dsp:nvSpPr>
      <dsp:spPr>
        <a:xfrm>
          <a:off x="5088845" y="849405"/>
          <a:ext cx="1596311" cy="13809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solidFill>
                <a:schemeClr val="tx1"/>
              </a:solidFill>
            </a:rPr>
            <a:t>Jails and Prisons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5353388" y="1078266"/>
        <a:ext cx="1067225" cy="923275"/>
      </dsp:txXfrm>
    </dsp:sp>
    <dsp:sp modelId="{3D8C0D72-A6F8-4520-8CA4-AFCB232860B3}">
      <dsp:nvSpPr>
        <dsp:cNvPr id="0" name=""/>
        <dsp:cNvSpPr/>
      </dsp:nvSpPr>
      <dsp:spPr>
        <a:xfrm>
          <a:off x="4927084" y="3246554"/>
          <a:ext cx="734946" cy="63325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3C030-B86B-4EA7-88B1-F02B476D5C5D}">
      <dsp:nvSpPr>
        <dsp:cNvPr id="0" name=""/>
        <dsp:cNvSpPr/>
      </dsp:nvSpPr>
      <dsp:spPr>
        <a:xfrm>
          <a:off x="5088845" y="2519238"/>
          <a:ext cx="1596311" cy="13809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Parole Services</a:t>
          </a:r>
        </a:p>
      </dsp:txBody>
      <dsp:txXfrm>
        <a:off x="5353388" y="2748099"/>
        <a:ext cx="1067225" cy="923275"/>
      </dsp:txXfrm>
    </dsp:sp>
    <dsp:sp modelId="{C94DA174-AA6C-4310-A5D7-4814E6313F76}">
      <dsp:nvSpPr>
        <dsp:cNvPr id="0" name=""/>
        <dsp:cNvSpPr/>
      </dsp:nvSpPr>
      <dsp:spPr>
        <a:xfrm>
          <a:off x="3449035" y="3385271"/>
          <a:ext cx="734946" cy="63325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FA1B8-3E10-452B-9C27-63F91B8299EB}">
      <dsp:nvSpPr>
        <dsp:cNvPr id="0" name=""/>
        <dsp:cNvSpPr/>
      </dsp:nvSpPr>
      <dsp:spPr>
        <a:xfrm>
          <a:off x="3624842" y="3369594"/>
          <a:ext cx="1596311" cy="13809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Education and Training</a:t>
          </a:r>
          <a:endParaRPr lang="en-US" sz="1900" b="1" kern="1200" dirty="0"/>
        </a:p>
      </dsp:txBody>
      <dsp:txXfrm>
        <a:off x="3889385" y="3598455"/>
        <a:ext cx="1067225" cy="923275"/>
      </dsp:txXfrm>
    </dsp:sp>
    <dsp:sp modelId="{1082B253-777F-4BB7-9E74-75915B3D2905}">
      <dsp:nvSpPr>
        <dsp:cNvPr id="0" name=""/>
        <dsp:cNvSpPr/>
      </dsp:nvSpPr>
      <dsp:spPr>
        <a:xfrm>
          <a:off x="2577248" y="2201899"/>
          <a:ext cx="734946" cy="63325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EB678-11DD-4526-8052-092A2CC12528}">
      <dsp:nvSpPr>
        <dsp:cNvPr id="0" name=""/>
        <dsp:cNvSpPr/>
      </dsp:nvSpPr>
      <dsp:spPr>
        <a:xfrm>
          <a:off x="2154042" y="2520189"/>
          <a:ext cx="1596311" cy="13809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Health Care</a:t>
          </a:r>
          <a:endParaRPr lang="en-US" sz="1900" b="1" kern="1200" dirty="0"/>
        </a:p>
      </dsp:txBody>
      <dsp:txXfrm>
        <a:off x="2418585" y="2749050"/>
        <a:ext cx="1067225" cy="923275"/>
      </dsp:txXfrm>
    </dsp:sp>
    <dsp:sp modelId="{12251A0F-1F7A-445E-867E-187EAC4641DE}">
      <dsp:nvSpPr>
        <dsp:cNvPr id="0" name=""/>
        <dsp:cNvSpPr/>
      </dsp:nvSpPr>
      <dsp:spPr>
        <a:xfrm>
          <a:off x="2154042" y="847505"/>
          <a:ext cx="1596311" cy="138099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Social Services</a:t>
          </a:r>
          <a:endParaRPr lang="en-US" sz="1900" b="1" kern="1200" dirty="0"/>
        </a:p>
      </dsp:txBody>
      <dsp:txXfrm>
        <a:off x="2418585" y="1076366"/>
        <a:ext cx="1067225" cy="923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47B38-5E6F-4D3B-B4E1-180D3B62ADB1}">
      <dsp:nvSpPr>
        <dsp:cNvPr id="0" name=""/>
        <dsp:cNvSpPr/>
      </dsp:nvSpPr>
      <dsp:spPr>
        <a:xfrm>
          <a:off x="0" y="2242"/>
          <a:ext cx="883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1E1A8-8893-4C64-A26B-E44E6C8EFFE8}">
      <dsp:nvSpPr>
        <dsp:cNvPr id="0" name=""/>
        <dsp:cNvSpPr/>
      </dsp:nvSpPr>
      <dsp:spPr>
        <a:xfrm>
          <a:off x="0" y="2242"/>
          <a:ext cx="2583565" cy="4588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accent3">
                  <a:lumMod val="95000"/>
                </a:schemeClr>
              </a:solidFill>
            </a:rPr>
            <a:t>Number of youth incarcerated on any given day</a:t>
          </a:r>
        </a:p>
      </dsp:txBody>
      <dsp:txXfrm>
        <a:off x="0" y="2242"/>
        <a:ext cx="2583565" cy="4588151"/>
      </dsp:txXfrm>
    </dsp:sp>
    <dsp:sp modelId="{87B4DFFF-0DA0-408D-A5F7-6DBA1CD4C598}">
      <dsp:nvSpPr>
        <dsp:cNvPr id="0" name=""/>
        <dsp:cNvSpPr/>
      </dsp:nvSpPr>
      <dsp:spPr>
        <a:xfrm>
          <a:off x="2700744" y="98687"/>
          <a:ext cx="6132410" cy="99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accent5">
                  <a:lumMod val="90000"/>
                </a:schemeClr>
              </a:solidFill>
            </a:rPr>
            <a:t>48,000</a:t>
          </a:r>
          <a:r>
            <a:rPr lang="en-US" sz="3800" kern="1200" dirty="0">
              <a:solidFill>
                <a:schemeClr val="bg1"/>
              </a:solidFill>
            </a:rPr>
            <a:t> nationally</a:t>
          </a:r>
        </a:p>
      </dsp:txBody>
      <dsp:txXfrm>
        <a:off x="2700744" y="98687"/>
        <a:ext cx="6132410" cy="997031"/>
      </dsp:txXfrm>
    </dsp:sp>
    <dsp:sp modelId="{6D8CF852-8F62-42A2-8ECE-047B5C4D4033}">
      <dsp:nvSpPr>
        <dsp:cNvPr id="0" name=""/>
        <dsp:cNvSpPr/>
      </dsp:nvSpPr>
      <dsp:spPr>
        <a:xfrm>
          <a:off x="2583565" y="1095719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1D582-9492-44F0-98E7-9069742EBA81}">
      <dsp:nvSpPr>
        <dsp:cNvPr id="0" name=""/>
        <dsp:cNvSpPr/>
      </dsp:nvSpPr>
      <dsp:spPr>
        <a:xfrm>
          <a:off x="2700744" y="1192164"/>
          <a:ext cx="6132410" cy="1271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accent5">
                  <a:lumMod val="90000"/>
                </a:schemeClr>
              </a:solidFill>
            </a:rPr>
            <a:t>1,000</a:t>
          </a:r>
          <a:r>
            <a:rPr lang="en-US" sz="3800" kern="1200" dirty="0">
              <a:solidFill>
                <a:schemeClr val="bg1"/>
              </a:solidFill>
            </a:rPr>
            <a:t> in Washington State (all facilities)</a:t>
          </a:r>
        </a:p>
      </dsp:txBody>
      <dsp:txXfrm>
        <a:off x="2700744" y="1192164"/>
        <a:ext cx="6132410" cy="1271920"/>
      </dsp:txXfrm>
    </dsp:sp>
    <dsp:sp modelId="{A280AC98-8F59-4562-B8C4-9CA2602F8F3E}">
      <dsp:nvSpPr>
        <dsp:cNvPr id="0" name=""/>
        <dsp:cNvSpPr/>
      </dsp:nvSpPr>
      <dsp:spPr>
        <a:xfrm>
          <a:off x="2583565" y="2464085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5119B-8550-4C6F-94F0-0E2979B32BD4}">
      <dsp:nvSpPr>
        <dsp:cNvPr id="0" name=""/>
        <dsp:cNvSpPr/>
      </dsp:nvSpPr>
      <dsp:spPr>
        <a:xfrm>
          <a:off x="2700744" y="2560530"/>
          <a:ext cx="6132410" cy="1928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accent5">
                  <a:lumMod val="90000"/>
                </a:schemeClr>
              </a:solidFill>
            </a:rPr>
            <a:t>500</a:t>
          </a:r>
          <a:r>
            <a:rPr lang="en-US" sz="3800" kern="1200" dirty="0">
              <a:solidFill>
                <a:schemeClr val="bg1"/>
              </a:solidFill>
            </a:rPr>
            <a:t> in Washington State Juvenile Rehabilitation facilities (DSHS)</a:t>
          </a:r>
        </a:p>
      </dsp:txBody>
      <dsp:txXfrm>
        <a:off x="2700744" y="2560530"/>
        <a:ext cx="6132410" cy="1928905"/>
      </dsp:txXfrm>
    </dsp:sp>
    <dsp:sp modelId="{EC8005F0-F02D-4F0C-8788-EF1B470973FE}">
      <dsp:nvSpPr>
        <dsp:cNvPr id="0" name=""/>
        <dsp:cNvSpPr/>
      </dsp:nvSpPr>
      <dsp:spPr>
        <a:xfrm>
          <a:off x="2583565" y="4489435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75AD5-DA84-4F40-86F1-DB0A6F3C9AD4}">
      <dsp:nvSpPr>
        <dsp:cNvPr id="0" name=""/>
        <dsp:cNvSpPr/>
      </dsp:nvSpPr>
      <dsp:spPr>
        <a:xfrm>
          <a:off x="5458187" y="985178"/>
          <a:ext cx="2380957" cy="2381398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E1EFB-3078-4174-BFC4-5F169F4245EF}">
      <dsp:nvSpPr>
        <dsp:cNvPr id="0" name=""/>
        <dsp:cNvSpPr/>
      </dsp:nvSpPr>
      <dsp:spPr>
        <a:xfrm>
          <a:off x="5537243" y="1064572"/>
          <a:ext cx="2222847" cy="22226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Life In Community</a:t>
          </a:r>
        </a:p>
      </dsp:txBody>
      <dsp:txXfrm>
        <a:off x="5855014" y="1382148"/>
        <a:ext cx="1587305" cy="1587459"/>
      </dsp:txXfrm>
    </dsp:sp>
    <dsp:sp modelId="{7551665F-C4D1-42E3-AECD-07E34F309C04}">
      <dsp:nvSpPr>
        <dsp:cNvPr id="0" name=""/>
        <dsp:cNvSpPr/>
      </dsp:nvSpPr>
      <dsp:spPr>
        <a:xfrm rot="2700000">
          <a:off x="3000267" y="988057"/>
          <a:ext cx="2375222" cy="2375222"/>
        </a:xfrm>
        <a:prstGeom prst="teardrop">
          <a:avLst>
            <a:gd name="adj" fmla="val 10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A6645-C5CB-456F-9850-F172460DFDF1}">
      <dsp:nvSpPr>
        <dsp:cNvPr id="0" name=""/>
        <dsp:cNvSpPr/>
      </dsp:nvSpPr>
      <dsp:spPr>
        <a:xfrm>
          <a:off x="3076455" y="1064572"/>
          <a:ext cx="2222847" cy="22226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Transition Back Into Community</a:t>
          </a:r>
        </a:p>
      </dsp:txBody>
      <dsp:txXfrm>
        <a:off x="3394226" y="1382148"/>
        <a:ext cx="1587305" cy="1587459"/>
      </dsp:txXfrm>
    </dsp:sp>
    <dsp:sp modelId="{3098FC3E-84F0-4707-A586-060AA79D0CB4}">
      <dsp:nvSpPr>
        <dsp:cNvPr id="0" name=""/>
        <dsp:cNvSpPr/>
      </dsp:nvSpPr>
      <dsp:spPr>
        <a:xfrm rot="2700000">
          <a:off x="539479" y="988057"/>
          <a:ext cx="2375222" cy="2375222"/>
        </a:xfrm>
        <a:prstGeom prst="teardrop">
          <a:avLst>
            <a:gd name="adj" fmla="val 10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F5955-6556-4097-8FD5-FB371F2B92C6}">
      <dsp:nvSpPr>
        <dsp:cNvPr id="0" name=""/>
        <dsp:cNvSpPr/>
      </dsp:nvSpPr>
      <dsp:spPr>
        <a:xfrm>
          <a:off x="615667" y="1064572"/>
          <a:ext cx="2222847" cy="222261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Incarceration</a:t>
          </a:r>
        </a:p>
      </dsp:txBody>
      <dsp:txXfrm>
        <a:off x="933438" y="1382148"/>
        <a:ext cx="1587305" cy="15874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3FA05-F756-49CF-B089-18CEFD3355F0}">
      <dsp:nvSpPr>
        <dsp:cNvPr id="0" name=""/>
        <dsp:cNvSpPr/>
      </dsp:nvSpPr>
      <dsp:spPr>
        <a:xfrm>
          <a:off x="3065344" y="1109885"/>
          <a:ext cx="2764977" cy="27649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Successful Youth Reentry</a:t>
          </a:r>
        </a:p>
      </dsp:txBody>
      <dsp:txXfrm>
        <a:off x="3470266" y="1514807"/>
        <a:ext cx="1955133" cy="1955133"/>
      </dsp:txXfrm>
    </dsp:sp>
    <dsp:sp modelId="{B42D990A-1A07-4EED-A7BE-F7C9E7A6630A}">
      <dsp:nvSpPr>
        <dsp:cNvPr id="0" name=""/>
        <dsp:cNvSpPr/>
      </dsp:nvSpPr>
      <dsp:spPr>
        <a:xfrm>
          <a:off x="3756589" y="493"/>
          <a:ext cx="1382488" cy="1382488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Access to Services</a:t>
          </a:r>
        </a:p>
      </dsp:txBody>
      <dsp:txXfrm>
        <a:off x="3959050" y="202954"/>
        <a:ext cx="977566" cy="977566"/>
      </dsp:txXfrm>
    </dsp:sp>
    <dsp:sp modelId="{E37BAF46-90FB-4E05-ABD4-8C908F60E36E}">
      <dsp:nvSpPr>
        <dsp:cNvPr id="0" name=""/>
        <dsp:cNvSpPr/>
      </dsp:nvSpPr>
      <dsp:spPr>
        <a:xfrm>
          <a:off x="5557225" y="1801130"/>
          <a:ext cx="1382488" cy="13824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Staff Support</a:t>
          </a:r>
        </a:p>
      </dsp:txBody>
      <dsp:txXfrm>
        <a:off x="5759686" y="2003591"/>
        <a:ext cx="977566" cy="977566"/>
      </dsp:txXfrm>
    </dsp:sp>
    <dsp:sp modelId="{E924C332-993C-427F-879B-57FA4051A889}">
      <dsp:nvSpPr>
        <dsp:cNvPr id="0" name=""/>
        <dsp:cNvSpPr/>
      </dsp:nvSpPr>
      <dsp:spPr>
        <a:xfrm>
          <a:off x="3756589" y="3601766"/>
          <a:ext cx="1382488" cy="13824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Youth Buy-In</a:t>
          </a:r>
        </a:p>
      </dsp:txBody>
      <dsp:txXfrm>
        <a:off x="3959050" y="3804227"/>
        <a:ext cx="977566" cy="977566"/>
      </dsp:txXfrm>
    </dsp:sp>
    <dsp:sp modelId="{FC7386F6-52F3-46C8-9384-11AC5A658C08}">
      <dsp:nvSpPr>
        <dsp:cNvPr id="0" name=""/>
        <dsp:cNvSpPr/>
      </dsp:nvSpPr>
      <dsp:spPr>
        <a:xfrm>
          <a:off x="1899485" y="1744662"/>
          <a:ext cx="1495424" cy="14954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Social and Family Support</a:t>
          </a:r>
        </a:p>
      </dsp:txBody>
      <dsp:txXfrm>
        <a:off x="2118485" y="1963662"/>
        <a:ext cx="1057424" cy="10574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E0295-F099-46D4-96D7-72B0DF74E13D}">
      <dsp:nvSpPr>
        <dsp:cNvPr id="0" name=""/>
        <dsp:cNvSpPr/>
      </dsp:nvSpPr>
      <dsp:spPr>
        <a:xfrm>
          <a:off x="3017972" y="2499778"/>
          <a:ext cx="1850755" cy="18507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Access to Services</a:t>
          </a:r>
        </a:p>
      </dsp:txBody>
      <dsp:txXfrm>
        <a:off x="3289009" y="2770815"/>
        <a:ext cx="1308681" cy="1308681"/>
      </dsp:txXfrm>
    </dsp:sp>
    <dsp:sp modelId="{4D83D48E-1C33-4827-BA25-12F9C07AF8AC}">
      <dsp:nvSpPr>
        <dsp:cNvPr id="0" name=""/>
        <dsp:cNvSpPr/>
      </dsp:nvSpPr>
      <dsp:spPr>
        <a:xfrm rot="10800000">
          <a:off x="1222284" y="3161423"/>
          <a:ext cx="1696924" cy="5274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88010-F5C6-4C3B-97D4-229DE1A8EC0A}">
      <dsp:nvSpPr>
        <dsp:cNvPr id="0" name=""/>
        <dsp:cNvSpPr/>
      </dsp:nvSpPr>
      <dsp:spPr>
        <a:xfrm>
          <a:off x="343175" y="2721868"/>
          <a:ext cx="1758218" cy="14065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Financial Access</a:t>
          </a:r>
        </a:p>
      </dsp:txBody>
      <dsp:txXfrm>
        <a:off x="384372" y="2763065"/>
        <a:ext cx="1675824" cy="1324180"/>
      </dsp:txXfrm>
    </dsp:sp>
    <dsp:sp modelId="{7ED0B7F7-B12B-46FD-BEA4-9C91EFE6CD2C}">
      <dsp:nvSpPr>
        <dsp:cNvPr id="0" name=""/>
        <dsp:cNvSpPr/>
      </dsp:nvSpPr>
      <dsp:spPr>
        <a:xfrm rot="13500000">
          <a:off x="1770757" y="1837293"/>
          <a:ext cx="1696924" cy="5274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F3C97-7FC1-4CBD-B149-086919255E60}">
      <dsp:nvSpPr>
        <dsp:cNvPr id="0" name=""/>
        <dsp:cNvSpPr/>
      </dsp:nvSpPr>
      <dsp:spPr>
        <a:xfrm>
          <a:off x="1140157" y="797785"/>
          <a:ext cx="1758218" cy="14065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Provider Capacity</a:t>
          </a:r>
        </a:p>
      </dsp:txBody>
      <dsp:txXfrm>
        <a:off x="1181354" y="838982"/>
        <a:ext cx="1675824" cy="1324180"/>
      </dsp:txXfrm>
    </dsp:sp>
    <dsp:sp modelId="{8EEAAC05-2AED-470E-9BD2-AE12C5D324A0}">
      <dsp:nvSpPr>
        <dsp:cNvPr id="0" name=""/>
        <dsp:cNvSpPr/>
      </dsp:nvSpPr>
      <dsp:spPr>
        <a:xfrm rot="16200000">
          <a:off x="3094887" y="1288820"/>
          <a:ext cx="1696924" cy="5274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08BDA-6776-440E-B9A9-DDB4DBBA77D5}">
      <dsp:nvSpPr>
        <dsp:cNvPr id="0" name=""/>
        <dsp:cNvSpPr/>
      </dsp:nvSpPr>
      <dsp:spPr>
        <a:xfrm>
          <a:off x="3064240" y="803"/>
          <a:ext cx="1758218" cy="140657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/>
              </a:solidFill>
            </a:rPr>
            <a:t>Geographic Proximity</a:t>
          </a:r>
        </a:p>
      </dsp:txBody>
      <dsp:txXfrm>
        <a:off x="3105437" y="42000"/>
        <a:ext cx="1675824" cy="1324180"/>
      </dsp:txXfrm>
    </dsp:sp>
    <dsp:sp modelId="{AF194292-7AC1-42C3-B109-F38A77524377}">
      <dsp:nvSpPr>
        <dsp:cNvPr id="0" name=""/>
        <dsp:cNvSpPr/>
      </dsp:nvSpPr>
      <dsp:spPr>
        <a:xfrm rot="18900000">
          <a:off x="4419018" y="1837293"/>
          <a:ext cx="1696924" cy="5274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E7352-8B7E-42EC-BCC8-F0793E958F5D}">
      <dsp:nvSpPr>
        <dsp:cNvPr id="0" name=""/>
        <dsp:cNvSpPr/>
      </dsp:nvSpPr>
      <dsp:spPr>
        <a:xfrm>
          <a:off x="4988324" y="797785"/>
          <a:ext cx="1758218" cy="14065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Legal Access (Felonies)</a:t>
          </a:r>
        </a:p>
      </dsp:txBody>
      <dsp:txXfrm>
        <a:off x="5029521" y="838982"/>
        <a:ext cx="1675824" cy="1324180"/>
      </dsp:txXfrm>
    </dsp:sp>
    <dsp:sp modelId="{B31A2FFD-A577-4E1B-8BA6-B43B59B0C837}">
      <dsp:nvSpPr>
        <dsp:cNvPr id="0" name=""/>
        <dsp:cNvSpPr/>
      </dsp:nvSpPr>
      <dsp:spPr>
        <a:xfrm>
          <a:off x="4967490" y="3161423"/>
          <a:ext cx="1696924" cy="5274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0AE8E-CD6D-4CDB-A4F9-890368FA840B}">
      <dsp:nvSpPr>
        <dsp:cNvPr id="0" name=""/>
        <dsp:cNvSpPr/>
      </dsp:nvSpPr>
      <dsp:spPr>
        <a:xfrm>
          <a:off x="5785306" y="2721868"/>
          <a:ext cx="1758218" cy="14065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Socio-Cultural Fit</a:t>
          </a:r>
        </a:p>
      </dsp:txBody>
      <dsp:txXfrm>
        <a:off x="5826503" y="2763065"/>
        <a:ext cx="1675824" cy="1324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47B38-5E6F-4D3B-B4E1-180D3B62ADB1}">
      <dsp:nvSpPr>
        <dsp:cNvPr id="0" name=""/>
        <dsp:cNvSpPr/>
      </dsp:nvSpPr>
      <dsp:spPr>
        <a:xfrm>
          <a:off x="0" y="0"/>
          <a:ext cx="883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1E1A8-8893-4C64-A26B-E44E6C8EFFE8}">
      <dsp:nvSpPr>
        <dsp:cNvPr id="0" name=""/>
        <dsp:cNvSpPr/>
      </dsp:nvSpPr>
      <dsp:spPr>
        <a:xfrm>
          <a:off x="0" y="0"/>
          <a:ext cx="2583565" cy="434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Study questions</a:t>
          </a:r>
        </a:p>
      </dsp:txBody>
      <dsp:txXfrm>
        <a:off x="0" y="0"/>
        <a:ext cx="2583565" cy="4343400"/>
      </dsp:txXfrm>
    </dsp:sp>
    <dsp:sp modelId="{87B4DFFF-0DA0-408D-A5F7-6DBA1CD4C598}">
      <dsp:nvSpPr>
        <dsp:cNvPr id="0" name=""/>
        <dsp:cNvSpPr/>
      </dsp:nvSpPr>
      <dsp:spPr>
        <a:xfrm>
          <a:off x="2700744" y="164362"/>
          <a:ext cx="6132410" cy="1668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5">
                  <a:lumMod val="90000"/>
                </a:schemeClr>
              </a:solidFill>
            </a:rPr>
            <a:t>1.</a:t>
          </a:r>
          <a:r>
            <a:rPr lang="en-US" sz="3200" kern="1200" dirty="0">
              <a:solidFill>
                <a:schemeClr val="bg1"/>
              </a:solidFill>
            </a:rPr>
            <a:t> Where are youth with behavioral health conditions reentering after incarceration</a:t>
          </a:r>
          <a:r>
            <a:rPr lang="en-US" sz="3800" kern="1200" dirty="0">
              <a:solidFill>
                <a:schemeClr val="bg1"/>
              </a:solidFill>
            </a:rPr>
            <a:t>?</a:t>
          </a:r>
        </a:p>
      </dsp:txBody>
      <dsp:txXfrm>
        <a:off x="2700744" y="164362"/>
        <a:ext cx="6132410" cy="1668965"/>
      </dsp:txXfrm>
    </dsp:sp>
    <dsp:sp modelId="{6D8CF852-8F62-42A2-8ECE-047B5C4D4033}">
      <dsp:nvSpPr>
        <dsp:cNvPr id="0" name=""/>
        <dsp:cNvSpPr/>
      </dsp:nvSpPr>
      <dsp:spPr>
        <a:xfrm>
          <a:off x="2583565" y="1833327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1D582-9492-44F0-98E7-9069742EBA81}">
      <dsp:nvSpPr>
        <dsp:cNvPr id="0" name=""/>
        <dsp:cNvSpPr/>
      </dsp:nvSpPr>
      <dsp:spPr>
        <a:xfrm>
          <a:off x="2700744" y="1997689"/>
          <a:ext cx="6132410" cy="217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5">
                  <a:lumMod val="90000"/>
                </a:schemeClr>
              </a:solidFill>
            </a:rPr>
            <a:t>2.</a:t>
          </a:r>
          <a:r>
            <a:rPr lang="en-US" sz="3200" kern="1200" dirty="0">
              <a:solidFill>
                <a:schemeClr val="bg1"/>
              </a:solidFill>
            </a:rPr>
            <a:t> Where do youth have most and least geographic access to behavioral health facilities after reentry?</a:t>
          </a:r>
        </a:p>
      </dsp:txBody>
      <dsp:txXfrm>
        <a:off x="2700744" y="1997689"/>
        <a:ext cx="6132410" cy="2177830"/>
      </dsp:txXfrm>
    </dsp:sp>
    <dsp:sp modelId="{A280AC98-8F59-4562-B8C4-9CA2602F8F3E}">
      <dsp:nvSpPr>
        <dsp:cNvPr id="0" name=""/>
        <dsp:cNvSpPr/>
      </dsp:nvSpPr>
      <dsp:spPr>
        <a:xfrm>
          <a:off x="2583565" y="4175519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47B38-5E6F-4D3B-B4E1-180D3B62ADB1}">
      <dsp:nvSpPr>
        <dsp:cNvPr id="0" name=""/>
        <dsp:cNvSpPr/>
      </dsp:nvSpPr>
      <dsp:spPr>
        <a:xfrm>
          <a:off x="0" y="0"/>
          <a:ext cx="883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1E1A8-8893-4C64-A26B-E44E6C8EFFE8}">
      <dsp:nvSpPr>
        <dsp:cNvPr id="0" name=""/>
        <dsp:cNvSpPr/>
      </dsp:nvSpPr>
      <dsp:spPr>
        <a:xfrm>
          <a:off x="0" y="0"/>
          <a:ext cx="2583565" cy="4914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bg1"/>
              </a:solidFill>
            </a:rPr>
            <a:t>Data sources</a:t>
          </a:r>
        </a:p>
      </dsp:txBody>
      <dsp:txXfrm>
        <a:off x="0" y="0"/>
        <a:ext cx="2583565" cy="4914105"/>
      </dsp:txXfrm>
    </dsp:sp>
    <dsp:sp modelId="{87B4DFFF-0DA0-408D-A5F7-6DBA1CD4C598}">
      <dsp:nvSpPr>
        <dsp:cNvPr id="0" name=""/>
        <dsp:cNvSpPr/>
      </dsp:nvSpPr>
      <dsp:spPr>
        <a:xfrm>
          <a:off x="2700744" y="131730"/>
          <a:ext cx="6132410" cy="144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5">
                  <a:lumMod val="90000"/>
                </a:schemeClr>
              </a:solidFill>
            </a:rPr>
            <a:t>Youth location:</a:t>
          </a:r>
          <a:r>
            <a:rPr lang="en-US" sz="2800" kern="1200" dirty="0">
              <a:solidFill>
                <a:schemeClr val="bg1"/>
              </a:solidFill>
            </a:rPr>
            <a:t> Home ZIP Code from administrative records for youth released in 2016 and 2017</a:t>
          </a:r>
        </a:p>
      </dsp:txBody>
      <dsp:txXfrm>
        <a:off x="2700744" y="131730"/>
        <a:ext cx="6132410" cy="1445612"/>
      </dsp:txXfrm>
    </dsp:sp>
    <dsp:sp modelId="{6D8CF852-8F62-42A2-8ECE-047B5C4D4033}">
      <dsp:nvSpPr>
        <dsp:cNvPr id="0" name=""/>
        <dsp:cNvSpPr/>
      </dsp:nvSpPr>
      <dsp:spPr>
        <a:xfrm>
          <a:off x="2583565" y="1577342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1D582-9492-44F0-98E7-9069742EBA81}">
      <dsp:nvSpPr>
        <dsp:cNvPr id="0" name=""/>
        <dsp:cNvSpPr/>
      </dsp:nvSpPr>
      <dsp:spPr>
        <a:xfrm>
          <a:off x="2700744" y="1709073"/>
          <a:ext cx="6132410" cy="1430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5">
                  <a:lumMod val="90000"/>
                </a:schemeClr>
              </a:solidFill>
            </a:rPr>
            <a:t>Facility location:</a:t>
          </a:r>
          <a:r>
            <a:rPr lang="en-US" sz="2800" kern="1200" dirty="0">
              <a:solidFill>
                <a:schemeClr val="bg1"/>
              </a:solidFill>
            </a:rPr>
            <a:t> Address from Washington State DSHS Directory of Certified Behavioral Health Services</a:t>
          </a:r>
        </a:p>
      </dsp:txBody>
      <dsp:txXfrm>
        <a:off x="2700744" y="1709073"/>
        <a:ext cx="6132410" cy="1430831"/>
      </dsp:txXfrm>
    </dsp:sp>
    <dsp:sp modelId="{A280AC98-8F59-4562-B8C4-9CA2602F8F3E}">
      <dsp:nvSpPr>
        <dsp:cNvPr id="0" name=""/>
        <dsp:cNvSpPr/>
      </dsp:nvSpPr>
      <dsp:spPr>
        <a:xfrm>
          <a:off x="2583565" y="3139905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D874B-920D-45E1-B91F-28AF871EE1AC}">
      <dsp:nvSpPr>
        <dsp:cNvPr id="0" name=""/>
        <dsp:cNvSpPr/>
      </dsp:nvSpPr>
      <dsp:spPr>
        <a:xfrm>
          <a:off x="2700744" y="3271635"/>
          <a:ext cx="6132410" cy="1506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accent5">
                  <a:lumMod val="90000"/>
                </a:schemeClr>
              </a:solidFill>
            </a:rPr>
            <a:t>Other:</a:t>
          </a:r>
          <a:r>
            <a:rPr lang="en-US" sz="2800" kern="1200" dirty="0">
              <a:solidFill>
                <a:schemeClr val="bg1"/>
              </a:solidFill>
            </a:rPr>
            <a:t> Boundary shapefiles including ZIP Code Tabulation Areas (ZCTAs) from U.S. Census and WA OFM</a:t>
          </a:r>
        </a:p>
      </dsp:txBody>
      <dsp:txXfrm>
        <a:off x="2700744" y="3271635"/>
        <a:ext cx="6132410" cy="1506076"/>
      </dsp:txXfrm>
    </dsp:sp>
    <dsp:sp modelId="{205275F0-DD86-46A8-8597-6B6EEED35340}">
      <dsp:nvSpPr>
        <dsp:cNvPr id="0" name=""/>
        <dsp:cNvSpPr/>
      </dsp:nvSpPr>
      <dsp:spPr>
        <a:xfrm>
          <a:off x="2583565" y="4777712"/>
          <a:ext cx="6249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41158-A683-4583-B6D3-501885A1A76C}">
      <dsp:nvSpPr>
        <dsp:cNvPr id="0" name=""/>
        <dsp:cNvSpPr/>
      </dsp:nvSpPr>
      <dsp:spPr>
        <a:xfrm>
          <a:off x="1482011" y="1209"/>
          <a:ext cx="2611189" cy="13055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Descriptive Choropleth Maps</a:t>
          </a:r>
        </a:p>
      </dsp:txBody>
      <dsp:txXfrm>
        <a:off x="1520251" y="39449"/>
        <a:ext cx="2534709" cy="1229114"/>
      </dsp:txXfrm>
    </dsp:sp>
    <dsp:sp modelId="{ED7F4A97-215D-4F9D-8E89-452E0516A622}">
      <dsp:nvSpPr>
        <dsp:cNvPr id="0" name=""/>
        <dsp:cNvSpPr/>
      </dsp:nvSpPr>
      <dsp:spPr>
        <a:xfrm>
          <a:off x="1743130" y="1306803"/>
          <a:ext cx="261118" cy="979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196"/>
              </a:lnTo>
              <a:lnTo>
                <a:pt x="261118" y="97919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531F1-8501-490C-9723-EE3418130F34}">
      <dsp:nvSpPr>
        <dsp:cNvPr id="0" name=""/>
        <dsp:cNvSpPr/>
      </dsp:nvSpPr>
      <dsp:spPr>
        <a:xfrm>
          <a:off x="2004249" y="1633202"/>
          <a:ext cx="2088951" cy="130559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Number of Youth by ZCTA</a:t>
          </a:r>
        </a:p>
      </dsp:txBody>
      <dsp:txXfrm>
        <a:off x="2042489" y="1671442"/>
        <a:ext cx="2012471" cy="1229114"/>
      </dsp:txXfrm>
    </dsp:sp>
    <dsp:sp modelId="{216F630E-9ADB-430F-8DB0-27722BC2FB83}">
      <dsp:nvSpPr>
        <dsp:cNvPr id="0" name=""/>
        <dsp:cNvSpPr/>
      </dsp:nvSpPr>
      <dsp:spPr>
        <a:xfrm>
          <a:off x="1743130" y="1306803"/>
          <a:ext cx="261118" cy="2611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189"/>
              </a:lnTo>
              <a:lnTo>
                <a:pt x="261118" y="261118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B3220-5BB9-456E-9FE1-752FC950EC6B}">
      <dsp:nvSpPr>
        <dsp:cNvPr id="0" name=""/>
        <dsp:cNvSpPr/>
      </dsp:nvSpPr>
      <dsp:spPr>
        <a:xfrm>
          <a:off x="2004249" y="3265196"/>
          <a:ext cx="2088951" cy="130559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Number of Facilities by ZCTA</a:t>
          </a:r>
        </a:p>
      </dsp:txBody>
      <dsp:txXfrm>
        <a:off x="2042489" y="3303436"/>
        <a:ext cx="2012471" cy="1229114"/>
      </dsp:txXfrm>
    </dsp:sp>
    <dsp:sp modelId="{15981C21-9556-4618-B34D-F2966FE09CF3}">
      <dsp:nvSpPr>
        <dsp:cNvPr id="0" name=""/>
        <dsp:cNvSpPr/>
      </dsp:nvSpPr>
      <dsp:spPr>
        <a:xfrm>
          <a:off x="4745998" y="1209"/>
          <a:ext cx="2611189" cy="13055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Geographic Proximity Analysis</a:t>
          </a:r>
        </a:p>
      </dsp:txBody>
      <dsp:txXfrm>
        <a:off x="4784238" y="39449"/>
        <a:ext cx="2534709" cy="1229114"/>
      </dsp:txXfrm>
    </dsp:sp>
    <dsp:sp modelId="{35AEC8D0-38FF-4054-9FEC-0E085FC4AE9C}">
      <dsp:nvSpPr>
        <dsp:cNvPr id="0" name=""/>
        <dsp:cNvSpPr/>
      </dsp:nvSpPr>
      <dsp:spPr>
        <a:xfrm>
          <a:off x="5007117" y="1306803"/>
          <a:ext cx="261118" cy="979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196"/>
              </a:lnTo>
              <a:lnTo>
                <a:pt x="261118" y="97919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9EDCD-F0F9-42F4-A50E-1FF87E594273}">
      <dsp:nvSpPr>
        <dsp:cNvPr id="0" name=""/>
        <dsp:cNvSpPr/>
      </dsp:nvSpPr>
      <dsp:spPr>
        <a:xfrm>
          <a:off x="5268236" y="1633202"/>
          <a:ext cx="2088951" cy="130559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Youth Geocoded to </a:t>
          </a:r>
          <a:r>
            <a:rPr lang="en-US" sz="2100" b="1" kern="1200" dirty="0"/>
            <a:t>Geographic</a:t>
          </a:r>
          <a:r>
            <a:rPr lang="en-US" sz="2100" kern="1200" dirty="0"/>
            <a:t> ZCTA Center</a:t>
          </a:r>
        </a:p>
      </dsp:txBody>
      <dsp:txXfrm>
        <a:off x="5306476" y="1671442"/>
        <a:ext cx="2012471" cy="1229114"/>
      </dsp:txXfrm>
    </dsp:sp>
    <dsp:sp modelId="{42279271-2769-45A8-948F-F69A690A3082}">
      <dsp:nvSpPr>
        <dsp:cNvPr id="0" name=""/>
        <dsp:cNvSpPr/>
      </dsp:nvSpPr>
      <dsp:spPr>
        <a:xfrm>
          <a:off x="5007117" y="1306803"/>
          <a:ext cx="261118" cy="2611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189"/>
              </a:lnTo>
              <a:lnTo>
                <a:pt x="261118" y="261118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BD4BB-E753-48C2-9A3E-8FB21B263756}">
      <dsp:nvSpPr>
        <dsp:cNvPr id="0" name=""/>
        <dsp:cNvSpPr/>
      </dsp:nvSpPr>
      <dsp:spPr>
        <a:xfrm>
          <a:off x="5268236" y="3265196"/>
          <a:ext cx="2088951" cy="130559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Youth Geocoded to </a:t>
          </a:r>
          <a:r>
            <a:rPr lang="en-US" sz="2100" b="1" kern="1200" dirty="0"/>
            <a:t>Population-Weighted</a:t>
          </a:r>
          <a:r>
            <a:rPr lang="en-US" sz="2100" kern="1200" dirty="0"/>
            <a:t> ZCTA Center</a:t>
          </a:r>
        </a:p>
      </dsp:txBody>
      <dsp:txXfrm>
        <a:off x="5306476" y="3303436"/>
        <a:ext cx="2012471" cy="1229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A4D3-5603-4E7F-A7BB-26C226AEC5C3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D89D9-AB52-4193-919F-9761E2DE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3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8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81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9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9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4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61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3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8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79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0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8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67600" cy="1752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7467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90587"/>
      </p:ext>
    </p:extLst>
  </p:cSld>
  <p:clrMapOvr>
    <a:masterClrMapping/>
  </p:clrMapOvr>
  <p:transition advClick="0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45F04-F5EB-4E29-A8FD-0486B0E49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38156"/>
      </p:ext>
    </p:extLst>
  </p:cSld>
  <p:clrMapOvr>
    <a:masterClrMapping/>
  </p:clrMapOvr>
  <p:transition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8478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911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9BF96-73EA-4A17-8496-669A1E83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31362"/>
      </p:ext>
    </p:extLst>
  </p:cSld>
  <p:clrMapOvr>
    <a:masterClrMapping/>
  </p:clrMapOvr>
  <p:transition advClick="0" advTm="15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67600" cy="1752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7467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115550"/>
      </p:ext>
    </p:extLst>
  </p:cSld>
  <p:clrMapOvr>
    <a:masterClrMapping/>
  </p:clrMapOvr>
  <p:transition advClick="0" advTm="15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151240"/>
      </p:ext>
    </p:extLst>
  </p:cSld>
  <p:clrMapOvr>
    <a:masterClrMapping/>
  </p:clrMapOvr>
  <p:transition advClick="0" advTm="15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361520"/>
      </p:ext>
    </p:extLst>
  </p:cSld>
  <p:clrMapOvr>
    <a:masterClrMapping/>
  </p:clrMapOvr>
  <p:transition advClick="0" advTm="15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1774108"/>
      </p:ext>
    </p:extLst>
  </p:cSld>
  <p:clrMapOvr>
    <a:masterClrMapping/>
  </p:clrMapOvr>
  <p:transition advClick="0" advTm="15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7440843"/>
      </p:ext>
    </p:extLst>
  </p:cSld>
  <p:clrMapOvr>
    <a:masterClrMapping/>
  </p:clrMapOvr>
  <p:transition advClick="0" advTm="15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0986828"/>
      </p:ext>
    </p:extLst>
  </p:cSld>
  <p:clrMapOvr>
    <a:masterClrMapping/>
  </p:clrMapOvr>
  <p:transition advClick="0" advTm="15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457844"/>
      </p:ext>
    </p:extLst>
  </p:cSld>
  <p:clrMapOvr>
    <a:masterClrMapping/>
  </p:clrMapOvr>
  <p:transition advClick="0" advTm="15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978595"/>
      </p:ext>
    </p:extLst>
  </p:cSld>
  <p:clrMapOvr>
    <a:masterClrMapping/>
  </p:clrMapOvr>
  <p:transition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C2495-44D0-4CF2-B0ED-4A85EBD22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82852"/>
      </p:ext>
    </p:extLst>
  </p:cSld>
  <p:clrMapOvr>
    <a:masterClrMapping/>
  </p:clrMapOvr>
  <p:transition advClick="0" advTm="15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263332"/>
      </p:ext>
    </p:extLst>
  </p:cSld>
  <p:clrMapOvr>
    <a:masterClrMapping/>
  </p:clrMapOvr>
  <p:transition advClick="0" advTm="15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90830"/>
      </p:ext>
    </p:extLst>
  </p:cSld>
  <p:clrMapOvr>
    <a:masterClrMapping/>
  </p:clrMapOvr>
  <p:transition advClick="0" advTm="15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8478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911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2552343"/>
      </p:ext>
    </p:extLst>
  </p:cSld>
  <p:clrMapOvr>
    <a:masterClrMapping/>
  </p:clrMapOvr>
  <p:transition advClick="0" advTm="15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18818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15321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02876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47286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71351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9846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06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ACB8A-08C2-4344-A548-846E9A80B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96704"/>
      </p:ext>
    </p:extLst>
  </p:cSld>
  <p:clrMapOvr>
    <a:masterClrMapping/>
  </p:clrMapOvr>
  <p:transition advClick="0" advTm="15000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6971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39892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6492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4934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463A3-ED02-4A26-A54E-FD0C2F77C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7234"/>
      </p:ext>
    </p:extLst>
  </p:cSld>
  <p:clrMapOvr>
    <a:masterClrMapping/>
  </p:clrMapOvr>
  <p:transition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743F8-B92F-43F2-AE1E-5271661BC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13410"/>
      </p:ext>
    </p:extLst>
  </p:cSld>
  <p:clrMapOvr>
    <a:masterClrMapping/>
  </p:clrMapOvr>
  <p:transition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F5CC2-90EB-4E26-8474-984FBC3CB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3329"/>
      </p:ext>
    </p:extLst>
  </p:cSld>
  <p:clrMapOvr>
    <a:masterClrMapping/>
  </p:clrMapOvr>
  <p:transition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57EA42-2D44-45DE-8C1C-21E23ECF2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52235"/>
      </p:ext>
    </p:extLst>
  </p:cSld>
  <p:clrMapOvr>
    <a:masterClrMapping/>
  </p:clrMapOvr>
  <p:transition advClick="0" advTm="1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A6349-8812-4780-A671-5A35B8477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25394"/>
      </p:ext>
    </p:extLst>
  </p:cSld>
  <p:clrMapOvr>
    <a:masterClrMapping/>
  </p:clrMapOvr>
  <p:transition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E84A46-A017-4E28-8903-0C192E312A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52853"/>
      </p:ext>
    </p:extLst>
  </p:cSld>
  <p:clrMapOvr>
    <a:masterClrMapping/>
  </p:clrMapOvr>
  <p:transition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electrodes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6224241"/>
            <a:ext cx="4754890" cy="6309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2018 GIS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SYMPOSIUM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advClick="0" advTm="15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electrodes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6224241"/>
            <a:ext cx="4754890" cy="6309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2018 GIS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SYMPOSIUM</a:t>
            </a:r>
          </a:p>
        </p:txBody>
      </p:sp>
    </p:spTree>
    <p:extLst>
      <p:ext uri="{BB962C8B-B14F-4D97-AF65-F5344CB8AC3E}">
        <p14:creationId xmlns:p14="http://schemas.microsoft.com/office/powerpoint/2010/main" val="91579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15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8B6D8-9688-4684-9849-EE41D7EDED8B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2C87-33CD-48FD-91FD-48F6731EE8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2" descr="electrodes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6224241"/>
            <a:ext cx="4754890" cy="6309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2018 GIS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SYMPOSIUM</a:t>
            </a:r>
          </a:p>
        </p:txBody>
      </p:sp>
    </p:spTree>
    <p:extLst>
      <p:ext uri="{BB962C8B-B14F-4D97-AF65-F5344CB8AC3E}">
        <p14:creationId xmlns:p14="http://schemas.microsoft.com/office/powerpoint/2010/main" val="119017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inkedin.com/in/albertsonem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hs.wa.gov/sites/default/files/JJRA/jr/documents/Reports/2016DemographicsOn1-11-16.pdf" TargetMode="External"/><Relationship Id="rId2" Type="http://schemas.openxmlformats.org/officeDocument/2006/relationships/hyperlink" Target="http://www.ojjdp.gov/ojstatbb/ezacjrp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GIS to Support Reentry Planning for Youth Exiting the Juvenile Justice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7467600" cy="838200"/>
          </a:xfrm>
        </p:spPr>
        <p:txBody>
          <a:bodyPr>
            <a:normAutofit fontScale="40000" lnSpcReduction="20000"/>
          </a:bodyPr>
          <a:lstStyle/>
          <a:p>
            <a:r>
              <a:rPr lang="en-US" sz="2600" b="1" dirty="0"/>
              <a:t>Ellie Albertson, MPHc</a:t>
            </a:r>
          </a:p>
          <a:p>
            <a:r>
              <a:rPr lang="en-US" sz="2600" dirty="0"/>
              <a:t>Department of Health Services</a:t>
            </a:r>
          </a:p>
          <a:p>
            <a:r>
              <a:rPr lang="en-US" sz="2600" dirty="0"/>
              <a:t>UW School of Public Health</a:t>
            </a:r>
          </a:p>
          <a:p>
            <a:r>
              <a:rPr lang="en-US" sz="1600" dirty="0"/>
              <a:t>May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98959C89-F48A-40A7-82F0-0335B9CD1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032522"/>
              </p:ext>
            </p:extLst>
          </p:nvPr>
        </p:nvGraphicFramePr>
        <p:xfrm>
          <a:off x="152400" y="1295400"/>
          <a:ext cx="8839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80365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98959C89-F48A-40A7-82F0-0335B9CD1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153966"/>
              </p:ext>
            </p:extLst>
          </p:nvPr>
        </p:nvGraphicFramePr>
        <p:xfrm>
          <a:off x="152400" y="1295399"/>
          <a:ext cx="8839200" cy="491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37233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6194F72-8721-4356-8458-CEB2E9AC7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41322"/>
              </p:ext>
            </p:extLst>
          </p:nvPr>
        </p:nvGraphicFramePr>
        <p:xfrm>
          <a:off x="152400" y="1330247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93299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6194F72-8721-4356-8458-CEB2E9AC71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330247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61118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Findings*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98959C89-F48A-40A7-82F0-0335B9CD1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979717"/>
              </p:ext>
            </p:extLst>
          </p:nvPr>
        </p:nvGraphicFramePr>
        <p:xfrm>
          <a:off x="152400" y="1295399"/>
          <a:ext cx="8839200" cy="350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5C8F6-5D7A-44A9-A743-22D35C2DFB84}"/>
              </a:ext>
            </a:extLst>
          </p:cNvPr>
          <p:cNvSpPr txBox="1"/>
          <p:nvPr/>
        </p:nvSpPr>
        <p:spPr>
          <a:xfrm>
            <a:off x="-33130" y="5692793"/>
            <a:ext cx="5330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*Findings are preliminary and will be finalized by June 1, 2018.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81191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Findings*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48DA08-D3D9-4B0A-8F67-E925A8FF8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351131"/>
              </p:ext>
            </p:extLst>
          </p:nvPr>
        </p:nvGraphicFramePr>
        <p:xfrm>
          <a:off x="152400" y="1246983"/>
          <a:ext cx="88392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47157216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5215067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Mental Health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94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Youth with History of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State-Registered Facilities Providing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4883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2D5EBC-B680-4341-AB7D-EB4314E16EF8}"/>
              </a:ext>
            </a:extLst>
          </p:cNvPr>
          <p:cNvGrpSpPr/>
          <p:nvPr/>
        </p:nvGrpSpPr>
        <p:grpSpPr>
          <a:xfrm>
            <a:off x="152400" y="2463806"/>
            <a:ext cx="8837344" cy="2761151"/>
            <a:chOff x="152400" y="2463806"/>
            <a:chExt cx="8837344" cy="27611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7F0E733-16D2-4269-9028-5D41680645B3}"/>
                </a:ext>
              </a:extLst>
            </p:cNvPr>
            <p:cNvGrpSpPr/>
            <p:nvPr/>
          </p:nvGrpSpPr>
          <p:grpSpPr>
            <a:xfrm>
              <a:off x="152400" y="2466182"/>
              <a:ext cx="4419600" cy="2758775"/>
              <a:chOff x="152400" y="2466182"/>
              <a:chExt cx="4419600" cy="27587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763DE1A-1E30-4F30-AC1B-5CEFBD50CCB9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603" r="32245" b="27095"/>
              <a:stretch/>
            </p:blipFill>
            <p:spPr bwMode="auto">
              <a:xfrm>
                <a:off x="152400" y="2466182"/>
                <a:ext cx="4419600" cy="27587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E8FA755-23D3-4687-B272-84AF1D0387E5}"/>
                  </a:ext>
                </a:extLst>
              </p:cNvPr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22" t="35401" r="13919" b="56691"/>
              <a:stretch/>
            </p:blipFill>
            <p:spPr bwMode="auto">
              <a:xfrm>
                <a:off x="163243" y="4762841"/>
                <a:ext cx="927735" cy="4597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4C4243B-1916-49F7-97C4-9AA83B685372}"/>
                </a:ext>
              </a:extLst>
            </p:cNvPr>
            <p:cNvGrpSpPr/>
            <p:nvPr/>
          </p:nvGrpSpPr>
          <p:grpSpPr>
            <a:xfrm>
              <a:off x="4571999" y="2463806"/>
              <a:ext cx="4417745" cy="2758775"/>
              <a:chOff x="4571999" y="2463806"/>
              <a:chExt cx="4417745" cy="275877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9A7AB24-F483-4E18-B8A9-2E2D7F4788B5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603" r="32439" b="27192"/>
              <a:stretch/>
            </p:blipFill>
            <p:spPr bwMode="auto">
              <a:xfrm>
                <a:off x="4571999" y="2463806"/>
                <a:ext cx="4417745" cy="27587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E998C56-C559-4AD7-9727-B8A5C0801771}"/>
                  </a:ext>
                </a:extLst>
              </p:cNvPr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47" t="35322" r="11280" b="56881"/>
              <a:stretch/>
            </p:blipFill>
            <p:spPr bwMode="auto">
              <a:xfrm>
                <a:off x="4582843" y="4729027"/>
                <a:ext cx="1080770" cy="4533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5700044-CED9-4C1F-9B32-870DE82FCD76}"/>
              </a:ext>
            </a:extLst>
          </p:cNvPr>
          <p:cNvSpPr txBox="1"/>
          <p:nvPr/>
        </p:nvSpPr>
        <p:spPr>
          <a:xfrm>
            <a:off x="-33130" y="5692793"/>
            <a:ext cx="5330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*Findings are preliminary and will be finalized by June 1, 2018.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464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Findings*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48DA08-D3D9-4B0A-8F67-E925A8FF8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087363"/>
              </p:ext>
            </p:extLst>
          </p:nvPr>
        </p:nvGraphicFramePr>
        <p:xfrm>
          <a:off x="152400" y="1246983"/>
          <a:ext cx="88392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47157216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5215067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Mean Youth Distance to Mental Health Facility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94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Youth Geocoded to ZCTA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Geographic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Youth Geocoded to ZCTA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Population-Weighted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4883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44699F-FFAE-45B0-BA90-7AFAA6321E1D}"/>
              </a:ext>
            </a:extLst>
          </p:cNvPr>
          <p:cNvGrpSpPr/>
          <p:nvPr/>
        </p:nvGrpSpPr>
        <p:grpSpPr>
          <a:xfrm>
            <a:off x="152400" y="2466183"/>
            <a:ext cx="8839200" cy="2807884"/>
            <a:chOff x="152400" y="2466183"/>
            <a:chExt cx="8839200" cy="280788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F781112-7F6A-402E-9BF8-E677F578D668}"/>
                </a:ext>
              </a:extLst>
            </p:cNvPr>
            <p:cNvGrpSpPr/>
            <p:nvPr/>
          </p:nvGrpSpPr>
          <p:grpSpPr>
            <a:xfrm>
              <a:off x="152400" y="2466183"/>
              <a:ext cx="4419600" cy="2807884"/>
              <a:chOff x="152400" y="2466183"/>
              <a:chExt cx="4419600" cy="280788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8579808-3686-4509-8290-0F2A37758E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387" r="32009" b="26464"/>
              <a:stretch/>
            </p:blipFill>
            <p:spPr>
              <a:xfrm>
                <a:off x="152400" y="2466183"/>
                <a:ext cx="4419600" cy="2804746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AC9229F-62FC-4F12-8F94-43B10DE47C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613" t="35617" r="12081" b="53923"/>
              <a:stretch/>
            </p:blipFill>
            <p:spPr>
              <a:xfrm>
                <a:off x="152400" y="4751553"/>
                <a:ext cx="914400" cy="522514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00E5FBE-B952-41ED-BAA9-9D304C3D5439}"/>
                </a:ext>
              </a:extLst>
            </p:cNvPr>
            <p:cNvGrpSpPr/>
            <p:nvPr/>
          </p:nvGrpSpPr>
          <p:grpSpPr>
            <a:xfrm>
              <a:off x="4551595" y="2466183"/>
              <a:ext cx="4440005" cy="2804746"/>
              <a:chOff x="4551595" y="2466183"/>
              <a:chExt cx="4440005" cy="280474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24A7AFD-E045-426D-A243-E44FD0D596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387" r="31695" b="26464"/>
              <a:stretch/>
            </p:blipFill>
            <p:spPr>
              <a:xfrm>
                <a:off x="4551595" y="2466183"/>
                <a:ext cx="4440005" cy="280474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1BCCADA-DE7E-4D9A-B01D-5CB7998051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613" t="35617" r="12081" b="53923"/>
              <a:stretch/>
            </p:blipFill>
            <p:spPr>
              <a:xfrm>
                <a:off x="4551595" y="4748415"/>
                <a:ext cx="914400" cy="522514"/>
              </a:xfrm>
              <a:prstGeom prst="rect">
                <a:avLst/>
              </a:prstGeom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FB0721C-C090-4E6D-8B1F-4D2923786724}"/>
              </a:ext>
            </a:extLst>
          </p:cNvPr>
          <p:cNvSpPr txBox="1"/>
          <p:nvPr/>
        </p:nvSpPr>
        <p:spPr>
          <a:xfrm>
            <a:off x="-33130" y="5692793"/>
            <a:ext cx="5330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*Findings are preliminary and will be finalized by June 1, 2018.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155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Findings*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48DA08-D3D9-4B0A-8F67-E925A8FF8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383860"/>
              </p:ext>
            </p:extLst>
          </p:nvPr>
        </p:nvGraphicFramePr>
        <p:xfrm>
          <a:off x="152400" y="1246983"/>
          <a:ext cx="88392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47157216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5215067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Substance Use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94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Youth with History of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Number of State-Registered Facilities Providing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4883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F5DF2F-3C81-4B41-946B-BE1B703D4650}"/>
              </a:ext>
            </a:extLst>
          </p:cNvPr>
          <p:cNvGrpSpPr/>
          <p:nvPr/>
        </p:nvGrpSpPr>
        <p:grpSpPr>
          <a:xfrm>
            <a:off x="152400" y="2464596"/>
            <a:ext cx="8839200" cy="2812052"/>
            <a:chOff x="152400" y="2464596"/>
            <a:chExt cx="8839200" cy="281205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AB60B52-F64F-42DC-90AE-B4653D4C3B4C}"/>
                </a:ext>
              </a:extLst>
            </p:cNvPr>
            <p:cNvGrpSpPr/>
            <p:nvPr/>
          </p:nvGrpSpPr>
          <p:grpSpPr>
            <a:xfrm>
              <a:off x="152400" y="2464596"/>
              <a:ext cx="4419600" cy="2812052"/>
              <a:chOff x="152400" y="2464596"/>
              <a:chExt cx="4419600" cy="281205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13C252-0033-4AB7-972E-86EED829A971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213" r="32449" b="26804"/>
              <a:stretch/>
            </p:blipFill>
            <p:spPr bwMode="auto">
              <a:xfrm>
                <a:off x="152400" y="2464596"/>
                <a:ext cx="4419600" cy="281205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9951FDC-46A4-4E12-850B-ECB837386FC1}"/>
                  </a:ext>
                </a:extLst>
              </p:cNvPr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22" t="35401" r="13919" b="56691"/>
              <a:stretch/>
            </p:blipFill>
            <p:spPr bwMode="auto">
              <a:xfrm>
                <a:off x="163243" y="4762841"/>
                <a:ext cx="927735" cy="45974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B299F7-9018-4342-AA8E-E656533AFB46}"/>
                </a:ext>
              </a:extLst>
            </p:cNvPr>
            <p:cNvGrpSpPr/>
            <p:nvPr/>
          </p:nvGrpSpPr>
          <p:grpSpPr>
            <a:xfrm>
              <a:off x="4572000" y="2464596"/>
              <a:ext cx="4419600" cy="2812052"/>
              <a:chOff x="4572000" y="2464596"/>
              <a:chExt cx="4419600" cy="281205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9DEAB47-42C6-46C3-8745-78A3B9B4049B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409" r="32348" b="26803"/>
              <a:stretch/>
            </p:blipFill>
            <p:spPr bwMode="auto">
              <a:xfrm>
                <a:off x="4572000" y="2464596"/>
                <a:ext cx="4419600" cy="281205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CB95D8A-BC2F-4E74-953F-78C891FF3B2D}"/>
                  </a:ext>
                </a:extLst>
              </p:cNvPr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47" t="35322" r="11280" b="56881"/>
              <a:stretch/>
            </p:blipFill>
            <p:spPr bwMode="auto">
              <a:xfrm>
                <a:off x="4582843" y="4729027"/>
                <a:ext cx="1080770" cy="4533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EF1DDE1-07B3-4B5A-BD83-2E46A8F5CF62}"/>
              </a:ext>
            </a:extLst>
          </p:cNvPr>
          <p:cNvSpPr txBox="1"/>
          <p:nvPr/>
        </p:nvSpPr>
        <p:spPr>
          <a:xfrm>
            <a:off x="-33130" y="5692793"/>
            <a:ext cx="5330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*Findings are preliminary and will be finalized by June 1, 2018.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230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Findings*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48DA08-D3D9-4B0A-8F67-E925A8FF86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96396"/>
              </p:ext>
            </p:extLst>
          </p:nvPr>
        </p:nvGraphicFramePr>
        <p:xfrm>
          <a:off x="152400" y="1246983"/>
          <a:ext cx="88392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47157216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52150678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Mean Youth Distance to Substance Use Facility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94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Youth Geocoded to Geographic Center of ZCTA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Youth Geocoded to Population-Weighted Center of ZCTA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4883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2DEC24-A60C-4F94-8AE2-71A5B4CE6683}"/>
              </a:ext>
            </a:extLst>
          </p:cNvPr>
          <p:cNvGrpSpPr/>
          <p:nvPr/>
        </p:nvGrpSpPr>
        <p:grpSpPr>
          <a:xfrm>
            <a:off x="152399" y="2466183"/>
            <a:ext cx="8839202" cy="2791856"/>
            <a:chOff x="152399" y="2466183"/>
            <a:chExt cx="8839202" cy="27918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789B06-8430-4086-862F-F6DBACBF0E12}"/>
                </a:ext>
              </a:extLst>
            </p:cNvPr>
            <p:cNvGrpSpPr/>
            <p:nvPr/>
          </p:nvGrpSpPr>
          <p:grpSpPr>
            <a:xfrm>
              <a:off x="152399" y="2466183"/>
              <a:ext cx="4419601" cy="2791856"/>
              <a:chOff x="152399" y="2466183"/>
              <a:chExt cx="4419601" cy="279185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343D715-ED00-4142-A6AC-42D23496A0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387" r="31695" b="26464"/>
              <a:stretch/>
            </p:blipFill>
            <p:spPr>
              <a:xfrm>
                <a:off x="152400" y="2466183"/>
                <a:ext cx="4419600" cy="279185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337196B-889B-43BE-A07A-FDA0B97287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613" t="35617" r="12081" b="53923"/>
              <a:stretch/>
            </p:blipFill>
            <p:spPr>
              <a:xfrm>
                <a:off x="152399" y="4718585"/>
                <a:ext cx="914400" cy="522514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458CF0-D635-4A53-A306-6484F791F490}"/>
                </a:ext>
              </a:extLst>
            </p:cNvPr>
            <p:cNvGrpSpPr/>
            <p:nvPr/>
          </p:nvGrpSpPr>
          <p:grpSpPr>
            <a:xfrm>
              <a:off x="4491781" y="2466183"/>
              <a:ext cx="4499820" cy="2791856"/>
              <a:chOff x="4491781" y="2466183"/>
              <a:chExt cx="4499820" cy="279185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BE4068F-CC8A-43BA-AC8E-9E2D1F78CA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739" r="31113" b="26520"/>
              <a:stretch/>
            </p:blipFill>
            <p:spPr>
              <a:xfrm>
                <a:off x="4491781" y="2466183"/>
                <a:ext cx="4499820" cy="2791856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DCDC3EC-C2E7-49F2-9C50-F1FD96FE0D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613" t="35617" r="12081" b="53923"/>
              <a:stretch/>
            </p:blipFill>
            <p:spPr>
              <a:xfrm>
                <a:off x="4572000" y="4732727"/>
                <a:ext cx="914400" cy="522514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EC4F44C-F15F-4A54-B2D6-6031CD781EC4}"/>
              </a:ext>
            </a:extLst>
          </p:cNvPr>
          <p:cNvSpPr txBox="1"/>
          <p:nvPr/>
        </p:nvSpPr>
        <p:spPr>
          <a:xfrm>
            <a:off x="-33130" y="5692793"/>
            <a:ext cx="5330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*Findings are preliminary and will be finalized by June 1, 2018.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584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Findings*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98959C89-F48A-40A7-82F0-0335B9CD1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108403"/>
              </p:ext>
            </p:extLst>
          </p:nvPr>
        </p:nvGraphicFramePr>
        <p:xfrm>
          <a:off x="152400" y="1295399"/>
          <a:ext cx="8839200" cy="4157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28676-E1E3-4E92-8164-5EC0410E4502}"/>
              </a:ext>
            </a:extLst>
          </p:cNvPr>
          <p:cNvSpPr txBox="1"/>
          <p:nvPr/>
        </p:nvSpPr>
        <p:spPr>
          <a:xfrm>
            <a:off x="-33130" y="5692793"/>
            <a:ext cx="5330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*Findings are preliminary and will be finalized by June 1, 2018.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35503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41724-AFB4-4068-BC0D-DCA764258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4267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en-US" i="1" dirty="0"/>
              <a:t>We’re gonna tell you a bunch of stories about young people who are not innocent, and yet depending on their </a:t>
            </a:r>
            <a:r>
              <a:rPr lang="en-US" sz="3400" b="1" i="1" dirty="0">
                <a:solidFill>
                  <a:schemeClr val="accent5">
                    <a:lumMod val="90000"/>
                  </a:schemeClr>
                </a:solidFill>
              </a:rPr>
              <a:t>ZIP Code</a:t>
            </a:r>
            <a:r>
              <a:rPr lang="en-US" i="1" dirty="0"/>
              <a:t>, or skin color, or just plain luck they face very different consequences for their guilt.</a:t>
            </a:r>
            <a:r>
              <a:rPr lang="en-US" dirty="0"/>
              <a:t>”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- </a:t>
            </a:r>
            <a:r>
              <a:rPr lang="en-US" sz="2400" i="1" dirty="0"/>
              <a:t>Caught</a:t>
            </a:r>
            <a:r>
              <a:rPr lang="en-US" sz="2400" dirty="0"/>
              <a:t>, a podcast from WNYC Studios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41188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Findings*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98959C89-F48A-40A7-82F0-0335B9CD12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295399"/>
          <a:ext cx="8839200" cy="4157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28676-E1E3-4E92-8164-5EC0410E4502}"/>
              </a:ext>
            </a:extLst>
          </p:cNvPr>
          <p:cNvSpPr txBox="1"/>
          <p:nvPr/>
        </p:nvSpPr>
        <p:spPr>
          <a:xfrm>
            <a:off x="-33130" y="5692793"/>
            <a:ext cx="5330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*Findings are preliminary and will be finalized by June 1, 2018.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16215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Time’s Up!</a:t>
            </a:r>
          </a:p>
        </p:txBody>
      </p:sp>
      <p:sp>
        <p:nvSpPr>
          <p:cNvPr id="25604" name="Rectangle 1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dirty="0"/>
              <a:t>About your speaker:</a:t>
            </a:r>
          </a:p>
          <a:p>
            <a:pPr lvl="1" eaLnBrk="1" hangingPunct="1"/>
            <a:r>
              <a:rPr lang="en-US" sz="2400" b="1" dirty="0"/>
              <a:t>Name: Ellie (Elaine) Albertson</a:t>
            </a:r>
          </a:p>
          <a:p>
            <a:pPr lvl="1" eaLnBrk="1" hangingPunct="1"/>
            <a:r>
              <a:rPr lang="en-US" sz="2400" b="1" dirty="0"/>
              <a:t>Company: UW School of Public Health</a:t>
            </a:r>
          </a:p>
          <a:p>
            <a:pPr lvl="1" eaLnBrk="1" hangingPunct="1"/>
            <a:r>
              <a:rPr lang="en-US" sz="2400" b="1" dirty="0"/>
              <a:t>Email: emalb@uw.edu</a:t>
            </a:r>
          </a:p>
          <a:p>
            <a:pPr lvl="1" eaLnBrk="1" hangingPunct="1"/>
            <a:r>
              <a:rPr lang="en-US" sz="2400" b="1" dirty="0"/>
              <a:t>LinkedIn: </a:t>
            </a:r>
            <a:r>
              <a:rPr lang="en-US" sz="2000" b="1" dirty="0">
                <a:hlinkClick r:id="rId2"/>
              </a:rPr>
              <a:t>https://www.linkedin.com/in/albertsonem/</a:t>
            </a:r>
            <a:endParaRPr lang="en-US" sz="2000" b="1" dirty="0"/>
          </a:p>
          <a:p>
            <a:pPr lvl="1" eaLnBrk="1" hangingPunct="1"/>
            <a:r>
              <a:rPr lang="en-US" sz="2400" b="1" dirty="0"/>
              <a:t>Quick bio: I’m a health policy researcher with expertise in the evaluation of cross-sector collaborations in health care and social services.</a:t>
            </a:r>
          </a:p>
          <a:p>
            <a:pPr marL="457200" lvl="1" indent="0" eaLnBrk="1" hangingPunct="1">
              <a:buNone/>
            </a:pPr>
            <a:endParaRPr lang="en-US" sz="1400" b="1" dirty="0"/>
          </a:p>
          <a:p>
            <a:pPr marL="457200" lvl="1" indent="0" eaLnBrk="1" hangingPunct="1">
              <a:buNone/>
            </a:pPr>
            <a:r>
              <a:rPr lang="en-US" sz="1400" b="1" i="1" dirty="0"/>
              <a:t>Acknowledgements: This work is supported by a Field Placement and Collaborative Project grant from the Northwest Center for Public Health Practice; Sarah </a:t>
            </a:r>
            <a:r>
              <a:rPr lang="en-US" sz="1400" b="1" i="1" dirty="0" err="1"/>
              <a:t>Veele</a:t>
            </a:r>
            <a:r>
              <a:rPr lang="en-US" sz="1400" b="1" i="1" dirty="0"/>
              <a:t>, PhD, Senior Research Manager, Washington State DSHS; and Professor Clarence Spigner, Department of Health Services, University of Washington.</a:t>
            </a:r>
          </a:p>
        </p:txBody>
      </p:sp>
      <p:pic>
        <p:nvPicPr>
          <p:cNvPr id="25603" name="Picture 12" descr="stopwatch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89506">
            <a:off x="5791200" y="-144780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References and Notes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1400" dirty="0" err="1"/>
              <a:t>Apparicio</a:t>
            </a:r>
            <a:r>
              <a:rPr lang="en-US" sz="1400" dirty="0"/>
              <a:t>, P., </a:t>
            </a:r>
            <a:r>
              <a:rPr lang="en-US" sz="1400" dirty="0" err="1"/>
              <a:t>Abdelmajid</a:t>
            </a:r>
            <a:r>
              <a:rPr lang="en-US" sz="1400" dirty="0"/>
              <a:t>, M., Riva, M., &amp; </a:t>
            </a:r>
            <a:r>
              <a:rPr lang="en-US" sz="1400" dirty="0" err="1"/>
              <a:t>Shearmur</a:t>
            </a:r>
            <a:r>
              <a:rPr lang="en-US" sz="1400" dirty="0"/>
              <a:t>, R. (2008). Comparing alternative approaches to measuring the geographical accessibility of urban health services: Distance types and aggregation-error issues. </a:t>
            </a:r>
            <a:r>
              <a:rPr lang="en-US" sz="1400" i="1" dirty="0"/>
              <a:t>International Journal of Health </a:t>
            </a:r>
            <a:r>
              <a:rPr lang="en-US" sz="1400" i="1" dirty="0" err="1"/>
              <a:t>Geographics</a:t>
            </a:r>
            <a:r>
              <a:rPr lang="en-US" sz="1400" dirty="0"/>
              <a:t>, </a:t>
            </a:r>
            <a:r>
              <a:rPr lang="en-US" sz="1400" i="1" dirty="0"/>
              <a:t>7</a:t>
            </a:r>
            <a:r>
              <a:rPr lang="en-US" sz="1400" dirty="0"/>
              <a:t>(1), 7.</a:t>
            </a:r>
          </a:p>
          <a:p>
            <a:pPr marL="0" indent="0" eaLnBrk="1" hangingPunct="1">
              <a:buNone/>
            </a:pPr>
            <a:endParaRPr lang="en-US" sz="1400" dirty="0"/>
          </a:p>
          <a:p>
            <a:pPr marL="0" indent="0" eaLnBrk="1" hangingPunct="1">
              <a:buNone/>
            </a:pPr>
            <a:r>
              <a:rPr lang="en-US" sz="1400" dirty="0" err="1"/>
              <a:t>Sickmund</a:t>
            </a:r>
            <a:r>
              <a:rPr lang="en-US" sz="1400" dirty="0"/>
              <a:t>, M., </a:t>
            </a:r>
            <a:r>
              <a:rPr lang="en-US" sz="1400" dirty="0" err="1"/>
              <a:t>Sladky</a:t>
            </a:r>
            <a:r>
              <a:rPr lang="en-US" sz="1400" dirty="0"/>
              <a:t>, T.J., Kang, W., &amp; </a:t>
            </a:r>
            <a:r>
              <a:rPr lang="en-US" sz="1400" dirty="0" err="1"/>
              <a:t>Puzzanchera</a:t>
            </a:r>
            <a:r>
              <a:rPr lang="en-US" sz="1400" dirty="0"/>
              <a:t>, C. (2017). Easy access to the Census of Juveniles in Residential Placement. </a:t>
            </a:r>
            <a:r>
              <a:rPr lang="en-US" sz="1400" dirty="0" err="1"/>
              <a:t>Retreived</a:t>
            </a:r>
            <a:r>
              <a:rPr lang="en-US" sz="1400" dirty="0"/>
              <a:t> from </a:t>
            </a:r>
            <a:r>
              <a:rPr lang="en-US" sz="1400" dirty="0">
                <a:hlinkClick r:id="rId2"/>
              </a:rPr>
              <a:t>http://www.ojjdp.gov/ojstatbb/ezacjrp/</a:t>
            </a:r>
            <a:endParaRPr lang="en-US" sz="1400" dirty="0"/>
          </a:p>
          <a:p>
            <a:pPr marL="0" indent="0" eaLnBrk="1" hangingPunct="1">
              <a:buNone/>
            </a:pPr>
            <a:endParaRPr lang="en-US" sz="1400" dirty="0"/>
          </a:p>
          <a:p>
            <a:pPr marL="0" indent="0" eaLnBrk="1" hangingPunct="1">
              <a:buNone/>
            </a:pPr>
            <a:r>
              <a:rPr lang="en-US" sz="1400" dirty="0"/>
              <a:t>Washington State Juvenile Rehabilitation Administration. (2016). Demographics/characteristics of population. Retrieved from </a:t>
            </a:r>
            <a:r>
              <a:rPr lang="en-US" sz="1400" dirty="0">
                <a:hlinkClick r:id="rId3"/>
              </a:rPr>
              <a:t>https://www.dshs.wa.gov/sites/default/files/JJRA/jr/documents/Reports/2016DemographicsOn1-11-16.pdf</a:t>
            </a:r>
            <a:endParaRPr lang="en-US" sz="1400" dirty="0"/>
          </a:p>
          <a:p>
            <a:pPr marL="0" indent="0" eaLnBrk="1" hangingPunct="1">
              <a:buNone/>
            </a:pPr>
            <a:endParaRPr lang="en-US" sz="1400" dirty="0"/>
          </a:p>
          <a:p>
            <a:pPr marL="0" indent="0" eaLnBrk="1" hangingPunct="1">
              <a:buNone/>
            </a:pPr>
            <a:endParaRPr lang="en-US" sz="1400" dirty="0"/>
          </a:p>
          <a:p>
            <a:pPr marL="0" indent="0" eaLnBrk="1" hangingPunct="1">
              <a:buNone/>
            </a:pPr>
            <a:r>
              <a:rPr lang="en-US" sz="1400" i="1" dirty="0"/>
              <a:t>All analyses conducted in RStudio version 1.0.136 and R version 3.4.3.</a:t>
            </a:r>
          </a:p>
          <a:p>
            <a:pPr marL="0" indent="0" eaLnBrk="1" hangingPunct="1">
              <a:buNone/>
            </a:pPr>
            <a:r>
              <a:rPr lang="en-US" sz="1400" i="1" dirty="0"/>
              <a:t>Shortest distance calculated using gDistance() from the rgeos package.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396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Overview of Presentation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6194F72-8721-4356-8458-CEB2E9AC71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637074"/>
              </p:ext>
            </p:extLst>
          </p:nvPr>
        </p:nvGraphicFramePr>
        <p:xfrm>
          <a:off x="152400" y="1330247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5470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Background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1B92134-6F79-4A54-A5A4-1E2966523D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839200" cy="475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3756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Background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0A18B0F-C1F7-4EB7-831C-4C3B72CF1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078745"/>
              </p:ext>
            </p:extLst>
          </p:nvPr>
        </p:nvGraphicFramePr>
        <p:xfrm>
          <a:off x="152400" y="1295400"/>
          <a:ext cx="8839200" cy="459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0544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Background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BBCE810-61D9-4607-A8B1-CEAE6493E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425094"/>
              </p:ext>
            </p:extLst>
          </p:nvPr>
        </p:nvGraphicFramePr>
        <p:xfrm>
          <a:off x="152400" y="1219199"/>
          <a:ext cx="8839200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26412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Background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7CA6D7-5834-4870-B79F-22DEE8F97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09927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706E5076-20EB-4F60-8EA0-D0451C9C47D4}"/>
              </a:ext>
            </a:extLst>
          </p:cNvPr>
          <p:cNvSpPr/>
          <p:nvPr/>
        </p:nvSpPr>
        <p:spPr>
          <a:xfrm>
            <a:off x="1143000" y="1447800"/>
            <a:ext cx="7620000" cy="10556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Reentry Services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44028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Background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7179498-9D46-4ED3-BC77-92FF585E8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116567"/>
              </p:ext>
            </p:extLst>
          </p:nvPr>
        </p:nvGraphicFramePr>
        <p:xfrm>
          <a:off x="152400" y="1142999"/>
          <a:ext cx="8839200" cy="498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377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Background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93C236-4191-414C-8B75-5FE64A30D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25124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D515D-772E-4FB1-9B49-4A209D686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400800"/>
            <a:ext cx="28575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1013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</TotalTime>
  <Words>975</Words>
  <Application>Microsoft Macintosh PowerPoint</Application>
  <PresentationFormat>On-screen Show (4:3)</PresentationFormat>
  <Paragraphs>148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Encode Sans Normal</vt:lpstr>
      <vt:lpstr>1_Default Design</vt:lpstr>
      <vt:lpstr>2_Default Design</vt:lpstr>
      <vt:lpstr>Office Theme</vt:lpstr>
      <vt:lpstr>Using GIS to Support Reentry Planning for Youth Exiting the Juvenile Justice System</vt:lpstr>
      <vt:lpstr>PowerPoint Presentation</vt:lpstr>
      <vt:lpstr>Overview of Presentation</vt:lpstr>
      <vt:lpstr>Background</vt:lpstr>
      <vt:lpstr>Background</vt:lpstr>
      <vt:lpstr>Background</vt:lpstr>
      <vt:lpstr>Background</vt:lpstr>
      <vt:lpstr>Background</vt:lpstr>
      <vt:lpstr>Background</vt:lpstr>
      <vt:lpstr>Methods</vt:lpstr>
      <vt:lpstr>Methods</vt:lpstr>
      <vt:lpstr>Methods</vt:lpstr>
      <vt:lpstr>Methods</vt:lpstr>
      <vt:lpstr>Findings*</vt:lpstr>
      <vt:lpstr>Findings*</vt:lpstr>
      <vt:lpstr>Findings*</vt:lpstr>
      <vt:lpstr>Findings*</vt:lpstr>
      <vt:lpstr>Findings*</vt:lpstr>
      <vt:lpstr>Findings*</vt:lpstr>
      <vt:lpstr>Findings*</vt:lpstr>
      <vt:lpstr>Time’s Up!</vt:lpstr>
      <vt:lpstr>References and Notes</vt:lpstr>
    </vt:vector>
  </TitlesOfParts>
  <Company>RR Donnelley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 Donnelley</dc:creator>
  <cp:lastModifiedBy>Elizabeth H. Bedford</cp:lastModifiedBy>
  <cp:revision>102</cp:revision>
  <dcterms:created xsi:type="dcterms:W3CDTF">2010-02-23T00:58:46Z</dcterms:created>
  <dcterms:modified xsi:type="dcterms:W3CDTF">2019-05-21T23:11:06Z</dcterms:modified>
</cp:coreProperties>
</file>