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5143500" type="screen16x9"/>
  <p:notesSz cx="6858000" cy="9144000"/>
  <p:embeddedFontLst>
    <p:embeddedFont>
      <p:font typeface="Karla" pitchFamily="2" charset="0"/>
      <p:regular r:id="rId10"/>
      <p:bold r:id="rId11"/>
      <p:italic r:id="rId12"/>
      <p:boldItalic r:id="rId13"/>
    </p:embeddedFont>
    <p:embeddedFont>
      <p:font typeface="Montserrat" panose="000005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1345236ec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1345236ec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1345236ec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1345236ec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1345236ec_0_3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1345236ec_0_3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1345236ec_0_3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1345236ec_0_3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1345236ec_0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1345236ec_0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1345236ec_0_4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1345236ec_0_4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1345236ec_0_4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1345236ec_0_4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5" name="Google Shape;15;p3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48300" y="1354750"/>
            <a:ext cx="3522300" cy="298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724950" y="3265700"/>
            <a:ext cx="1906200" cy="103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">
  <p:cSld name="BLANK_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_1_2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0" name="Google Shape;20;p4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838309" y="1807900"/>
            <a:ext cx="31482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838250" y="2419350"/>
            <a:ext cx="31482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ig image">
  <p:cSld name="TITLE_1_2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2092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6" name="Google Shape;26;p5"/>
          <p:cNvSpPr/>
          <p:nvPr/>
        </p:nvSpPr>
        <p:spPr>
          <a:xfrm>
            <a:off x="-193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609704" y="4116875"/>
            <a:ext cx="16098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1" name="Google Shape;31;p6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2" name="Google Shape;32;p6"/>
          <p:cNvSpPr txBox="1"/>
          <p:nvPr/>
        </p:nvSpPr>
        <p:spPr>
          <a:xfrm>
            <a:off x="799645" y="697675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CCCCC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12000">
              <a:solidFill>
                <a:srgbClr val="CCCCC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50" y="1657350"/>
            <a:ext cx="53241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▸"/>
              <a:defRPr sz="2400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43" name="Google Shape;43;p8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41001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0" name="Google Shape;50;p9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841000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3043281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5245562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8" name="Google Shape;58;p10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3" name="Google Shape;63;p11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41000" y="4025300"/>
            <a:ext cx="78459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8" name="Google Shape;68;p12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741100"/>
            <a:ext cx="51852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5185200" cy="22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4336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ctrTitle" idx="4294967295"/>
          </p:nvPr>
        </p:nvSpPr>
        <p:spPr>
          <a:xfrm>
            <a:off x="685800" y="2273050"/>
            <a:ext cx="6320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300"/>
              <a:t> Activity: </a:t>
            </a:r>
            <a:r>
              <a:rPr lang="en" sz="5300">
                <a:solidFill>
                  <a:srgbClr val="F44336"/>
                </a:solidFill>
              </a:rPr>
              <a:t>Ideation Rounds</a:t>
            </a:r>
            <a:endParaRPr sz="5300">
              <a:solidFill>
                <a:srgbClr val="F44336"/>
              </a:solidFill>
            </a:endParaRPr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4294967295"/>
          </p:nvPr>
        </p:nvSpPr>
        <p:spPr>
          <a:xfrm>
            <a:off x="685800" y="3716355"/>
            <a:ext cx="5251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To generate and collect ideas, and to consolidate them into a project vision</a:t>
            </a:r>
            <a:endParaRPr/>
          </a:p>
        </p:txBody>
      </p:sp>
      <p:grpSp>
        <p:nvGrpSpPr>
          <p:cNvPr id="113" name="Google Shape;113;p18"/>
          <p:cNvGrpSpPr/>
          <p:nvPr/>
        </p:nvGrpSpPr>
        <p:grpSpPr>
          <a:xfrm>
            <a:off x="763880" y="678997"/>
            <a:ext cx="664653" cy="1053757"/>
            <a:chOff x="6718575" y="2318625"/>
            <a:chExt cx="256950" cy="407375"/>
          </a:xfrm>
        </p:grpSpPr>
        <p:sp>
          <p:nvSpPr>
            <p:cNvPr id="114" name="Google Shape;114;p18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8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8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8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8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1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841000" y="1261675"/>
            <a:ext cx="5951700" cy="32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Instructions</a:t>
            </a:r>
            <a:endParaRPr b="1"/>
          </a:p>
          <a:p>
            <a:pPr marL="457200" lvl="0" indent="-317500" algn="l" rtl="0">
              <a:spcBef>
                <a:spcPts val="600"/>
              </a:spcBef>
              <a:spcAft>
                <a:spcPts val="0"/>
              </a:spcAft>
              <a:buSzPts val="1400"/>
              <a:buChar char="▸"/>
            </a:pPr>
            <a:r>
              <a:rPr lang="en" sz="1400"/>
              <a:t>In groups of 2-3, we will generate ideas in rounds.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" sz="1400"/>
              <a:t>Content Ideas (video concepts, themes, topics)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" sz="1400"/>
              <a:t>Marketing Ideas (audience and distribution)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" sz="1400"/>
              <a:t>Goals of the Project (produce an elevator statement)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▸"/>
            </a:pPr>
            <a:r>
              <a:rPr lang="en" sz="1400"/>
              <a:t>Each group focuses on a specific area and generates ideas. After 10 minutes, we switch rooms until everybody has generated ideas in all three rooms. 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" sz="1400"/>
              <a:t>Add new ideas and +1 existing ideas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▸"/>
            </a:pPr>
            <a:r>
              <a:rPr lang="en" sz="1400"/>
              <a:t>Last step: refining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" sz="1400"/>
              <a:t>In new small groups, we will refine and consolidate the ideas into an “elevator pitch”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▸"/>
            </a:pPr>
            <a:r>
              <a:rPr lang="en" sz="1400"/>
              <a:t>Share out</a:t>
            </a: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Ideation </a:t>
            </a:r>
            <a:r>
              <a:rPr lang="en">
                <a:solidFill>
                  <a:srgbClr val="E91E63"/>
                </a:solidFill>
              </a:rPr>
              <a:t>Rounds</a:t>
            </a:r>
            <a:r>
              <a:rPr lang="en"/>
              <a:t> </a:t>
            </a:r>
            <a:endParaRPr/>
          </a:p>
        </p:txBody>
      </p:sp>
      <p:sp>
        <p:nvSpPr>
          <p:cNvPr id="129" name="Google Shape;129;p19"/>
          <p:cNvSpPr/>
          <p:nvPr/>
        </p:nvSpPr>
        <p:spPr>
          <a:xfrm>
            <a:off x="270377" y="723226"/>
            <a:ext cx="485675" cy="441808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3AB7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788850" y="666525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Round One: 10 Minutes</a:t>
            </a:r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37" name="Google Shape;137;p20"/>
          <p:cNvSpPr txBox="1"/>
          <p:nvPr/>
        </p:nvSpPr>
        <p:spPr>
          <a:xfrm>
            <a:off x="843575" y="1417675"/>
            <a:ext cx="5366100" cy="31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1: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Content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2: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Marketing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3: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Project Goals</a:t>
            </a:r>
            <a:endParaRPr sz="1800" dirty="0"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96F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>
            <a:spLocks noGrp="1"/>
          </p:cNvSpPr>
          <p:nvPr>
            <p:ph type="title"/>
          </p:nvPr>
        </p:nvSpPr>
        <p:spPr>
          <a:xfrm>
            <a:off x="788850" y="666525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Round Two  </a:t>
            </a:r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44" name="Google Shape;144;p21"/>
          <p:cNvSpPr txBox="1"/>
          <p:nvPr/>
        </p:nvSpPr>
        <p:spPr>
          <a:xfrm>
            <a:off x="878725" y="1241925"/>
            <a:ext cx="4801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1: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Content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2: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Marketing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3: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Project Goals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7D8B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title"/>
          </p:nvPr>
        </p:nvSpPr>
        <p:spPr>
          <a:xfrm>
            <a:off x="788850" y="666525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Round Three </a:t>
            </a:r>
            <a:endParaRPr/>
          </a:p>
        </p:txBody>
      </p:sp>
      <p:sp>
        <p:nvSpPr>
          <p:cNvPr id="150" name="Google Shape;150;p2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51" name="Google Shape;151;p22"/>
          <p:cNvSpPr txBox="1"/>
          <p:nvPr/>
        </p:nvSpPr>
        <p:spPr>
          <a:xfrm>
            <a:off x="788850" y="1277100"/>
            <a:ext cx="51747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1: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Content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2: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Marketing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3: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Project Goals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51B5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>
            <a:spLocks noGrp="1"/>
          </p:cNvSpPr>
          <p:nvPr>
            <p:ph type="title"/>
          </p:nvPr>
        </p:nvSpPr>
        <p:spPr>
          <a:xfrm>
            <a:off x="788850" y="666525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Refining </a:t>
            </a:r>
            <a:endParaRPr/>
          </a:p>
        </p:txBody>
      </p:sp>
      <p:sp>
        <p:nvSpPr>
          <p:cNvPr id="157" name="Google Shape;157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58" name="Google Shape;158;p23"/>
          <p:cNvSpPr txBox="1"/>
          <p:nvPr/>
        </p:nvSpPr>
        <p:spPr>
          <a:xfrm>
            <a:off x="576175" y="1160100"/>
            <a:ext cx="72648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1: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Content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2: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Marketing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Breakout 3: </a:t>
            </a:r>
            <a:r>
              <a:rPr lang="en" sz="1800" u="sng" dirty="0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</a:rPr>
              <a:t>Project Goals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700" dirty="0">
                <a:latin typeface="Karla"/>
                <a:ea typeface="Karla"/>
                <a:cs typeface="Karla"/>
                <a:sym typeface="Karla"/>
              </a:rPr>
              <a:t>Tips for refining:</a:t>
            </a:r>
            <a:endParaRPr sz="1700" dirty="0"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Identify themes &amp; quickly group ideas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Summarize themes into 2-3 sentences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Identify what excites/interests you about these ideas/themes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▸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Consider: 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▹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How would you convey your summary in a way that would make sense to someone unfamiliar to the project?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▹"/>
            </a:pPr>
            <a:r>
              <a:rPr lang="en" sz="1800" dirty="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rPr>
              <a:t>Why do these themes stand out to your group?</a:t>
            </a:r>
            <a:endParaRPr sz="1800" dirty="0">
              <a:solidFill>
                <a:schemeClr val="dk1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107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>
            <a:spLocks noGrp="1"/>
          </p:cNvSpPr>
          <p:nvPr>
            <p:ph type="title"/>
          </p:nvPr>
        </p:nvSpPr>
        <p:spPr>
          <a:xfrm>
            <a:off x="999750" y="2095925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Share Out </a:t>
            </a:r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viragus template">
  <a:themeElements>
    <a:clrScheme name="Custom 347">
      <a:dk1>
        <a:srgbClr val="666666"/>
      </a:dk1>
      <a:lt1>
        <a:srgbClr val="FFFFFF"/>
      </a:lt1>
      <a:dk2>
        <a:srgbClr val="999999"/>
      </a:dk2>
      <a:lt2>
        <a:srgbClr val="FFFFFF"/>
      </a:lt2>
      <a:accent1>
        <a:srgbClr val="8BC34A"/>
      </a:accent1>
      <a:accent2>
        <a:srgbClr val="00BCD4"/>
      </a:accent2>
      <a:accent3>
        <a:srgbClr val="9C27B0"/>
      </a:accent3>
      <a:accent4>
        <a:srgbClr val="E91E63"/>
      </a:accent4>
      <a:accent5>
        <a:srgbClr val="FF9800"/>
      </a:accent5>
      <a:accent6>
        <a:srgbClr val="FFEB3B"/>
      </a:accent6>
      <a:hlink>
        <a:srgbClr val="2196F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On-screen Show (16:9)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Montserrat</vt:lpstr>
      <vt:lpstr>Arial</vt:lpstr>
      <vt:lpstr>Karla</vt:lpstr>
      <vt:lpstr>Arviragus template</vt:lpstr>
      <vt:lpstr> Activity: Ideation Rounds</vt:lpstr>
      <vt:lpstr>Ideation Rounds </vt:lpstr>
      <vt:lpstr>Round One: 10 Minutes</vt:lpstr>
      <vt:lpstr>Round Two  </vt:lpstr>
      <vt:lpstr>Round Three </vt:lpstr>
      <vt:lpstr>Refining </vt:lpstr>
      <vt:lpstr>Share Out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Activity: Ideation Rounds</dc:title>
  <cp:lastModifiedBy>Maggie Faber</cp:lastModifiedBy>
  <cp:revision>1</cp:revision>
  <dcterms:modified xsi:type="dcterms:W3CDTF">2022-07-26T17:41:51Z</dcterms:modified>
</cp:coreProperties>
</file>