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9756650" cx="13002775"/>
  <p:notesSz cx="6858000" cy="9144000"/>
  <p:embeddedFontLst>
    <p:embeddedFont>
      <p:font typeface="Encode Sans"/>
      <p:regular r:id="rId27"/>
      <p:bold r:id="rId28"/>
    </p:embeddedFont>
    <p:embeddedFont>
      <p:font typeface="Encode Sans SemiBold"/>
      <p:regular r:id="rId29"/>
      <p:bold r:id="rId30"/>
    </p:embeddedFont>
    <p:embeddedFont>
      <p:font typeface="Helvetica Neue"/>
      <p:regular r:id="rId31"/>
      <p:bold r:id="rId32"/>
      <p:italic r:id="rId33"/>
      <p:boldItalic r:id="rId34"/>
    </p:embeddedFont>
    <p:embeddedFont>
      <p:font typeface="Helvetica Neue Light"/>
      <p:regular r:id="rId35"/>
      <p:bold r:id="rId36"/>
      <p:italic r:id="rId37"/>
      <p:boldItalic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73">
          <p15:clr>
            <a:srgbClr val="747775"/>
          </p15:clr>
        </p15:guide>
        <p15:guide id="2" pos="4095">
          <p15:clr>
            <a:srgbClr val="747775"/>
          </p15:clr>
        </p15:guide>
      </p15:sldGuideLst>
    </p:ext>
    <p:ext uri="GoogleSlidesCustomDataVersion2">
      <go:slidesCustomData xmlns:go="http://customooxmlschemas.google.com/" r:id="rId43" roundtripDataSignature="AMtx7mg7fNNGfUs3NUuhrVKgB6ew1tZ/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7A62FFF-0E4E-4C57-A67F-CF8CFB2AA25A}">
  <a:tblStyle styleId="{D7A62FFF-0E4E-4C57-A67F-CF8CFB2AA25A}" styleName="Table_0">
    <a:wholeTbl>
      <a:tcTxStyle b="off" i="off">
        <a:font>
          <a:latin typeface="Arial"/>
          <a:ea typeface="Arial"/>
          <a:cs typeface="Arial"/>
        </a:font>
        <a:srgbClr val="000000"/>
      </a:tcTxStyle>
      <a:tcStyle>
        <a:tcBdr>
          <a:left>
            <a:ln cap="flat" cmpd="sng" w="12700">
              <a:solidFill>
                <a:srgbClr val="354374"/>
              </a:solidFill>
              <a:prstDash val="solid"/>
              <a:round/>
              <a:headEnd len="sm" w="sm" type="none"/>
              <a:tailEnd len="sm" w="sm" type="none"/>
            </a:ln>
          </a:left>
          <a:right>
            <a:ln cap="flat" cmpd="sng" w="12700">
              <a:solidFill>
                <a:srgbClr val="354374"/>
              </a:solidFill>
              <a:prstDash val="solid"/>
              <a:round/>
              <a:headEnd len="sm" w="sm" type="none"/>
              <a:tailEnd len="sm" w="sm" type="none"/>
            </a:ln>
          </a:right>
          <a:top>
            <a:ln cap="flat" cmpd="sng" w="12700">
              <a:solidFill>
                <a:srgbClr val="354374"/>
              </a:solidFill>
              <a:prstDash val="solid"/>
              <a:round/>
              <a:headEnd len="sm" w="sm" type="none"/>
              <a:tailEnd len="sm" w="sm" type="none"/>
            </a:ln>
          </a:top>
          <a:bottom>
            <a:ln cap="flat" cmpd="sng" w="12700">
              <a:solidFill>
                <a:srgbClr val="354374"/>
              </a:solidFill>
              <a:prstDash val="solid"/>
              <a:round/>
              <a:headEnd len="sm" w="sm" type="none"/>
              <a:tailEnd len="sm" w="sm" type="none"/>
            </a:ln>
          </a:bottom>
          <a:insideH>
            <a:ln cap="flat" cmpd="sng" w="12700">
              <a:solidFill>
                <a:srgbClr val="354374"/>
              </a:solidFill>
              <a:prstDash val="solid"/>
              <a:round/>
              <a:headEnd len="sm" w="sm" type="none"/>
              <a:tailEnd len="sm" w="sm" type="none"/>
            </a:ln>
          </a:insideH>
          <a:insideV>
            <a:ln cap="flat" cmpd="sng" w="12700">
              <a:solidFill>
                <a:srgbClr val="354374"/>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73" orient="horz"/>
        <p:guide pos="4095"/>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4.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EncodeSans-bold.fntdata"/><Relationship Id="rId27" Type="http://schemas.openxmlformats.org/officeDocument/2006/relationships/font" Target="fonts/EncodeSan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EncodeSansSemiBo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regular.fntdata"/><Relationship Id="rId30" Type="http://schemas.openxmlformats.org/officeDocument/2006/relationships/font" Target="fonts/EncodeSansSemiBold-bold.fntdata"/><Relationship Id="rId11" Type="http://schemas.openxmlformats.org/officeDocument/2006/relationships/slide" Target="slides/slide5.xml"/><Relationship Id="rId33" Type="http://schemas.openxmlformats.org/officeDocument/2006/relationships/font" Target="fonts/HelveticaNeue-italic.fntdata"/><Relationship Id="rId10" Type="http://schemas.openxmlformats.org/officeDocument/2006/relationships/slide" Target="slides/slide4.xml"/><Relationship Id="rId32" Type="http://schemas.openxmlformats.org/officeDocument/2006/relationships/font" Target="fonts/HelveticaNeue-bold.fntdata"/><Relationship Id="rId13" Type="http://schemas.openxmlformats.org/officeDocument/2006/relationships/slide" Target="slides/slide7.xml"/><Relationship Id="rId35" Type="http://schemas.openxmlformats.org/officeDocument/2006/relationships/font" Target="fonts/HelveticaNeueLight-regular.fntdata"/><Relationship Id="rId12" Type="http://schemas.openxmlformats.org/officeDocument/2006/relationships/slide" Target="slides/slide6.xml"/><Relationship Id="rId34" Type="http://schemas.openxmlformats.org/officeDocument/2006/relationships/font" Target="fonts/HelveticaNeue-boldItalic.fntdata"/><Relationship Id="rId15" Type="http://schemas.openxmlformats.org/officeDocument/2006/relationships/slide" Target="slides/slide9.xml"/><Relationship Id="rId37" Type="http://schemas.openxmlformats.org/officeDocument/2006/relationships/font" Target="fonts/HelveticaNeueLight-italic.fntdata"/><Relationship Id="rId14" Type="http://schemas.openxmlformats.org/officeDocument/2006/relationships/slide" Target="slides/slide8.xml"/><Relationship Id="rId36" Type="http://schemas.openxmlformats.org/officeDocument/2006/relationships/font" Target="fonts/HelveticaNeueLight-bold.fntdata"/><Relationship Id="rId17" Type="http://schemas.openxmlformats.org/officeDocument/2006/relationships/slide" Target="slides/slide11.xml"/><Relationship Id="rId39" Type="http://schemas.openxmlformats.org/officeDocument/2006/relationships/font" Target="fonts/OpenSans-regular.fntdata"/><Relationship Id="rId16" Type="http://schemas.openxmlformats.org/officeDocument/2006/relationships/slide" Target="slides/slide10.xml"/><Relationship Id="rId38" Type="http://schemas.openxmlformats.org/officeDocument/2006/relationships/font" Target="fonts/HelveticaNeueLight-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p:nvPr>
            <p:ph idx="2" type="sldImg"/>
          </p:nvPr>
        </p:nvSpPr>
        <p:spPr>
          <a:xfrm>
            <a:off x="1144070" y="685800"/>
            <a:ext cx="45699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 name="Google Shape;58;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t>I’m showcasing how we used a data visualization as a tool to reduce barriers to understanding and using climate data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0: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Map is fully interactable and will give you both the county mean and point value for the climate indicator selected.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All of this is downloadable, including the maps as .png and .tiff files, and the table as a .csv</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Up till now, I’ve showcased how CMRW visualized how much, how fast, and where climate is changing. This isn’t the whole story though, and only gets at one piece of information that is necessary for assessing a community’s vulnerability.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4: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Information on biophysical climate impacts alone does not capture local variation in populations, assets, and ecosystems that will determine their vulnerability to climate hazards. Ultimately, the communities doing the planning will know the their sensitivities and capacity to adapt better than we will. But we can point them in a direction that may be useful.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5: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Creating a data viz is all well and good, but will it get use?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6:notes"/>
          <p:cNvSpPr/>
          <p:nvPr>
            <p:ph idx="2" type="sldImg"/>
          </p:nvPr>
        </p:nvSpPr>
        <p:spPr>
          <a:xfrm>
            <a:off x="1144070" y="685800"/>
            <a:ext cx="45699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5" name="Google Shape;175;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6" name="Google Shape;176;p1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Helvetica Neue"/>
              <a:buNone/>
            </a:pPr>
            <a:fld id="{00000000-1234-1234-1234-123412341234}" type="slidenum">
              <a:rPr b="1" i="0" lang="en" sz="2400" u="none" cap="none" strike="noStrike">
                <a:solidFill>
                  <a:srgbClr val="000000"/>
                </a:solidFill>
                <a:latin typeface="Helvetica Neue"/>
                <a:ea typeface="Helvetica Neue"/>
                <a:cs typeface="Helvetica Neue"/>
                <a:sym typeface="Helvetica Neue"/>
              </a:rPr>
              <a:t>‹#›</a:t>
            </a:fld>
            <a:endParaRPr b="1" i="0" sz="2400" u="none" cap="none" strike="noStrik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7: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8: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9: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0: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4:notes"/>
          <p:cNvSpPr/>
          <p:nvPr>
            <p:ph idx="2" type="sldImg"/>
          </p:nvPr>
        </p:nvSpPr>
        <p:spPr>
          <a:xfrm>
            <a:off x="1144070" y="685800"/>
            <a:ext cx="45699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 name="Google Shape;74;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84" name="Google Shape;84;p2:notes"/>
          <p:cNvSpPr/>
          <p:nvPr>
            <p:ph idx="2" type="sldImg"/>
          </p:nvPr>
        </p:nvSpPr>
        <p:spPr>
          <a:xfrm>
            <a:off x="1145646" y="685800"/>
            <a:ext cx="45684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 name="Google Shape;85;p2:notes"/>
          <p:cNvSpPr txBox="1"/>
          <p:nvPr>
            <p:ph idx="1" type="body"/>
          </p:nvPr>
        </p:nvSpPr>
        <p:spPr>
          <a:xfrm>
            <a:off x="913563" y="4343716"/>
            <a:ext cx="5031000" cy="4113900"/>
          </a:xfrm>
          <a:prstGeom prst="rect">
            <a:avLst/>
          </a:prstGeom>
          <a:noFill/>
          <a:ln>
            <a:noFill/>
          </a:ln>
        </p:spPr>
        <p:txBody>
          <a:bodyPr anchorCtr="0" anchor="t" bIns="43275" lIns="86550" spcFirstLastPara="1" rIns="86550" wrap="square" tIns="43275">
            <a:noAutofit/>
          </a:bodyPr>
          <a:lstStyle/>
          <a:p>
            <a:pPr indent="-281434" lvl="0" marL="281434" rtl="0" algn="l">
              <a:lnSpc>
                <a:spcPct val="117999"/>
              </a:lnSpc>
              <a:spcBef>
                <a:spcPts val="0"/>
              </a:spcBef>
              <a:spcAft>
                <a:spcPts val="0"/>
              </a:spcAft>
              <a:buSzPts val="1400"/>
              <a:buNone/>
            </a:pPr>
            <a:r>
              <a:t/>
            </a: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t>Among other things, we work to reduce barriers to understanding, accessing, and using climate projection information. Historically, we have done this through the publishing of reports specific to Washington State, and webtools that are specific to climate hazards such as extreme precipitation and sea level rise.</a:t>
            </a:r>
            <a:endParaRPr/>
          </a:p>
        </p:txBody>
      </p:sp>
      <p:sp>
        <p:nvSpPr>
          <p:cNvPr id="93" name="Google Shape;93;p5:notes"/>
          <p:cNvSpPr/>
          <p:nvPr>
            <p:ph idx="2" type="sldImg"/>
          </p:nvPr>
        </p:nvSpPr>
        <p:spPr>
          <a:xfrm>
            <a:off x="1144070" y="685800"/>
            <a:ext cx="45699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6: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300"/>
              </a:spcBef>
              <a:spcAft>
                <a:spcPts val="0"/>
              </a:spcAft>
              <a:buSzPts val="1100"/>
              <a:buNone/>
            </a:pPr>
            <a:r>
              <a:rPr lang="en" sz="1200">
                <a:solidFill>
                  <a:schemeClr val="dk1"/>
                </a:solidFill>
              </a:rPr>
              <a:t>As part of the 2021-2022 State Budget, CIG was tasked with providing “...</a:t>
            </a:r>
            <a:r>
              <a:rPr i="1" lang="en">
                <a:solidFill>
                  <a:schemeClr val="dk1"/>
                </a:solidFill>
              </a:rPr>
              <a:t> an updated climate risk assessment designed to inform future updates to the statewide climate resilience strategy.”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1144380" y="685800"/>
            <a:ext cx="4569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4300"/>
              </a:spcBef>
              <a:spcAft>
                <a:spcPts val="0"/>
              </a:spcAft>
              <a:buClr>
                <a:schemeClr val="dk1"/>
              </a:buClr>
              <a:buSzPts val="1200"/>
              <a:buChar char="•"/>
            </a:pPr>
            <a:r>
              <a:rPr lang="en" sz="1200">
                <a:solidFill>
                  <a:schemeClr val="dk1"/>
                </a:solidFill>
              </a:rPr>
              <a:t>Office of the Governor</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Washington Department of Fish and Wildlife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Department of Natural Resources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Emergency Management Department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Department of Ecology</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Department of Health</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Commerce Department</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rPr>
              <a:t>Interagency Climate Adaptation Network</a:t>
            </a:r>
            <a:endParaRPr>
              <a:solidFill>
                <a:schemeClr val="dk1"/>
              </a:solidFill>
            </a:endParaRPr>
          </a:p>
          <a:p>
            <a:pPr indent="0" lvl="0" marL="457200" rtl="0" algn="l">
              <a:lnSpc>
                <a:spcPct val="115000"/>
              </a:lnSpc>
              <a:spcBef>
                <a:spcPts val="0"/>
              </a:spcBef>
              <a:spcAft>
                <a:spcPts val="0"/>
              </a:spcAft>
              <a:buSzPts val="1100"/>
              <a:buNone/>
            </a:pPr>
            <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answered with a data viz!</a:t>
            </a:r>
            <a:endParaRPr/>
          </a:p>
        </p:txBody>
      </p:sp>
      <p:sp>
        <p:nvSpPr>
          <p:cNvPr id="117" name="Google Shape;117;p8:notes"/>
          <p:cNvSpPr/>
          <p:nvPr>
            <p:ph idx="2" type="sldImg"/>
          </p:nvPr>
        </p:nvSpPr>
        <p:spPr>
          <a:xfrm>
            <a:off x="1372563" y="1143000"/>
            <a:ext cx="41130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After a year of iteration, seeking feedback, and a ton of data analysis, we arrived here! CIG utilized its internal expertise and scoping process to curate and compile the most relevant climate impactsprojection data into this webtool, Climate Mapping for a Resilient Washington (CMRW).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For webtool creation, there’s always a trade-off between customization and simplicity of use. After many many conversations, we ended up including 27 different indicators (e.g., change in snowpack, changes in streamflow, changes in extreme heat, changes in flooding) that are relevant to a variety of different planning sectors, including water resources, zoning and development, recreation, and agriculture among others. </a:t>
            </a:r>
            <a:endParaRPr/>
          </a:p>
          <a:p>
            <a:pPr indent="0" lvl="0" marL="0" rtl="0" algn="l">
              <a:lnSpc>
                <a:spcPct val="100000"/>
              </a:lnSpc>
              <a:spcBef>
                <a:spcPts val="0"/>
              </a:spcBef>
              <a:spcAft>
                <a:spcPts val="0"/>
              </a:spcAft>
              <a:buSzPts val="1100"/>
              <a:buNone/>
            </a:pPr>
            <a:r>
              <a:t/>
            </a:r>
            <a:endParaRPr/>
          </a:p>
        </p:txBody>
      </p:sp>
      <p:sp>
        <p:nvSpPr>
          <p:cNvPr id="125" name="Google Shape;125;p9:notes"/>
          <p:cNvSpPr/>
          <p:nvPr>
            <p:ph idx="2" type="sldImg"/>
          </p:nvPr>
        </p:nvSpPr>
        <p:spPr>
          <a:xfrm>
            <a:off x="1372563" y="1143000"/>
            <a:ext cx="41130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2"/>
          <p:cNvSpPr txBox="1"/>
          <p:nvPr>
            <p:ph type="title"/>
          </p:nvPr>
        </p:nvSpPr>
        <p:spPr>
          <a:xfrm>
            <a:off x="443238" y="844163"/>
            <a:ext cx="12116400" cy="1086300"/>
          </a:xfrm>
          <a:prstGeom prst="rect">
            <a:avLst/>
          </a:prstGeom>
          <a:noFill/>
          <a:ln>
            <a:noFill/>
          </a:ln>
        </p:spPr>
        <p:txBody>
          <a:bodyPr anchorCtr="0" anchor="t" bIns="144475" lIns="144475" spcFirstLastPara="1" rIns="144475" wrap="square" tIns="144475">
            <a:norm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4400"/>
              <a:buNone/>
              <a:defRPr/>
            </a:lvl2pPr>
            <a:lvl3pPr lvl="2" algn="l">
              <a:lnSpc>
                <a:spcPct val="100000"/>
              </a:lnSpc>
              <a:spcBef>
                <a:spcPts val="0"/>
              </a:spcBef>
              <a:spcAft>
                <a:spcPts val="0"/>
              </a:spcAft>
              <a:buSzPts val="4400"/>
              <a:buNone/>
              <a:defRPr/>
            </a:lvl3pPr>
            <a:lvl4pPr lvl="3" algn="l">
              <a:lnSpc>
                <a:spcPct val="100000"/>
              </a:lnSpc>
              <a:spcBef>
                <a:spcPts val="0"/>
              </a:spcBef>
              <a:spcAft>
                <a:spcPts val="0"/>
              </a:spcAft>
              <a:buSzPts val="4400"/>
              <a:buNone/>
              <a:defRPr/>
            </a:lvl4pPr>
            <a:lvl5pPr lvl="4" algn="l">
              <a:lnSpc>
                <a:spcPct val="100000"/>
              </a:lnSpc>
              <a:spcBef>
                <a:spcPts val="0"/>
              </a:spcBef>
              <a:spcAft>
                <a:spcPts val="0"/>
              </a:spcAft>
              <a:buSzPts val="4400"/>
              <a:buNone/>
              <a:defRPr/>
            </a:lvl5pPr>
            <a:lvl6pPr lvl="5" algn="l">
              <a:lnSpc>
                <a:spcPct val="100000"/>
              </a:lnSpc>
              <a:spcBef>
                <a:spcPts val="0"/>
              </a:spcBef>
              <a:spcAft>
                <a:spcPts val="0"/>
              </a:spcAft>
              <a:buSzPts val="4400"/>
              <a:buNone/>
              <a:defRPr/>
            </a:lvl6pPr>
            <a:lvl7pPr lvl="6" algn="l">
              <a:lnSpc>
                <a:spcPct val="100000"/>
              </a:lnSpc>
              <a:spcBef>
                <a:spcPts val="0"/>
              </a:spcBef>
              <a:spcAft>
                <a:spcPts val="0"/>
              </a:spcAft>
              <a:buSzPts val="4400"/>
              <a:buNone/>
              <a:defRPr/>
            </a:lvl7pPr>
            <a:lvl8pPr lvl="7" algn="l">
              <a:lnSpc>
                <a:spcPct val="100000"/>
              </a:lnSpc>
              <a:spcBef>
                <a:spcPts val="0"/>
              </a:spcBef>
              <a:spcAft>
                <a:spcPts val="0"/>
              </a:spcAft>
              <a:buSzPts val="4400"/>
              <a:buNone/>
              <a:defRPr/>
            </a:lvl8pPr>
            <a:lvl9pPr lvl="8" algn="l">
              <a:lnSpc>
                <a:spcPct val="100000"/>
              </a:lnSpc>
              <a:spcBef>
                <a:spcPts val="0"/>
              </a:spcBef>
              <a:spcAft>
                <a:spcPts val="0"/>
              </a:spcAft>
              <a:buSzPts val="4400"/>
              <a:buNone/>
              <a:defRPr/>
            </a:lvl9pPr>
          </a:lstStyle>
          <a:p/>
        </p:txBody>
      </p:sp>
      <p:sp>
        <p:nvSpPr>
          <p:cNvPr id="11" name="Google Shape;11;p22"/>
          <p:cNvSpPr txBox="1"/>
          <p:nvPr>
            <p:ph idx="1" type="body"/>
          </p:nvPr>
        </p:nvSpPr>
        <p:spPr>
          <a:xfrm>
            <a:off x="443238" y="2186117"/>
            <a:ext cx="12116400" cy="6480600"/>
          </a:xfrm>
          <a:prstGeom prst="rect">
            <a:avLst/>
          </a:prstGeom>
          <a:noFill/>
          <a:ln>
            <a:noFill/>
          </a:ln>
        </p:spPr>
        <p:txBody>
          <a:bodyPr anchorCtr="0" anchor="t" bIns="144475" lIns="144475" spcFirstLastPara="1" rIns="144475" wrap="square" tIns="144475">
            <a:normAutofit/>
          </a:bodyPr>
          <a:lstStyle>
            <a:lvl1pPr indent="-406400" lvl="0" marL="457200" algn="l">
              <a:lnSpc>
                <a:spcPct val="115000"/>
              </a:lnSpc>
              <a:spcBef>
                <a:spcPts val="0"/>
              </a:spcBef>
              <a:spcAft>
                <a:spcPts val="0"/>
              </a:spcAft>
              <a:buSzPts val="2800"/>
              <a:buChar char="●"/>
              <a:defRPr/>
            </a:lvl1pPr>
            <a:lvl2pPr indent="-368300" lvl="1" marL="914400" algn="l">
              <a:lnSpc>
                <a:spcPct val="115000"/>
              </a:lnSpc>
              <a:spcBef>
                <a:spcPts val="0"/>
              </a:spcBef>
              <a:spcAft>
                <a:spcPts val="0"/>
              </a:spcAft>
              <a:buSzPts val="2200"/>
              <a:buChar char="○"/>
              <a:defRPr/>
            </a:lvl2pPr>
            <a:lvl3pPr indent="-368300" lvl="2" marL="1371600" algn="l">
              <a:lnSpc>
                <a:spcPct val="115000"/>
              </a:lnSpc>
              <a:spcBef>
                <a:spcPts val="0"/>
              </a:spcBef>
              <a:spcAft>
                <a:spcPts val="0"/>
              </a:spcAft>
              <a:buSzPts val="2200"/>
              <a:buChar char="■"/>
              <a:defRPr/>
            </a:lvl3pPr>
            <a:lvl4pPr indent="-368300" lvl="3" marL="1828800" algn="l">
              <a:lnSpc>
                <a:spcPct val="115000"/>
              </a:lnSpc>
              <a:spcBef>
                <a:spcPts val="0"/>
              </a:spcBef>
              <a:spcAft>
                <a:spcPts val="0"/>
              </a:spcAft>
              <a:buSzPts val="2200"/>
              <a:buChar char="●"/>
              <a:defRPr/>
            </a:lvl4pPr>
            <a:lvl5pPr indent="-368300" lvl="4" marL="2286000" algn="l">
              <a:lnSpc>
                <a:spcPct val="115000"/>
              </a:lnSpc>
              <a:spcBef>
                <a:spcPts val="0"/>
              </a:spcBef>
              <a:spcAft>
                <a:spcPts val="0"/>
              </a:spcAft>
              <a:buSzPts val="2200"/>
              <a:buChar char="○"/>
              <a:defRPr/>
            </a:lvl5pPr>
            <a:lvl6pPr indent="-368300" lvl="5" marL="2743200" algn="l">
              <a:lnSpc>
                <a:spcPct val="115000"/>
              </a:lnSpc>
              <a:spcBef>
                <a:spcPts val="0"/>
              </a:spcBef>
              <a:spcAft>
                <a:spcPts val="0"/>
              </a:spcAft>
              <a:buSzPts val="2200"/>
              <a:buChar char="■"/>
              <a:defRPr/>
            </a:lvl6pPr>
            <a:lvl7pPr indent="-368300" lvl="6" marL="3200400" algn="l">
              <a:lnSpc>
                <a:spcPct val="115000"/>
              </a:lnSpc>
              <a:spcBef>
                <a:spcPts val="0"/>
              </a:spcBef>
              <a:spcAft>
                <a:spcPts val="0"/>
              </a:spcAft>
              <a:buSzPts val="2200"/>
              <a:buChar char="●"/>
              <a:defRPr/>
            </a:lvl7pPr>
            <a:lvl8pPr indent="-368300" lvl="7" marL="3657600" algn="l">
              <a:lnSpc>
                <a:spcPct val="115000"/>
              </a:lnSpc>
              <a:spcBef>
                <a:spcPts val="0"/>
              </a:spcBef>
              <a:spcAft>
                <a:spcPts val="0"/>
              </a:spcAft>
              <a:buSzPts val="2200"/>
              <a:buChar char="○"/>
              <a:defRPr/>
            </a:lvl8pPr>
            <a:lvl9pPr indent="-368300" lvl="8" marL="4114800" algn="l">
              <a:lnSpc>
                <a:spcPct val="115000"/>
              </a:lnSpc>
              <a:spcBef>
                <a:spcPts val="0"/>
              </a:spcBef>
              <a:spcAft>
                <a:spcPts val="0"/>
              </a:spcAft>
              <a:buSzPts val="2200"/>
              <a:buChar char="■"/>
              <a:defRPr/>
            </a:lvl9pPr>
          </a:lstStyle>
          <a:p/>
        </p:txBody>
      </p:sp>
      <p:sp>
        <p:nvSpPr>
          <p:cNvPr id="12" name="Google Shape;12;p22"/>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31"/>
          <p:cNvSpPr/>
          <p:nvPr/>
        </p:nvSpPr>
        <p:spPr>
          <a:xfrm>
            <a:off x="6501388" y="-237"/>
            <a:ext cx="6501300" cy="9756600"/>
          </a:xfrm>
          <a:prstGeom prst="rect">
            <a:avLst/>
          </a:prstGeom>
          <a:solidFill>
            <a:schemeClr val="lt2"/>
          </a:solidFill>
          <a:ln>
            <a:noFill/>
          </a:ln>
        </p:spPr>
        <p:txBody>
          <a:bodyPr anchorCtr="0" anchor="ctr" bIns="144475" lIns="144475" spcFirstLastPara="1" rIns="144475" wrap="square" tIns="1444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1"/>
          <p:cNvSpPr txBox="1"/>
          <p:nvPr>
            <p:ph type="title"/>
          </p:nvPr>
        </p:nvSpPr>
        <p:spPr>
          <a:xfrm>
            <a:off x="377541" y="2339196"/>
            <a:ext cx="5752200" cy="2811900"/>
          </a:xfrm>
          <a:prstGeom prst="rect">
            <a:avLst/>
          </a:prstGeom>
          <a:noFill/>
          <a:ln>
            <a:noFill/>
          </a:ln>
        </p:spPr>
        <p:txBody>
          <a:bodyPr anchorCtr="0" anchor="b" bIns="144475" lIns="144475" spcFirstLastPara="1" rIns="144475" wrap="square" tIns="144475">
            <a:normAutofit/>
          </a:bodyPr>
          <a:lstStyle>
            <a:lvl1pPr lvl="0" algn="ctr">
              <a:lnSpc>
                <a:spcPct val="100000"/>
              </a:lnSpc>
              <a:spcBef>
                <a:spcPts val="0"/>
              </a:spcBef>
              <a:spcAft>
                <a:spcPts val="0"/>
              </a:spcAft>
              <a:buSzPts val="6600"/>
              <a:buNone/>
              <a:defRPr sz="6600"/>
            </a:lvl1pPr>
            <a:lvl2pPr lvl="1" algn="ctr">
              <a:lnSpc>
                <a:spcPct val="100000"/>
              </a:lnSpc>
              <a:spcBef>
                <a:spcPts val="0"/>
              </a:spcBef>
              <a:spcAft>
                <a:spcPts val="0"/>
              </a:spcAft>
              <a:buSzPts val="6600"/>
              <a:buNone/>
              <a:defRPr sz="6600"/>
            </a:lvl2pPr>
            <a:lvl3pPr lvl="2" algn="ctr">
              <a:lnSpc>
                <a:spcPct val="100000"/>
              </a:lnSpc>
              <a:spcBef>
                <a:spcPts val="0"/>
              </a:spcBef>
              <a:spcAft>
                <a:spcPts val="0"/>
              </a:spcAft>
              <a:buSzPts val="6600"/>
              <a:buNone/>
              <a:defRPr sz="6600"/>
            </a:lvl3pPr>
            <a:lvl4pPr lvl="3" algn="ctr">
              <a:lnSpc>
                <a:spcPct val="100000"/>
              </a:lnSpc>
              <a:spcBef>
                <a:spcPts val="0"/>
              </a:spcBef>
              <a:spcAft>
                <a:spcPts val="0"/>
              </a:spcAft>
              <a:buSzPts val="6600"/>
              <a:buNone/>
              <a:defRPr sz="6600"/>
            </a:lvl4pPr>
            <a:lvl5pPr lvl="4" algn="ctr">
              <a:lnSpc>
                <a:spcPct val="100000"/>
              </a:lnSpc>
              <a:spcBef>
                <a:spcPts val="0"/>
              </a:spcBef>
              <a:spcAft>
                <a:spcPts val="0"/>
              </a:spcAft>
              <a:buSzPts val="6600"/>
              <a:buNone/>
              <a:defRPr sz="6600"/>
            </a:lvl5pPr>
            <a:lvl6pPr lvl="5" algn="ctr">
              <a:lnSpc>
                <a:spcPct val="100000"/>
              </a:lnSpc>
              <a:spcBef>
                <a:spcPts val="0"/>
              </a:spcBef>
              <a:spcAft>
                <a:spcPts val="0"/>
              </a:spcAft>
              <a:buSzPts val="6600"/>
              <a:buNone/>
              <a:defRPr sz="6600"/>
            </a:lvl6pPr>
            <a:lvl7pPr lvl="6" algn="ctr">
              <a:lnSpc>
                <a:spcPct val="100000"/>
              </a:lnSpc>
              <a:spcBef>
                <a:spcPts val="0"/>
              </a:spcBef>
              <a:spcAft>
                <a:spcPts val="0"/>
              </a:spcAft>
              <a:buSzPts val="6600"/>
              <a:buNone/>
              <a:defRPr sz="6600"/>
            </a:lvl7pPr>
            <a:lvl8pPr lvl="7" algn="ctr">
              <a:lnSpc>
                <a:spcPct val="100000"/>
              </a:lnSpc>
              <a:spcBef>
                <a:spcPts val="0"/>
              </a:spcBef>
              <a:spcAft>
                <a:spcPts val="0"/>
              </a:spcAft>
              <a:buSzPts val="6600"/>
              <a:buNone/>
              <a:defRPr sz="6600"/>
            </a:lvl8pPr>
            <a:lvl9pPr lvl="8" algn="ctr">
              <a:lnSpc>
                <a:spcPct val="100000"/>
              </a:lnSpc>
              <a:spcBef>
                <a:spcPts val="0"/>
              </a:spcBef>
              <a:spcAft>
                <a:spcPts val="0"/>
              </a:spcAft>
              <a:buSzPts val="6600"/>
              <a:buNone/>
              <a:defRPr sz="6600"/>
            </a:lvl9pPr>
          </a:lstStyle>
          <a:p/>
        </p:txBody>
      </p:sp>
      <p:sp>
        <p:nvSpPr>
          <p:cNvPr id="46" name="Google Shape;46;p31"/>
          <p:cNvSpPr txBox="1"/>
          <p:nvPr>
            <p:ph idx="1" type="subTitle"/>
          </p:nvPr>
        </p:nvSpPr>
        <p:spPr>
          <a:xfrm>
            <a:off x="377541" y="5317123"/>
            <a:ext cx="5752200" cy="2342700"/>
          </a:xfrm>
          <a:prstGeom prst="rect">
            <a:avLst/>
          </a:prstGeom>
          <a:noFill/>
          <a:ln>
            <a:noFill/>
          </a:ln>
        </p:spPr>
        <p:txBody>
          <a:bodyPr anchorCtr="0" anchor="t" bIns="144475" lIns="144475" spcFirstLastPara="1" rIns="144475" wrap="square" tIns="144475">
            <a:normAutofit/>
          </a:bodyPr>
          <a:lstStyle>
            <a:lvl1pPr lvl="0" algn="ctr">
              <a:lnSpc>
                <a:spcPct val="100000"/>
              </a:lnSpc>
              <a:spcBef>
                <a:spcPts val="0"/>
              </a:spcBef>
              <a:spcAft>
                <a:spcPts val="0"/>
              </a:spcAft>
              <a:buSzPts val="3300"/>
              <a:buNone/>
              <a:defRPr sz="3300"/>
            </a:lvl1pPr>
            <a:lvl2pPr lvl="1" algn="ctr">
              <a:lnSpc>
                <a:spcPct val="100000"/>
              </a:lnSpc>
              <a:spcBef>
                <a:spcPts val="0"/>
              </a:spcBef>
              <a:spcAft>
                <a:spcPts val="0"/>
              </a:spcAft>
              <a:buSzPts val="3300"/>
              <a:buNone/>
              <a:defRPr sz="3300"/>
            </a:lvl2pPr>
            <a:lvl3pPr lvl="2" algn="ctr">
              <a:lnSpc>
                <a:spcPct val="100000"/>
              </a:lnSpc>
              <a:spcBef>
                <a:spcPts val="0"/>
              </a:spcBef>
              <a:spcAft>
                <a:spcPts val="0"/>
              </a:spcAft>
              <a:buSzPts val="3300"/>
              <a:buNone/>
              <a:defRPr sz="3300"/>
            </a:lvl3pPr>
            <a:lvl4pPr lvl="3" algn="ctr">
              <a:lnSpc>
                <a:spcPct val="100000"/>
              </a:lnSpc>
              <a:spcBef>
                <a:spcPts val="0"/>
              </a:spcBef>
              <a:spcAft>
                <a:spcPts val="0"/>
              </a:spcAft>
              <a:buSzPts val="3300"/>
              <a:buNone/>
              <a:defRPr sz="3300"/>
            </a:lvl4pPr>
            <a:lvl5pPr lvl="4" algn="ctr">
              <a:lnSpc>
                <a:spcPct val="100000"/>
              </a:lnSpc>
              <a:spcBef>
                <a:spcPts val="0"/>
              </a:spcBef>
              <a:spcAft>
                <a:spcPts val="0"/>
              </a:spcAft>
              <a:buSzPts val="3300"/>
              <a:buNone/>
              <a:defRPr sz="3300"/>
            </a:lvl5pPr>
            <a:lvl6pPr lvl="5" algn="ctr">
              <a:lnSpc>
                <a:spcPct val="100000"/>
              </a:lnSpc>
              <a:spcBef>
                <a:spcPts val="0"/>
              </a:spcBef>
              <a:spcAft>
                <a:spcPts val="0"/>
              </a:spcAft>
              <a:buSzPts val="3300"/>
              <a:buNone/>
              <a:defRPr sz="3300"/>
            </a:lvl6pPr>
            <a:lvl7pPr lvl="6" algn="ctr">
              <a:lnSpc>
                <a:spcPct val="100000"/>
              </a:lnSpc>
              <a:spcBef>
                <a:spcPts val="0"/>
              </a:spcBef>
              <a:spcAft>
                <a:spcPts val="0"/>
              </a:spcAft>
              <a:buSzPts val="3300"/>
              <a:buNone/>
              <a:defRPr sz="3300"/>
            </a:lvl7pPr>
            <a:lvl8pPr lvl="7" algn="ctr">
              <a:lnSpc>
                <a:spcPct val="100000"/>
              </a:lnSpc>
              <a:spcBef>
                <a:spcPts val="0"/>
              </a:spcBef>
              <a:spcAft>
                <a:spcPts val="0"/>
              </a:spcAft>
              <a:buSzPts val="3300"/>
              <a:buNone/>
              <a:defRPr sz="3300"/>
            </a:lvl8pPr>
            <a:lvl9pPr lvl="8" algn="ctr">
              <a:lnSpc>
                <a:spcPct val="100000"/>
              </a:lnSpc>
              <a:spcBef>
                <a:spcPts val="0"/>
              </a:spcBef>
              <a:spcAft>
                <a:spcPts val="0"/>
              </a:spcAft>
              <a:buSzPts val="3300"/>
              <a:buNone/>
              <a:defRPr sz="3300"/>
            </a:lvl9pPr>
          </a:lstStyle>
          <a:p/>
        </p:txBody>
      </p:sp>
      <p:sp>
        <p:nvSpPr>
          <p:cNvPr id="47" name="Google Shape;47;p31"/>
          <p:cNvSpPr txBox="1"/>
          <p:nvPr>
            <p:ph idx="2" type="body"/>
          </p:nvPr>
        </p:nvSpPr>
        <p:spPr>
          <a:xfrm>
            <a:off x="7023973" y="1373490"/>
            <a:ext cx="5456100" cy="7009200"/>
          </a:xfrm>
          <a:prstGeom prst="rect">
            <a:avLst/>
          </a:prstGeom>
          <a:noFill/>
          <a:ln>
            <a:noFill/>
          </a:ln>
        </p:spPr>
        <p:txBody>
          <a:bodyPr anchorCtr="0" anchor="ctr" bIns="144475" lIns="144475" spcFirstLastPara="1" rIns="144475" wrap="square" tIns="144475">
            <a:normAutofit/>
          </a:bodyPr>
          <a:lstStyle>
            <a:lvl1pPr indent="-406400" lvl="0" marL="457200" algn="l">
              <a:lnSpc>
                <a:spcPct val="115000"/>
              </a:lnSpc>
              <a:spcBef>
                <a:spcPts val="0"/>
              </a:spcBef>
              <a:spcAft>
                <a:spcPts val="0"/>
              </a:spcAft>
              <a:buSzPts val="2800"/>
              <a:buChar char="●"/>
              <a:defRPr/>
            </a:lvl1pPr>
            <a:lvl2pPr indent="-368300" lvl="1" marL="914400" algn="l">
              <a:lnSpc>
                <a:spcPct val="115000"/>
              </a:lnSpc>
              <a:spcBef>
                <a:spcPts val="0"/>
              </a:spcBef>
              <a:spcAft>
                <a:spcPts val="0"/>
              </a:spcAft>
              <a:buSzPts val="2200"/>
              <a:buChar char="○"/>
              <a:defRPr/>
            </a:lvl2pPr>
            <a:lvl3pPr indent="-368300" lvl="2" marL="1371600" algn="l">
              <a:lnSpc>
                <a:spcPct val="115000"/>
              </a:lnSpc>
              <a:spcBef>
                <a:spcPts val="0"/>
              </a:spcBef>
              <a:spcAft>
                <a:spcPts val="0"/>
              </a:spcAft>
              <a:buSzPts val="2200"/>
              <a:buChar char="■"/>
              <a:defRPr/>
            </a:lvl3pPr>
            <a:lvl4pPr indent="-368300" lvl="3" marL="1828800" algn="l">
              <a:lnSpc>
                <a:spcPct val="115000"/>
              </a:lnSpc>
              <a:spcBef>
                <a:spcPts val="0"/>
              </a:spcBef>
              <a:spcAft>
                <a:spcPts val="0"/>
              </a:spcAft>
              <a:buSzPts val="2200"/>
              <a:buChar char="●"/>
              <a:defRPr/>
            </a:lvl4pPr>
            <a:lvl5pPr indent="-368300" lvl="4" marL="2286000" algn="l">
              <a:lnSpc>
                <a:spcPct val="115000"/>
              </a:lnSpc>
              <a:spcBef>
                <a:spcPts val="0"/>
              </a:spcBef>
              <a:spcAft>
                <a:spcPts val="0"/>
              </a:spcAft>
              <a:buSzPts val="2200"/>
              <a:buChar char="○"/>
              <a:defRPr/>
            </a:lvl5pPr>
            <a:lvl6pPr indent="-368300" lvl="5" marL="2743200" algn="l">
              <a:lnSpc>
                <a:spcPct val="115000"/>
              </a:lnSpc>
              <a:spcBef>
                <a:spcPts val="0"/>
              </a:spcBef>
              <a:spcAft>
                <a:spcPts val="0"/>
              </a:spcAft>
              <a:buSzPts val="2200"/>
              <a:buChar char="■"/>
              <a:defRPr/>
            </a:lvl6pPr>
            <a:lvl7pPr indent="-368300" lvl="6" marL="3200400" algn="l">
              <a:lnSpc>
                <a:spcPct val="115000"/>
              </a:lnSpc>
              <a:spcBef>
                <a:spcPts val="0"/>
              </a:spcBef>
              <a:spcAft>
                <a:spcPts val="0"/>
              </a:spcAft>
              <a:buSzPts val="2200"/>
              <a:buChar char="●"/>
              <a:defRPr/>
            </a:lvl7pPr>
            <a:lvl8pPr indent="-368300" lvl="7" marL="3657600" algn="l">
              <a:lnSpc>
                <a:spcPct val="115000"/>
              </a:lnSpc>
              <a:spcBef>
                <a:spcPts val="0"/>
              </a:spcBef>
              <a:spcAft>
                <a:spcPts val="0"/>
              </a:spcAft>
              <a:buSzPts val="2200"/>
              <a:buChar char="○"/>
              <a:defRPr/>
            </a:lvl8pPr>
            <a:lvl9pPr indent="-368300" lvl="8" marL="4114800" algn="l">
              <a:lnSpc>
                <a:spcPct val="115000"/>
              </a:lnSpc>
              <a:spcBef>
                <a:spcPts val="0"/>
              </a:spcBef>
              <a:spcAft>
                <a:spcPts val="0"/>
              </a:spcAft>
              <a:buSzPts val="2200"/>
              <a:buChar char="■"/>
              <a:defRPr/>
            </a:lvl9pPr>
          </a:lstStyle>
          <a:p/>
        </p:txBody>
      </p:sp>
      <p:sp>
        <p:nvSpPr>
          <p:cNvPr id="48" name="Google Shape;48;p31"/>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32"/>
          <p:cNvSpPr txBox="1"/>
          <p:nvPr>
            <p:ph idx="1" type="body"/>
          </p:nvPr>
        </p:nvSpPr>
        <p:spPr>
          <a:xfrm>
            <a:off x="443238" y="8024932"/>
            <a:ext cx="8530200" cy="1147800"/>
          </a:xfrm>
          <a:prstGeom prst="rect">
            <a:avLst/>
          </a:prstGeom>
          <a:noFill/>
          <a:ln>
            <a:noFill/>
          </a:ln>
        </p:spPr>
        <p:txBody>
          <a:bodyPr anchorCtr="0" anchor="ctr" bIns="144475" lIns="144475" spcFirstLastPara="1" rIns="144475" wrap="square" tIns="144475">
            <a:normAutofit/>
          </a:bodyPr>
          <a:lstStyle>
            <a:lvl1pPr indent="-228600" lvl="0" marL="457200" algn="l">
              <a:lnSpc>
                <a:spcPct val="100000"/>
              </a:lnSpc>
              <a:spcBef>
                <a:spcPts val="0"/>
              </a:spcBef>
              <a:spcAft>
                <a:spcPts val="0"/>
              </a:spcAft>
              <a:buSzPts val="2800"/>
              <a:buNone/>
              <a:defRPr/>
            </a:lvl1pPr>
          </a:lstStyle>
          <a:p/>
        </p:txBody>
      </p:sp>
      <p:sp>
        <p:nvSpPr>
          <p:cNvPr id="51" name="Google Shape;51;p32"/>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33"/>
          <p:cNvSpPr txBox="1"/>
          <p:nvPr>
            <p:ph hasCustomPrompt="1" type="title"/>
          </p:nvPr>
        </p:nvSpPr>
        <p:spPr>
          <a:xfrm>
            <a:off x="443238" y="2098197"/>
            <a:ext cx="12116400" cy="3724500"/>
          </a:xfrm>
          <a:prstGeom prst="rect">
            <a:avLst/>
          </a:prstGeom>
          <a:noFill/>
          <a:ln>
            <a:noFill/>
          </a:ln>
        </p:spPr>
        <p:txBody>
          <a:bodyPr anchorCtr="0" anchor="b" bIns="144475" lIns="144475" spcFirstLastPara="1" rIns="144475" wrap="square" tIns="144475">
            <a:normAutofit/>
          </a:bodyPr>
          <a:lstStyle>
            <a:lvl1pPr lvl="0" algn="ctr">
              <a:lnSpc>
                <a:spcPct val="100000"/>
              </a:lnSpc>
              <a:spcBef>
                <a:spcPts val="0"/>
              </a:spcBef>
              <a:spcAft>
                <a:spcPts val="0"/>
              </a:spcAft>
              <a:buSzPts val="19000"/>
              <a:buNone/>
              <a:defRPr sz="19000"/>
            </a:lvl1pPr>
            <a:lvl2pPr lvl="1" algn="ctr">
              <a:lnSpc>
                <a:spcPct val="100000"/>
              </a:lnSpc>
              <a:spcBef>
                <a:spcPts val="0"/>
              </a:spcBef>
              <a:spcAft>
                <a:spcPts val="0"/>
              </a:spcAft>
              <a:buSzPts val="19000"/>
              <a:buNone/>
              <a:defRPr sz="19000"/>
            </a:lvl2pPr>
            <a:lvl3pPr lvl="2" algn="ctr">
              <a:lnSpc>
                <a:spcPct val="100000"/>
              </a:lnSpc>
              <a:spcBef>
                <a:spcPts val="0"/>
              </a:spcBef>
              <a:spcAft>
                <a:spcPts val="0"/>
              </a:spcAft>
              <a:buSzPts val="19000"/>
              <a:buNone/>
              <a:defRPr sz="19000"/>
            </a:lvl3pPr>
            <a:lvl4pPr lvl="3" algn="ctr">
              <a:lnSpc>
                <a:spcPct val="100000"/>
              </a:lnSpc>
              <a:spcBef>
                <a:spcPts val="0"/>
              </a:spcBef>
              <a:spcAft>
                <a:spcPts val="0"/>
              </a:spcAft>
              <a:buSzPts val="19000"/>
              <a:buNone/>
              <a:defRPr sz="19000"/>
            </a:lvl4pPr>
            <a:lvl5pPr lvl="4" algn="ctr">
              <a:lnSpc>
                <a:spcPct val="100000"/>
              </a:lnSpc>
              <a:spcBef>
                <a:spcPts val="0"/>
              </a:spcBef>
              <a:spcAft>
                <a:spcPts val="0"/>
              </a:spcAft>
              <a:buSzPts val="19000"/>
              <a:buNone/>
              <a:defRPr sz="19000"/>
            </a:lvl5pPr>
            <a:lvl6pPr lvl="5" algn="ctr">
              <a:lnSpc>
                <a:spcPct val="100000"/>
              </a:lnSpc>
              <a:spcBef>
                <a:spcPts val="0"/>
              </a:spcBef>
              <a:spcAft>
                <a:spcPts val="0"/>
              </a:spcAft>
              <a:buSzPts val="19000"/>
              <a:buNone/>
              <a:defRPr sz="19000"/>
            </a:lvl6pPr>
            <a:lvl7pPr lvl="6" algn="ctr">
              <a:lnSpc>
                <a:spcPct val="100000"/>
              </a:lnSpc>
              <a:spcBef>
                <a:spcPts val="0"/>
              </a:spcBef>
              <a:spcAft>
                <a:spcPts val="0"/>
              </a:spcAft>
              <a:buSzPts val="19000"/>
              <a:buNone/>
              <a:defRPr sz="19000"/>
            </a:lvl7pPr>
            <a:lvl8pPr lvl="7" algn="ctr">
              <a:lnSpc>
                <a:spcPct val="100000"/>
              </a:lnSpc>
              <a:spcBef>
                <a:spcPts val="0"/>
              </a:spcBef>
              <a:spcAft>
                <a:spcPts val="0"/>
              </a:spcAft>
              <a:buSzPts val="19000"/>
              <a:buNone/>
              <a:defRPr sz="19000"/>
            </a:lvl8pPr>
            <a:lvl9pPr lvl="8" algn="ctr">
              <a:lnSpc>
                <a:spcPct val="100000"/>
              </a:lnSpc>
              <a:spcBef>
                <a:spcPts val="0"/>
              </a:spcBef>
              <a:spcAft>
                <a:spcPts val="0"/>
              </a:spcAft>
              <a:buSzPts val="19000"/>
              <a:buNone/>
              <a:defRPr sz="19000"/>
            </a:lvl9pPr>
          </a:lstStyle>
          <a:p>
            <a:r>
              <a:t>xx%</a:t>
            </a:r>
          </a:p>
        </p:txBody>
      </p:sp>
      <p:sp>
        <p:nvSpPr>
          <p:cNvPr id="54" name="Google Shape;54;p33"/>
          <p:cNvSpPr txBox="1"/>
          <p:nvPr>
            <p:ph idx="1" type="body"/>
          </p:nvPr>
        </p:nvSpPr>
        <p:spPr>
          <a:xfrm>
            <a:off x="443238" y="5979422"/>
            <a:ext cx="12116400" cy="2467500"/>
          </a:xfrm>
          <a:prstGeom prst="rect">
            <a:avLst/>
          </a:prstGeom>
          <a:noFill/>
          <a:ln>
            <a:noFill/>
          </a:ln>
        </p:spPr>
        <p:txBody>
          <a:bodyPr anchorCtr="0" anchor="t" bIns="144475" lIns="144475" spcFirstLastPara="1" rIns="144475" wrap="square" tIns="144475">
            <a:normAutofit/>
          </a:bodyPr>
          <a:lstStyle>
            <a:lvl1pPr indent="-406400" lvl="0" marL="457200" algn="ctr">
              <a:lnSpc>
                <a:spcPct val="115000"/>
              </a:lnSpc>
              <a:spcBef>
                <a:spcPts val="0"/>
              </a:spcBef>
              <a:spcAft>
                <a:spcPts val="0"/>
              </a:spcAft>
              <a:buSzPts val="2800"/>
              <a:buChar char="●"/>
              <a:defRPr/>
            </a:lvl1pPr>
            <a:lvl2pPr indent="-368300" lvl="1" marL="914400" algn="ctr">
              <a:lnSpc>
                <a:spcPct val="115000"/>
              </a:lnSpc>
              <a:spcBef>
                <a:spcPts val="0"/>
              </a:spcBef>
              <a:spcAft>
                <a:spcPts val="0"/>
              </a:spcAft>
              <a:buSzPts val="2200"/>
              <a:buChar char="○"/>
              <a:defRPr/>
            </a:lvl2pPr>
            <a:lvl3pPr indent="-368300" lvl="2" marL="1371600" algn="ctr">
              <a:lnSpc>
                <a:spcPct val="115000"/>
              </a:lnSpc>
              <a:spcBef>
                <a:spcPts val="0"/>
              </a:spcBef>
              <a:spcAft>
                <a:spcPts val="0"/>
              </a:spcAft>
              <a:buSzPts val="2200"/>
              <a:buChar char="■"/>
              <a:defRPr/>
            </a:lvl3pPr>
            <a:lvl4pPr indent="-368300" lvl="3" marL="1828800" algn="ctr">
              <a:lnSpc>
                <a:spcPct val="115000"/>
              </a:lnSpc>
              <a:spcBef>
                <a:spcPts val="0"/>
              </a:spcBef>
              <a:spcAft>
                <a:spcPts val="0"/>
              </a:spcAft>
              <a:buSzPts val="2200"/>
              <a:buChar char="●"/>
              <a:defRPr/>
            </a:lvl4pPr>
            <a:lvl5pPr indent="-368300" lvl="4" marL="2286000" algn="ctr">
              <a:lnSpc>
                <a:spcPct val="115000"/>
              </a:lnSpc>
              <a:spcBef>
                <a:spcPts val="0"/>
              </a:spcBef>
              <a:spcAft>
                <a:spcPts val="0"/>
              </a:spcAft>
              <a:buSzPts val="2200"/>
              <a:buChar char="○"/>
              <a:defRPr/>
            </a:lvl5pPr>
            <a:lvl6pPr indent="-368300" lvl="5" marL="2743200" algn="ctr">
              <a:lnSpc>
                <a:spcPct val="115000"/>
              </a:lnSpc>
              <a:spcBef>
                <a:spcPts val="0"/>
              </a:spcBef>
              <a:spcAft>
                <a:spcPts val="0"/>
              </a:spcAft>
              <a:buSzPts val="2200"/>
              <a:buChar char="■"/>
              <a:defRPr/>
            </a:lvl6pPr>
            <a:lvl7pPr indent="-368300" lvl="6" marL="3200400" algn="ctr">
              <a:lnSpc>
                <a:spcPct val="115000"/>
              </a:lnSpc>
              <a:spcBef>
                <a:spcPts val="0"/>
              </a:spcBef>
              <a:spcAft>
                <a:spcPts val="0"/>
              </a:spcAft>
              <a:buSzPts val="2200"/>
              <a:buChar char="●"/>
              <a:defRPr/>
            </a:lvl7pPr>
            <a:lvl8pPr indent="-368300" lvl="7" marL="3657600" algn="ctr">
              <a:lnSpc>
                <a:spcPct val="115000"/>
              </a:lnSpc>
              <a:spcBef>
                <a:spcPts val="0"/>
              </a:spcBef>
              <a:spcAft>
                <a:spcPts val="0"/>
              </a:spcAft>
              <a:buSzPts val="2200"/>
              <a:buChar char="○"/>
              <a:defRPr/>
            </a:lvl8pPr>
            <a:lvl9pPr indent="-368300" lvl="8" marL="4114800" algn="ctr">
              <a:lnSpc>
                <a:spcPct val="115000"/>
              </a:lnSpc>
              <a:spcBef>
                <a:spcPts val="0"/>
              </a:spcBef>
              <a:spcAft>
                <a:spcPts val="0"/>
              </a:spcAft>
              <a:buSzPts val="2200"/>
              <a:buChar char="■"/>
              <a:defRPr/>
            </a:lvl9pPr>
          </a:lstStyle>
          <a:p/>
        </p:txBody>
      </p:sp>
      <p:sp>
        <p:nvSpPr>
          <p:cNvPr id="55" name="Google Shape;55;p33"/>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23"/>
          <p:cNvSpPr txBox="1"/>
          <p:nvPr>
            <p:ph type="title"/>
          </p:nvPr>
        </p:nvSpPr>
        <p:spPr>
          <a:xfrm>
            <a:off x="952352" y="254079"/>
            <a:ext cx="11097900" cy="2159700"/>
          </a:xfrm>
          <a:prstGeom prst="rect">
            <a:avLst/>
          </a:prstGeom>
          <a:noFill/>
          <a:ln>
            <a:noFill/>
          </a:ln>
        </p:spPr>
        <p:txBody>
          <a:bodyPr anchorCtr="0" anchor="ctr" bIns="51750" lIns="51750" spcFirstLastPara="1" rIns="51750" wrap="square" tIns="51750">
            <a:normAutofit/>
          </a:bodyPr>
          <a:lstStyle>
            <a:lvl1pPr lvl="0" algn="ctr">
              <a:lnSpc>
                <a:spcPct val="100000"/>
              </a:lnSpc>
              <a:spcBef>
                <a:spcPts val="0"/>
              </a:spcBef>
              <a:spcAft>
                <a:spcPts val="0"/>
              </a:spcAft>
              <a:buClr>
                <a:srgbClr val="000000"/>
              </a:buClr>
              <a:buSzPts val="1900"/>
              <a:buNone/>
              <a:defRPr/>
            </a:lvl1pPr>
            <a:lvl2pPr lvl="1" algn="ctr">
              <a:lnSpc>
                <a:spcPct val="100000"/>
              </a:lnSpc>
              <a:spcBef>
                <a:spcPts val="0"/>
              </a:spcBef>
              <a:spcAft>
                <a:spcPts val="0"/>
              </a:spcAft>
              <a:buClr>
                <a:srgbClr val="000000"/>
              </a:buClr>
              <a:buSzPts val="1900"/>
              <a:buNone/>
              <a:defRPr/>
            </a:lvl2pPr>
            <a:lvl3pPr lvl="2" algn="ctr">
              <a:lnSpc>
                <a:spcPct val="100000"/>
              </a:lnSpc>
              <a:spcBef>
                <a:spcPts val="0"/>
              </a:spcBef>
              <a:spcAft>
                <a:spcPts val="0"/>
              </a:spcAft>
              <a:buClr>
                <a:srgbClr val="000000"/>
              </a:buClr>
              <a:buSzPts val="1900"/>
              <a:buNone/>
              <a:defRPr/>
            </a:lvl3pPr>
            <a:lvl4pPr lvl="3" algn="ctr">
              <a:lnSpc>
                <a:spcPct val="100000"/>
              </a:lnSpc>
              <a:spcBef>
                <a:spcPts val="0"/>
              </a:spcBef>
              <a:spcAft>
                <a:spcPts val="0"/>
              </a:spcAft>
              <a:buClr>
                <a:srgbClr val="000000"/>
              </a:buClr>
              <a:buSzPts val="1900"/>
              <a:buNone/>
              <a:defRPr/>
            </a:lvl4pPr>
            <a:lvl5pPr lvl="4" algn="ctr">
              <a:lnSpc>
                <a:spcPct val="100000"/>
              </a:lnSpc>
              <a:spcBef>
                <a:spcPts val="0"/>
              </a:spcBef>
              <a:spcAft>
                <a:spcPts val="0"/>
              </a:spcAft>
              <a:buClr>
                <a:srgbClr val="000000"/>
              </a:buClr>
              <a:buSzPts val="1900"/>
              <a:buNone/>
              <a:defRPr/>
            </a:lvl5pPr>
            <a:lvl6pPr lvl="5" algn="ctr">
              <a:lnSpc>
                <a:spcPct val="100000"/>
              </a:lnSpc>
              <a:spcBef>
                <a:spcPts val="0"/>
              </a:spcBef>
              <a:spcAft>
                <a:spcPts val="0"/>
              </a:spcAft>
              <a:buClr>
                <a:srgbClr val="000000"/>
              </a:buClr>
              <a:buSzPts val="1900"/>
              <a:buNone/>
              <a:defRPr/>
            </a:lvl6pPr>
            <a:lvl7pPr lvl="6" algn="ctr">
              <a:lnSpc>
                <a:spcPct val="100000"/>
              </a:lnSpc>
              <a:spcBef>
                <a:spcPts val="0"/>
              </a:spcBef>
              <a:spcAft>
                <a:spcPts val="0"/>
              </a:spcAft>
              <a:buClr>
                <a:srgbClr val="000000"/>
              </a:buClr>
              <a:buSzPts val="1900"/>
              <a:buNone/>
              <a:defRPr/>
            </a:lvl7pPr>
            <a:lvl8pPr lvl="7" algn="ctr">
              <a:lnSpc>
                <a:spcPct val="100000"/>
              </a:lnSpc>
              <a:spcBef>
                <a:spcPts val="0"/>
              </a:spcBef>
              <a:spcAft>
                <a:spcPts val="0"/>
              </a:spcAft>
              <a:buClr>
                <a:srgbClr val="000000"/>
              </a:buClr>
              <a:buSzPts val="1900"/>
              <a:buNone/>
              <a:defRPr/>
            </a:lvl8pPr>
            <a:lvl9pPr lvl="8" algn="ctr">
              <a:lnSpc>
                <a:spcPct val="100000"/>
              </a:lnSpc>
              <a:spcBef>
                <a:spcPts val="0"/>
              </a:spcBef>
              <a:spcAft>
                <a:spcPts val="0"/>
              </a:spcAft>
              <a:buClr>
                <a:srgbClr val="000000"/>
              </a:buClr>
              <a:buSzPts val="1900"/>
              <a:buNone/>
              <a:defRPr/>
            </a:lvl9pPr>
          </a:lstStyle>
          <a:p/>
        </p:txBody>
      </p:sp>
      <p:sp>
        <p:nvSpPr>
          <p:cNvPr id="15" name="Google Shape;15;p23"/>
          <p:cNvSpPr txBox="1"/>
          <p:nvPr>
            <p:ph idx="1" type="body"/>
          </p:nvPr>
        </p:nvSpPr>
        <p:spPr>
          <a:xfrm>
            <a:off x="952352" y="2591610"/>
            <a:ext cx="11097900" cy="6288300"/>
          </a:xfrm>
          <a:prstGeom prst="rect">
            <a:avLst/>
          </a:prstGeom>
          <a:noFill/>
          <a:ln>
            <a:noFill/>
          </a:ln>
        </p:spPr>
        <p:txBody>
          <a:bodyPr anchorCtr="0" anchor="ctr" bIns="51750" lIns="51750" spcFirstLastPara="1" rIns="51750" wrap="square" tIns="51750">
            <a:normAutofit/>
          </a:bodyPr>
          <a:lstStyle>
            <a:lvl1pPr indent="-400050" lvl="0" marL="457200" algn="l">
              <a:lnSpc>
                <a:spcPct val="100000"/>
              </a:lnSpc>
              <a:spcBef>
                <a:spcPts val="4300"/>
              </a:spcBef>
              <a:spcAft>
                <a:spcPts val="0"/>
              </a:spcAft>
              <a:buClr>
                <a:srgbClr val="000000"/>
              </a:buClr>
              <a:buSzPts val="2700"/>
              <a:buChar char="•"/>
              <a:defRPr/>
            </a:lvl1pPr>
            <a:lvl2pPr indent="-400050" lvl="1" marL="914400" algn="l">
              <a:lnSpc>
                <a:spcPct val="100000"/>
              </a:lnSpc>
              <a:spcBef>
                <a:spcPts val="4300"/>
              </a:spcBef>
              <a:spcAft>
                <a:spcPts val="0"/>
              </a:spcAft>
              <a:buClr>
                <a:srgbClr val="000000"/>
              </a:buClr>
              <a:buSzPts val="2700"/>
              <a:buChar char="•"/>
              <a:defRPr/>
            </a:lvl2pPr>
            <a:lvl3pPr indent="-400050" lvl="2" marL="1371600" algn="l">
              <a:lnSpc>
                <a:spcPct val="100000"/>
              </a:lnSpc>
              <a:spcBef>
                <a:spcPts val="4300"/>
              </a:spcBef>
              <a:spcAft>
                <a:spcPts val="0"/>
              </a:spcAft>
              <a:buClr>
                <a:srgbClr val="000000"/>
              </a:buClr>
              <a:buSzPts val="2700"/>
              <a:buChar char="•"/>
              <a:defRPr/>
            </a:lvl3pPr>
            <a:lvl4pPr indent="-400050" lvl="3" marL="1828800" algn="l">
              <a:lnSpc>
                <a:spcPct val="100000"/>
              </a:lnSpc>
              <a:spcBef>
                <a:spcPts val="4300"/>
              </a:spcBef>
              <a:spcAft>
                <a:spcPts val="0"/>
              </a:spcAft>
              <a:buClr>
                <a:srgbClr val="000000"/>
              </a:buClr>
              <a:buSzPts val="2700"/>
              <a:buChar char="•"/>
              <a:defRPr/>
            </a:lvl4pPr>
            <a:lvl5pPr indent="-400050" lvl="4" marL="2286000" algn="l">
              <a:lnSpc>
                <a:spcPct val="100000"/>
              </a:lnSpc>
              <a:spcBef>
                <a:spcPts val="4300"/>
              </a:spcBef>
              <a:spcAft>
                <a:spcPts val="0"/>
              </a:spcAft>
              <a:buClr>
                <a:srgbClr val="000000"/>
              </a:buClr>
              <a:buSzPts val="2700"/>
              <a:buChar char="•"/>
              <a:defRPr/>
            </a:lvl5pPr>
            <a:lvl6pPr indent="-400050" lvl="5" marL="2743200" algn="l">
              <a:lnSpc>
                <a:spcPct val="100000"/>
              </a:lnSpc>
              <a:spcBef>
                <a:spcPts val="4300"/>
              </a:spcBef>
              <a:spcAft>
                <a:spcPts val="0"/>
              </a:spcAft>
              <a:buClr>
                <a:srgbClr val="000000"/>
              </a:buClr>
              <a:buSzPts val="2700"/>
              <a:buChar char="•"/>
              <a:defRPr/>
            </a:lvl6pPr>
            <a:lvl7pPr indent="-400050" lvl="6" marL="3200400" algn="l">
              <a:lnSpc>
                <a:spcPct val="100000"/>
              </a:lnSpc>
              <a:spcBef>
                <a:spcPts val="4300"/>
              </a:spcBef>
              <a:spcAft>
                <a:spcPts val="0"/>
              </a:spcAft>
              <a:buClr>
                <a:srgbClr val="000000"/>
              </a:buClr>
              <a:buSzPts val="2700"/>
              <a:buChar char="•"/>
              <a:defRPr/>
            </a:lvl7pPr>
            <a:lvl8pPr indent="-400050" lvl="7" marL="3657600" algn="l">
              <a:lnSpc>
                <a:spcPct val="100000"/>
              </a:lnSpc>
              <a:spcBef>
                <a:spcPts val="4300"/>
              </a:spcBef>
              <a:spcAft>
                <a:spcPts val="0"/>
              </a:spcAft>
              <a:buClr>
                <a:srgbClr val="000000"/>
              </a:buClr>
              <a:buSzPts val="2700"/>
              <a:buChar char="•"/>
              <a:defRPr/>
            </a:lvl8pPr>
            <a:lvl9pPr indent="-400050" lvl="8" marL="4114800" algn="l">
              <a:lnSpc>
                <a:spcPct val="100000"/>
              </a:lnSpc>
              <a:spcBef>
                <a:spcPts val="4300"/>
              </a:spcBef>
              <a:spcAft>
                <a:spcPts val="0"/>
              </a:spcAft>
              <a:buClr>
                <a:srgbClr val="000000"/>
              </a:buClr>
              <a:buSzPts val="2700"/>
              <a:buChar char="•"/>
              <a:defRPr/>
            </a:lvl9pPr>
          </a:lstStyle>
          <a:p/>
        </p:txBody>
      </p:sp>
      <p:sp>
        <p:nvSpPr>
          <p:cNvPr id="16" name="Google Shape;16;p23"/>
          <p:cNvSpPr txBox="1"/>
          <p:nvPr>
            <p:ph idx="10" type="dt"/>
          </p:nvPr>
        </p:nvSpPr>
        <p:spPr>
          <a:xfrm>
            <a:off x="650139" y="9042970"/>
            <a:ext cx="3033900" cy="519600"/>
          </a:xfrm>
          <a:prstGeom prst="rect">
            <a:avLst/>
          </a:prstGeom>
          <a:noFill/>
          <a:ln>
            <a:noFill/>
          </a:ln>
        </p:spPr>
        <p:txBody>
          <a:bodyPr anchorCtr="0" anchor="t" bIns="46550" lIns="93125" spcFirstLastPara="1" rIns="93125" wrap="square" tIns="46550">
            <a:noAutofit/>
          </a:bodyPr>
          <a:lstStyle>
            <a:lvl1pPr lvl="0"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9pPr>
          </a:lstStyle>
          <a:p/>
        </p:txBody>
      </p:sp>
      <p:sp>
        <p:nvSpPr>
          <p:cNvPr id="17" name="Google Shape;17;p23"/>
          <p:cNvSpPr txBox="1"/>
          <p:nvPr>
            <p:ph idx="11" type="ftr"/>
          </p:nvPr>
        </p:nvSpPr>
        <p:spPr>
          <a:xfrm>
            <a:off x="4442615" y="9042970"/>
            <a:ext cx="4117500" cy="519600"/>
          </a:xfrm>
          <a:prstGeom prst="rect">
            <a:avLst/>
          </a:prstGeom>
          <a:noFill/>
          <a:ln>
            <a:noFill/>
          </a:ln>
        </p:spPr>
        <p:txBody>
          <a:bodyPr anchorCtr="0" anchor="t" bIns="46550" lIns="93125" spcFirstLastPara="1" rIns="93125" wrap="square" tIns="46550">
            <a:noAutofit/>
          </a:bodyPr>
          <a:lstStyle>
            <a:lvl1pPr lvl="0"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2400"/>
              <a:buFont typeface="Helvetica Neue"/>
              <a:buNone/>
              <a:defRPr b="1" i="0" sz="2400" u="none" cap="none" strike="noStrike">
                <a:solidFill>
                  <a:srgbClr val="000000"/>
                </a:solidFill>
                <a:latin typeface="Helvetica Neue"/>
                <a:ea typeface="Helvetica Neue"/>
                <a:cs typeface="Helvetica Neue"/>
                <a:sym typeface="Helvetica Neue"/>
              </a:defRPr>
            </a:lvl9pPr>
          </a:lstStyle>
          <a:p/>
        </p:txBody>
      </p:sp>
      <p:sp>
        <p:nvSpPr>
          <p:cNvPr id="18" name="Google Shape;18;p23"/>
          <p:cNvSpPr txBox="1"/>
          <p:nvPr>
            <p:ph idx="12" type="sldNum"/>
          </p:nvPr>
        </p:nvSpPr>
        <p:spPr>
          <a:xfrm>
            <a:off x="6336924" y="9299307"/>
            <a:ext cx="322200" cy="350700"/>
          </a:xfrm>
          <a:prstGeom prst="rect">
            <a:avLst/>
          </a:prstGeom>
          <a:noFill/>
          <a:ln>
            <a:noFill/>
          </a:ln>
        </p:spPr>
        <p:txBody>
          <a:bodyPr anchorCtr="0" anchor="t" bIns="51750" lIns="51750" spcFirstLastPara="1" rIns="51750" wrap="square" tIns="51750">
            <a:spAutoFit/>
          </a:bodyPr>
          <a:lstStyle>
            <a:lvl1pPr indent="0" lvl="0"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1600"/>
              <a:buFont typeface="Helvetica Neue Light"/>
              <a:buNone/>
              <a:defRPr b="0" i="0" sz="16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 name="Shape 19"/>
        <p:cNvGrpSpPr/>
        <p:nvPr/>
      </p:nvGrpSpPr>
      <p:grpSpPr>
        <a:xfrm>
          <a:off x="0" y="0"/>
          <a:ext cx="0" cy="0"/>
          <a:chOff x="0" y="0"/>
          <a:chExt cx="0" cy="0"/>
        </a:xfrm>
      </p:grpSpPr>
      <p:sp>
        <p:nvSpPr>
          <p:cNvPr id="20" name="Google Shape;20;p24"/>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25"/>
          <p:cNvSpPr txBox="1"/>
          <p:nvPr>
            <p:ph type="ctrTitle"/>
          </p:nvPr>
        </p:nvSpPr>
        <p:spPr>
          <a:xfrm>
            <a:off x="443250" y="1412376"/>
            <a:ext cx="12116400" cy="3893700"/>
          </a:xfrm>
          <a:prstGeom prst="rect">
            <a:avLst/>
          </a:prstGeom>
          <a:noFill/>
          <a:ln>
            <a:noFill/>
          </a:ln>
        </p:spPr>
        <p:txBody>
          <a:bodyPr anchorCtr="0" anchor="b" bIns="144475" lIns="144475" spcFirstLastPara="1" rIns="144475" wrap="square" tIns="144475">
            <a:normAutofit/>
          </a:bodyPr>
          <a:lstStyle>
            <a:lvl1pPr lvl="0" algn="ctr">
              <a:lnSpc>
                <a:spcPct val="100000"/>
              </a:lnSpc>
              <a:spcBef>
                <a:spcPts val="0"/>
              </a:spcBef>
              <a:spcAft>
                <a:spcPts val="0"/>
              </a:spcAft>
              <a:buSzPts val="8200"/>
              <a:buNone/>
              <a:defRPr sz="8200"/>
            </a:lvl1pPr>
            <a:lvl2pPr lvl="1" algn="ctr">
              <a:lnSpc>
                <a:spcPct val="100000"/>
              </a:lnSpc>
              <a:spcBef>
                <a:spcPts val="0"/>
              </a:spcBef>
              <a:spcAft>
                <a:spcPts val="0"/>
              </a:spcAft>
              <a:buSzPts val="8200"/>
              <a:buNone/>
              <a:defRPr sz="8200"/>
            </a:lvl2pPr>
            <a:lvl3pPr lvl="2" algn="ctr">
              <a:lnSpc>
                <a:spcPct val="100000"/>
              </a:lnSpc>
              <a:spcBef>
                <a:spcPts val="0"/>
              </a:spcBef>
              <a:spcAft>
                <a:spcPts val="0"/>
              </a:spcAft>
              <a:buSzPts val="8200"/>
              <a:buNone/>
              <a:defRPr sz="8200"/>
            </a:lvl3pPr>
            <a:lvl4pPr lvl="3" algn="ctr">
              <a:lnSpc>
                <a:spcPct val="100000"/>
              </a:lnSpc>
              <a:spcBef>
                <a:spcPts val="0"/>
              </a:spcBef>
              <a:spcAft>
                <a:spcPts val="0"/>
              </a:spcAft>
              <a:buSzPts val="8200"/>
              <a:buNone/>
              <a:defRPr sz="8200"/>
            </a:lvl4pPr>
            <a:lvl5pPr lvl="4" algn="ctr">
              <a:lnSpc>
                <a:spcPct val="100000"/>
              </a:lnSpc>
              <a:spcBef>
                <a:spcPts val="0"/>
              </a:spcBef>
              <a:spcAft>
                <a:spcPts val="0"/>
              </a:spcAft>
              <a:buSzPts val="8200"/>
              <a:buNone/>
              <a:defRPr sz="8200"/>
            </a:lvl5pPr>
            <a:lvl6pPr lvl="5" algn="ctr">
              <a:lnSpc>
                <a:spcPct val="100000"/>
              </a:lnSpc>
              <a:spcBef>
                <a:spcPts val="0"/>
              </a:spcBef>
              <a:spcAft>
                <a:spcPts val="0"/>
              </a:spcAft>
              <a:buSzPts val="8200"/>
              <a:buNone/>
              <a:defRPr sz="8200"/>
            </a:lvl6pPr>
            <a:lvl7pPr lvl="6" algn="ctr">
              <a:lnSpc>
                <a:spcPct val="100000"/>
              </a:lnSpc>
              <a:spcBef>
                <a:spcPts val="0"/>
              </a:spcBef>
              <a:spcAft>
                <a:spcPts val="0"/>
              </a:spcAft>
              <a:buSzPts val="8200"/>
              <a:buNone/>
              <a:defRPr sz="8200"/>
            </a:lvl7pPr>
            <a:lvl8pPr lvl="7" algn="ctr">
              <a:lnSpc>
                <a:spcPct val="100000"/>
              </a:lnSpc>
              <a:spcBef>
                <a:spcPts val="0"/>
              </a:spcBef>
              <a:spcAft>
                <a:spcPts val="0"/>
              </a:spcAft>
              <a:buSzPts val="8200"/>
              <a:buNone/>
              <a:defRPr sz="8200"/>
            </a:lvl8pPr>
            <a:lvl9pPr lvl="8" algn="ctr">
              <a:lnSpc>
                <a:spcPct val="100000"/>
              </a:lnSpc>
              <a:spcBef>
                <a:spcPts val="0"/>
              </a:spcBef>
              <a:spcAft>
                <a:spcPts val="0"/>
              </a:spcAft>
              <a:buSzPts val="8200"/>
              <a:buNone/>
              <a:defRPr sz="8200"/>
            </a:lvl9pPr>
          </a:lstStyle>
          <a:p/>
        </p:txBody>
      </p:sp>
      <p:sp>
        <p:nvSpPr>
          <p:cNvPr id="23" name="Google Shape;23;p25"/>
          <p:cNvSpPr txBox="1"/>
          <p:nvPr>
            <p:ph idx="1" type="subTitle"/>
          </p:nvPr>
        </p:nvSpPr>
        <p:spPr>
          <a:xfrm>
            <a:off x="443238" y="5376021"/>
            <a:ext cx="12116400" cy="1503600"/>
          </a:xfrm>
          <a:prstGeom prst="rect">
            <a:avLst/>
          </a:prstGeom>
          <a:noFill/>
          <a:ln>
            <a:noFill/>
          </a:ln>
        </p:spPr>
        <p:txBody>
          <a:bodyPr anchorCtr="0" anchor="t" bIns="144475" lIns="144475" spcFirstLastPara="1" rIns="144475" wrap="square" tIns="144475">
            <a:normAutofit/>
          </a:bodyPr>
          <a:lstStyle>
            <a:lvl1pPr lvl="0" algn="ctr">
              <a:lnSpc>
                <a:spcPct val="100000"/>
              </a:lnSpc>
              <a:spcBef>
                <a:spcPts val="0"/>
              </a:spcBef>
              <a:spcAft>
                <a:spcPts val="0"/>
              </a:spcAft>
              <a:buSzPts val="4400"/>
              <a:buNone/>
              <a:defRPr sz="4400"/>
            </a:lvl1pPr>
            <a:lvl2pPr lvl="1" algn="ctr">
              <a:lnSpc>
                <a:spcPct val="100000"/>
              </a:lnSpc>
              <a:spcBef>
                <a:spcPts val="0"/>
              </a:spcBef>
              <a:spcAft>
                <a:spcPts val="0"/>
              </a:spcAft>
              <a:buSzPts val="4400"/>
              <a:buNone/>
              <a:defRPr sz="4400"/>
            </a:lvl2pPr>
            <a:lvl3pPr lvl="2" algn="ctr">
              <a:lnSpc>
                <a:spcPct val="100000"/>
              </a:lnSpc>
              <a:spcBef>
                <a:spcPts val="0"/>
              </a:spcBef>
              <a:spcAft>
                <a:spcPts val="0"/>
              </a:spcAft>
              <a:buSzPts val="4400"/>
              <a:buNone/>
              <a:defRPr sz="4400"/>
            </a:lvl3pPr>
            <a:lvl4pPr lvl="3" algn="ctr">
              <a:lnSpc>
                <a:spcPct val="100000"/>
              </a:lnSpc>
              <a:spcBef>
                <a:spcPts val="0"/>
              </a:spcBef>
              <a:spcAft>
                <a:spcPts val="0"/>
              </a:spcAft>
              <a:buSzPts val="4400"/>
              <a:buNone/>
              <a:defRPr sz="4400"/>
            </a:lvl4pPr>
            <a:lvl5pPr lvl="4" algn="ctr">
              <a:lnSpc>
                <a:spcPct val="100000"/>
              </a:lnSpc>
              <a:spcBef>
                <a:spcPts val="0"/>
              </a:spcBef>
              <a:spcAft>
                <a:spcPts val="0"/>
              </a:spcAft>
              <a:buSzPts val="4400"/>
              <a:buNone/>
              <a:defRPr sz="4400"/>
            </a:lvl5pPr>
            <a:lvl6pPr lvl="5" algn="ctr">
              <a:lnSpc>
                <a:spcPct val="100000"/>
              </a:lnSpc>
              <a:spcBef>
                <a:spcPts val="0"/>
              </a:spcBef>
              <a:spcAft>
                <a:spcPts val="0"/>
              </a:spcAft>
              <a:buSzPts val="4400"/>
              <a:buNone/>
              <a:defRPr sz="4400"/>
            </a:lvl6pPr>
            <a:lvl7pPr lvl="6" algn="ctr">
              <a:lnSpc>
                <a:spcPct val="100000"/>
              </a:lnSpc>
              <a:spcBef>
                <a:spcPts val="0"/>
              </a:spcBef>
              <a:spcAft>
                <a:spcPts val="0"/>
              </a:spcAft>
              <a:buSzPts val="4400"/>
              <a:buNone/>
              <a:defRPr sz="4400"/>
            </a:lvl7pPr>
            <a:lvl8pPr lvl="7" algn="ctr">
              <a:lnSpc>
                <a:spcPct val="100000"/>
              </a:lnSpc>
              <a:spcBef>
                <a:spcPts val="0"/>
              </a:spcBef>
              <a:spcAft>
                <a:spcPts val="0"/>
              </a:spcAft>
              <a:buSzPts val="4400"/>
              <a:buNone/>
              <a:defRPr sz="4400"/>
            </a:lvl8pPr>
            <a:lvl9pPr lvl="8" algn="ctr">
              <a:lnSpc>
                <a:spcPct val="100000"/>
              </a:lnSpc>
              <a:spcBef>
                <a:spcPts val="0"/>
              </a:spcBef>
              <a:spcAft>
                <a:spcPts val="0"/>
              </a:spcAft>
              <a:buSzPts val="4400"/>
              <a:buNone/>
              <a:defRPr sz="4400"/>
            </a:lvl9pPr>
          </a:lstStyle>
          <a:p/>
        </p:txBody>
      </p:sp>
      <p:sp>
        <p:nvSpPr>
          <p:cNvPr id="24" name="Google Shape;24;p25"/>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26"/>
          <p:cNvSpPr txBox="1"/>
          <p:nvPr>
            <p:ph type="title"/>
          </p:nvPr>
        </p:nvSpPr>
        <p:spPr>
          <a:xfrm>
            <a:off x="443238" y="4079924"/>
            <a:ext cx="12116400" cy="1596900"/>
          </a:xfrm>
          <a:prstGeom prst="rect">
            <a:avLst/>
          </a:prstGeom>
          <a:noFill/>
          <a:ln>
            <a:noFill/>
          </a:ln>
        </p:spPr>
        <p:txBody>
          <a:bodyPr anchorCtr="0" anchor="ctr" bIns="144475" lIns="144475" spcFirstLastPara="1" rIns="144475" wrap="square" tIns="144475">
            <a:normAutofit/>
          </a:bodyPr>
          <a:lstStyle>
            <a:lvl1pPr lvl="0" algn="ctr">
              <a:lnSpc>
                <a:spcPct val="100000"/>
              </a:lnSpc>
              <a:spcBef>
                <a:spcPts val="0"/>
              </a:spcBef>
              <a:spcAft>
                <a:spcPts val="0"/>
              </a:spcAft>
              <a:buSzPts val="5700"/>
              <a:buNone/>
              <a:defRPr sz="5700"/>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p:txBody>
      </p:sp>
      <p:sp>
        <p:nvSpPr>
          <p:cNvPr id="27" name="Google Shape;27;p26"/>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27"/>
          <p:cNvSpPr txBox="1"/>
          <p:nvPr>
            <p:ph type="title"/>
          </p:nvPr>
        </p:nvSpPr>
        <p:spPr>
          <a:xfrm>
            <a:off x="443238" y="844163"/>
            <a:ext cx="12116400" cy="1086300"/>
          </a:xfrm>
          <a:prstGeom prst="rect">
            <a:avLst/>
          </a:prstGeom>
          <a:noFill/>
          <a:ln>
            <a:noFill/>
          </a:ln>
        </p:spPr>
        <p:txBody>
          <a:bodyPr anchorCtr="0" anchor="t" bIns="144475" lIns="144475" spcFirstLastPara="1" rIns="144475" wrap="square" tIns="144475">
            <a:norm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4400"/>
              <a:buNone/>
              <a:defRPr/>
            </a:lvl2pPr>
            <a:lvl3pPr lvl="2" algn="l">
              <a:lnSpc>
                <a:spcPct val="100000"/>
              </a:lnSpc>
              <a:spcBef>
                <a:spcPts val="0"/>
              </a:spcBef>
              <a:spcAft>
                <a:spcPts val="0"/>
              </a:spcAft>
              <a:buSzPts val="4400"/>
              <a:buNone/>
              <a:defRPr/>
            </a:lvl3pPr>
            <a:lvl4pPr lvl="3" algn="l">
              <a:lnSpc>
                <a:spcPct val="100000"/>
              </a:lnSpc>
              <a:spcBef>
                <a:spcPts val="0"/>
              </a:spcBef>
              <a:spcAft>
                <a:spcPts val="0"/>
              </a:spcAft>
              <a:buSzPts val="4400"/>
              <a:buNone/>
              <a:defRPr/>
            </a:lvl4pPr>
            <a:lvl5pPr lvl="4" algn="l">
              <a:lnSpc>
                <a:spcPct val="100000"/>
              </a:lnSpc>
              <a:spcBef>
                <a:spcPts val="0"/>
              </a:spcBef>
              <a:spcAft>
                <a:spcPts val="0"/>
              </a:spcAft>
              <a:buSzPts val="4400"/>
              <a:buNone/>
              <a:defRPr/>
            </a:lvl5pPr>
            <a:lvl6pPr lvl="5" algn="l">
              <a:lnSpc>
                <a:spcPct val="100000"/>
              </a:lnSpc>
              <a:spcBef>
                <a:spcPts val="0"/>
              </a:spcBef>
              <a:spcAft>
                <a:spcPts val="0"/>
              </a:spcAft>
              <a:buSzPts val="4400"/>
              <a:buNone/>
              <a:defRPr/>
            </a:lvl6pPr>
            <a:lvl7pPr lvl="6" algn="l">
              <a:lnSpc>
                <a:spcPct val="100000"/>
              </a:lnSpc>
              <a:spcBef>
                <a:spcPts val="0"/>
              </a:spcBef>
              <a:spcAft>
                <a:spcPts val="0"/>
              </a:spcAft>
              <a:buSzPts val="4400"/>
              <a:buNone/>
              <a:defRPr/>
            </a:lvl7pPr>
            <a:lvl8pPr lvl="7" algn="l">
              <a:lnSpc>
                <a:spcPct val="100000"/>
              </a:lnSpc>
              <a:spcBef>
                <a:spcPts val="0"/>
              </a:spcBef>
              <a:spcAft>
                <a:spcPts val="0"/>
              </a:spcAft>
              <a:buSzPts val="4400"/>
              <a:buNone/>
              <a:defRPr/>
            </a:lvl8pPr>
            <a:lvl9pPr lvl="8" algn="l">
              <a:lnSpc>
                <a:spcPct val="100000"/>
              </a:lnSpc>
              <a:spcBef>
                <a:spcPts val="0"/>
              </a:spcBef>
              <a:spcAft>
                <a:spcPts val="0"/>
              </a:spcAft>
              <a:buSzPts val="4400"/>
              <a:buNone/>
              <a:defRPr/>
            </a:lvl9pPr>
          </a:lstStyle>
          <a:p/>
        </p:txBody>
      </p:sp>
      <p:sp>
        <p:nvSpPr>
          <p:cNvPr id="30" name="Google Shape;30;p27"/>
          <p:cNvSpPr txBox="1"/>
          <p:nvPr>
            <p:ph idx="1" type="body"/>
          </p:nvPr>
        </p:nvSpPr>
        <p:spPr>
          <a:xfrm>
            <a:off x="443238" y="2186117"/>
            <a:ext cx="5688000" cy="6480600"/>
          </a:xfrm>
          <a:prstGeom prst="rect">
            <a:avLst/>
          </a:prstGeom>
          <a:noFill/>
          <a:ln>
            <a:noFill/>
          </a:ln>
        </p:spPr>
        <p:txBody>
          <a:bodyPr anchorCtr="0" anchor="t" bIns="144475" lIns="144475" spcFirstLastPara="1" rIns="144475" wrap="square" tIns="144475">
            <a:normAutofit/>
          </a:bodyPr>
          <a:lstStyle>
            <a:lvl1pPr indent="-368300" lvl="0" marL="457200" algn="l">
              <a:lnSpc>
                <a:spcPct val="115000"/>
              </a:lnSpc>
              <a:spcBef>
                <a:spcPts val="0"/>
              </a:spcBef>
              <a:spcAft>
                <a:spcPts val="0"/>
              </a:spcAft>
              <a:buSzPts val="2200"/>
              <a:buChar char="●"/>
              <a:defRPr sz="2200"/>
            </a:lvl1pPr>
            <a:lvl2pPr indent="-349250" lvl="1" marL="914400" algn="l">
              <a:lnSpc>
                <a:spcPct val="115000"/>
              </a:lnSpc>
              <a:spcBef>
                <a:spcPts val="0"/>
              </a:spcBef>
              <a:spcAft>
                <a:spcPts val="0"/>
              </a:spcAft>
              <a:buSzPts val="1900"/>
              <a:buChar char="○"/>
              <a:defRPr sz="1900"/>
            </a:lvl2pPr>
            <a:lvl3pPr indent="-349250" lvl="2" marL="1371600" algn="l">
              <a:lnSpc>
                <a:spcPct val="115000"/>
              </a:lnSpc>
              <a:spcBef>
                <a:spcPts val="0"/>
              </a:spcBef>
              <a:spcAft>
                <a:spcPts val="0"/>
              </a:spcAft>
              <a:buSzPts val="1900"/>
              <a:buChar char="■"/>
              <a:defRPr sz="1900"/>
            </a:lvl3pPr>
            <a:lvl4pPr indent="-349250" lvl="3" marL="1828800" algn="l">
              <a:lnSpc>
                <a:spcPct val="115000"/>
              </a:lnSpc>
              <a:spcBef>
                <a:spcPts val="0"/>
              </a:spcBef>
              <a:spcAft>
                <a:spcPts val="0"/>
              </a:spcAft>
              <a:buSzPts val="1900"/>
              <a:buChar char="●"/>
              <a:defRPr sz="1900"/>
            </a:lvl4pPr>
            <a:lvl5pPr indent="-349250" lvl="4" marL="2286000" algn="l">
              <a:lnSpc>
                <a:spcPct val="115000"/>
              </a:lnSpc>
              <a:spcBef>
                <a:spcPts val="0"/>
              </a:spcBef>
              <a:spcAft>
                <a:spcPts val="0"/>
              </a:spcAft>
              <a:buSzPts val="1900"/>
              <a:buChar char="○"/>
              <a:defRPr sz="1900"/>
            </a:lvl5pPr>
            <a:lvl6pPr indent="-349250" lvl="5" marL="2743200" algn="l">
              <a:lnSpc>
                <a:spcPct val="115000"/>
              </a:lnSpc>
              <a:spcBef>
                <a:spcPts val="0"/>
              </a:spcBef>
              <a:spcAft>
                <a:spcPts val="0"/>
              </a:spcAft>
              <a:buSzPts val="1900"/>
              <a:buChar char="■"/>
              <a:defRPr sz="1900"/>
            </a:lvl6pPr>
            <a:lvl7pPr indent="-349250" lvl="6" marL="3200400" algn="l">
              <a:lnSpc>
                <a:spcPct val="115000"/>
              </a:lnSpc>
              <a:spcBef>
                <a:spcPts val="0"/>
              </a:spcBef>
              <a:spcAft>
                <a:spcPts val="0"/>
              </a:spcAft>
              <a:buSzPts val="1900"/>
              <a:buChar char="●"/>
              <a:defRPr sz="1900"/>
            </a:lvl7pPr>
            <a:lvl8pPr indent="-349250" lvl="7" marL="3657600" algn="l">
              <a:lnSpc>
                <a:spcPct val="115000"/>
              </a:lnSpc>
              <a:spcBef>
                <a:spcPts val="0"/>
              </a:spcBef>
              <a:spcAft>
                <a:spcPts val="0"/>
              </a:spcAft>
              <a:buSzPts val="1900"/>
              <a:buChar char="○"/>
              <a:defRPr sz="1900"/>
            </a:lvl8pPr>
            <a:lvl9pPr indent="-349250" lvl="8" marL="4114800" algn="l">
              <a:lnSpc>
                <a:spcPct val="115000"/>
              </a:lnSpc>
              <a:spcBef>
                <a:spcPts val="0"/>
              </a:spcBef>
              <a:spcAft>
                <a:spcPts val="0"/>
              </a:spcAft>
              <a:buSzPts val="1900"/>
              <a:buChar char="■"/>
              <a:defRPr sz="1900"/>
            </a:lvl9pPr>
          </a:lstStyle>
          <a:p/>
        </p:txBody>
      </p:sp>
      <p:sp>
        <p:nvSpPr>
          <p:cNvPr id="31" name="Google Shape;31;p27"/>
          <p:cNvSpPr txBox="1"/>
          <p:nvPr>
            <p:ph idx="2" type="body"/>
          </p:nvPr>
        </p:nvSpPr>
        <p:spPr>
          <a:xfrm>
            <a:off x="6871677" y="2186117"/>
            <a:ext cx="5688000" cy="6480600"/>
          </a:xfrm>
          <a:prstGeom prst="rect">
            <a:avLst/>
          </a:prstGeom>
          <a:noFill/>
          <a:ln>
            <a:noFill/>
          </a:ln>
        </p:spPr>
        <p:txBody>
          <a:bodyPr anchorCtr="0" anchor="t" bIns="144475" lIns="144475" spcFirstLastPara="1" rIns="144475" wrap="square" tIns="144475">
            <a:normAutofit/>
          </a:bodyPr>
          <a:lstStyle>
            <a:lvl1pPr indent="-368300" lvl="0" marL="457200" algn="l">
              <a:lnSpc>
                <a:spcPct val="115000"/>
              </a:lnSpc>
              <a:spcBef>
                <a:spcPts val="0"/>
              </a:spcBef>
              <a:spcAft>
                <a:spcPts val="0"/>
              </a:spcAft>
              <a:buSzPts val="2200"/>
              <a:buChar char="●"/>
              <a:defRPr sz="2200"/>
            </a:lvl1pPr>
            <a:lvl2pPr indent="-349250" lvl="1" marL="914400" algn="l">
              <a:lnSpc>
                <a:spcPct val="115000"/>
              </a:lnSpc>
              <a:spcBef>
                <a:spcPts val="0"/>
              </a:spcBef>
              <a:spcAft>
                <a:spcPts val="0"/>
              </a:spcAft>
              <a:buSzPts val="1900"/>
              <a:buChar char="○"/>
              <a:defRPr sz="1900"/>
            </a:lvl2pPr>
            <a:lvl3pPr indent="-349250" lvl="2" marL="1371600" algn="l">
              <a:lnSpc>
                <a:spcPct val="115000"/>
              </a:lnSpc>
              <a:spcBef>
                <a:spcPts val="0"/>
              </a:spcBef>
              <a:spcAft>
                <a:spcPts val="0"/>
              </a:spcAft>
              <a:buSzPts val="1900"/>
              <a:buChar char="■"/>
              <a:defRPr sz="1900"/>
            </a:lvl3pPr>
            <a:lvl4pPr indent="-349250" lvl="3" marL="1828800" algn="l">
              <a:lnSpc>
                <a:spcPct val="115000"/>
              </a:lnSpc>
              <a:spcBef>
                <a:spcPts val="0"/>
              </a:spcBef>
              <a:spcAft>
                <a:spcPts val="0"/>
              </a:spcAft>
              <a:buSzPts val="1900"/>
              <a:buChar char="●"/>
              <a:defRPr sz="1900"/>
            </a:lvl4pPr>
            <a:lvl5pPr indent="-349250" lvl="4" marL="2286000" algn="l">
              <a:lnSpc>
                <a:spcPct val="115000"/>
              </a:lnSpc>
              <a:spcBef>
                <a:spcPts val="0"/>
              </a:spcBef>
              <a:spcAft>
                <a:spcPts val="0"/>
              </a:spcAft>
              <a:buSzPts val="1900"/>
              <a:buChar char="○"/>
              <a:defRPr sz="1900"/>
            </a:lvl5pPr>
            <a:lvl6pPr indent="-349250" lvl="5" marL="2743200" algn="l">
              <a:lnSpc>
                <a:spcPct val="115000"/>
              </a:lnSpc>
              <a:spcBef>
                <a:spcPts val="0"/>
              </a:spcBef>
              <a:spcAft>
                <a:spcPts val="0"/>
              </a:spcAft>
              <a:buSzPts val="1900"/>
              <a:buChar char="■"/>
              <a:defRPr sz="1900"/>
            </a:lvl6pPr>
            <a:lvl7pPr indent="-349250" lvl="6" marL="3200400" algn="l">
              <a:lnSpc>
                <a:spcPct val="115000"/>
              </a:lnSpc>
              <a:spcBef>
                <a:spcPts val="0"/>
              </a:spcBef>
              <a:spcAft>
                <a:spcPts val="0"/>
              </a:spcAft>
              <a:buSzPts val="1900"/>
              <a:buChar char="●"/>
              <a:defRPr sz="1900"/>
            </a:lvl7pPr>
            <a:lvl8pPr indent="-349250" lvl="7" marL="3657600" algn="l">
              <a:lnSpc>
                <a:spcPct val="115000"/>
              </a:lnSpc>
              <a:spcBef>
                <a:spcPts val="0"/>
              </a:spcBef>
              <a:spcAft>
                <a:spcPts val="0"/>
              </a:spcAft>
              <a:buSzPts val="1900"/>
              <a:buChar char="○"/>
              <a:defRPr sz="1900"/>
            </a:lvl8pPr>
            <a:lvl9pPr indent="-349250" lvl="8" marL="4114800" algn="l">
              <a:lnSpc>
                <a:spcPct val="115000"/>
              </a:lnSpc>
              <a:spcBef>
                <a:spcPts val="0"/>
              </a:spcBef>
              <a:spcAft>
                <a:spcPts val="0"/>
              </a:spcAft>
              <a:buSzPts val="1900"/>
              <a:buChar char="■"/>
              <a:defRPr sz="1900"/>
            </a:lvl9pPr>
          </a:lstStyle>
          <a:p/>
        </p:txBody>
      </p:sp>
      <p:sp>
        <p:nvSpPr>
          <p:cNvPr id="32" name="Google Shape;32;p27"/>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28"/>
          <p:cNvSpPr txBox="1"/>
          <p:nvPr>
            <p:ph type="title"/>
          </p:nvPr>
        </p:nvSpPr>
        <p:spPr>
          <a:xfrm>
            <a:off x="443238" y="844163"/>
            <a:ext cx="12116400" cy="1086300"/>
          </a:xfrm>
          <a:prstGeom prst="rect">
            <a:avLst/>
          </a:prstGeom>
          <a:noFill/>
          <a:ln>
            <a:noFill/>
          </a:ln>
        </p:spPr>
        <p:txBody>
          <a:bodyPr anchorCtr="0" anchor="t" bIns="144475" lIns="144475" spcFirstLastPara="1" rIns="144475" wrap="square" tIns="144475">
            <a:norm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4400"/>
              <a:buNone/>
              <a:defRPr/>
            </a:lvl2pPr>
            <a:lvl3pPr lvl="2" algn="l">
              <a:lnSpc>
                <a:spcPct val="100000"/>
              </a:lnSpc>
              <a:spcBef>
                <a:spcPts val="0"/>
              </a:spcBef>
              <a:spcAft>
                <a:spcPts val="0"/>
              </a:spcAft>
              <a:buSzPts val="4400"/>
              <a:buNone/>
              <a:defRPr/>
            </a:lvl3pPr>
            <a:lvl4pPr lvl="3" algn="l">
              <a:lnSpc>
                <a:spcPct val="100000"/>
              </a:lnSpc>
              <a:spcBef>
                <a:spcPts val="0"/>
              </a:spcBef>
              <a:spcAft>
                <a:spcPts val="0"/>
              </a:spcAft>
              <a:buSzPts val="4400"/>
              <a:buNone/>
              <a:defRPr/>
            </a:lvl4pPr>
            <a:lvl5pPr lvl="4" algn="l">
              <a:lnSpc>
                <a:spcPct val="100000"/>
              </a:lnSpc>
              <a:spcBef>
                <a:spcPts val="0"/>
              </a:spcBef>
              <a:spcAft>
                <a:spcPts val="0"/>
              </a:spcAft>
              <a:buSzPts val="4400"/>
              <a:buNone/>
              <a:defRPr/>
            </a:lvl5pPr>
            <a:lvl6pPr lvl="5" algn="l">
              <a:lnSpc>
                <a:spcPct val="100000"/>
              </a:lnSpc>
              <a:spcBef>
                <a:spcPts val="0"/>
              </a:spcBef>
              <a:spcAft>
                <a:spcPts val="0"/>
              </a:spcAft>
              <a:buSzPts val="4400"/>
              <a:buNone/>
              <a:defRPr/>
            </a:lvl6pPr>
            <a:lvl7pPr lvl="6" algn="l">
              <a:lnSpc>
                <a:spcPct val="100000"/>
              </a:lnSpc>
              <a:spcBef>
                <a:spcPts val="0"/>
              </a:spcBef>
              <a:spcAft>
                <a:spcPts val="0"/>
              </a:spcAft>
              <a:buSzPts val="4400"/>
              <a:buNone/>
              <a:defRPr/>
            </a:lvl7pPr>
            <a:lvl8pPr lvl="7" algn="l">
              <a:lnSpc>
                <a:spcPct val="100000"/>
              </a:lnSpc>
              <a:spcBef>
                <a:spcPts val="0"/>
              </a:spcBef>
              <a:spcAft>
                <a:spcPts val="0"/>
              </a:spcAft>
              <a:buSzPts val="4400"/>
              <a:buNone/>
              <a:defRPr/>
            </a:lvl8pPr>
            <a:lvl9pPr lvl="8" algn="l">
              <a:lnSpc>
                <a:spcPct val="100000"/>
              </a:lnSpc>
              <a:spcBef>
                <a:spcPts val="0"/>
              </a:spcBef>
              <a:spcAft>
                <a:spcPts val="0"/>
              </a:spcAft>
              <a:buSzPts val="4400"/>
              <a:buNone/>
              <a:defRPr/>
            </a:lvl9pPr>
          </a:lstStyle>
          <a:p/>
        </p:txBody>
      </p:sp>
      <p:sp>
        <p:nvSpPr>
          <p:cNvPr id="35" name="Google Shape;35;p28"/>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29"/>
          <p:cNvSpPr txBox="1"/>
          <p:nvPr>
            <p:ph type="title"/>
          </p:nvPr>
        </p:nvSpPr>
        <p:spPr>
          <a:xfrm>
            <a:off x="443238" y="1053912"/>
            <a:ext cx="3993000" cy="1433400"/>
          </a:xfrm>
          <a:prstGeom prst="rect">
            <a:avLst/>
          </a:prstGeom>
          <a:noFill/>
          <a:ln>
            <a:noFill/>
          </a:ln>
        </p:spPr>
        <p:txBody>
          <a:bodyPr anchorCtr="0" anchor="b" bIns="144475" lIns="144475" spcFirstLastPara="1" rIns="144475" wrap="square" tIns="144475">
            <a:normAutofit/>
          </a:bodyPr>
          <a:lstStyle>
            <a:lvl1pPr lvl="0" algn="l">
              <a:lnSpc>
                <a:spcPct val="100000"/>
              </a:lnSpc>
              <a:spcBef>
                <a:spcPts val="0"/>
              </a:spcBef>
              <a:spcAft>
                <a:spcPts val="0"/>
              </a:spcAft>
              <a:buSzPts val="3800"/>
              <a:buNone/>
              <a:defRPr sz="3800"/>
            </a:lvl1pPr>
            <a:lvl2pPr lvl="1" algn="l">
              <a:lnSpc>
                <a:spcPct val="100000"/>
              </a:lnSpc>
              <a:spcBef>
                <a:spcPts val="0"/>
              </a:spcBef>
              <a:spcAft>
                <a:spcPts val="0"/>
              </a:spcAft>
              <a:buSzPts val="3800"/>
              <a:buNone/>
              <a:defRPr sz="3800"/>
            </a:lvl2pPr>
            <a:lvl3pPr lvl="2" algn="l">
              <a:lnSpc>
                <a:spcPct val="100000"/>
              </a:lnSpc>
              <a:spcBef>
                <a:spcPts val="0"/>
              </a:spcBef>
              <a:spcAft>
                <a:spcPts val="0"/>
              </a:spcAft>
              <a:buSzPts val="3800"/>
              <a:buNone/>
              <a:defRPr sz="3800"/>
            </a:lvl3pPr>
            <a:lvl4pPr lvl="3" algn="l">
              <a:lnSpc>
                <a:spcPct val="100000"/>
              </a:lnSpc>
              <a:spcBef>
                <a:spcPts val="0"/>
              </a:spcBef>
              <a:spcAft>
                <a:spcPts val="0"/>
              </a:spcAft>
              <a:buSzPts val="3800"/>
              <a:buNone/>
              <a:defRPr sz="3800"/>
            </a:lvl4pPr>
            <a:lvl5pPr lvl="4" algn="l">
              <a:lnSpc>
                <a:spcPct val="100000"/>
              </a:lnSpc>
              <a:spcBef>
                <a:spcPts val="0"/>
              </a:spcBef>
              <a:spcAft>
                <a:spcPts val="0"/>
              </a:spcAft>
              <a:buSzPts val="3800"/>
              <a:buNone/>
              <a:defRPr sz="3800"/>
            </a:lvl5pPr>
            <a:lvl6pPr lvl="5" algn="l">
              <a:lnSpc>
                <a:spcPct val="100000"/>
              </a:lnSpc>
              <a:spcBef>
                <a:spcPts val="0"/>
              </a:spcBef>
              <a:spcAft>
                <a:spcPts val="0"/>
              </a:spcAft>
              <a:buSzPts val="3800"/>
              <a:buNone/>
              <a:defRPr sz="3800"/>
            </a:lvl6pPr>
            <a:lvl7pPr lvl="6" algn="l">
              <a:lnSpc>
                <a:spcPct val="100000"/>
              </a:lnSpc>
              <a:spcBef>
                <a:spcPts val="0"/>
              </a:spcBef>
              <a:spcAft>
                <a:spcPts val="0"/>
              </a:spcAft>
              <a:buSzPts val="3800"/>
              <a:buNone/>
              <a:defRPr sz="3800"/>
            </a:lvl7pPr>
            <a:lvl8pPr lvl="7" algn="l">
              <a:lnSpc>
                <a:spcPct val="100000"/>
              </a:lnSpc>
              <a:spcBef>
                <a:spcPts val="0"/>
              </a:spcBef>
              <a:spcAft>
                <a:spcPts val="0"/>
              </a:spcAft>
              <a:buSzPts val="3800"/>
              <a:buNone/>
              <a:defRPr sz="3800"/>
            </a:lvl8pPr>
            <a:lvl9pPr lvl="8" algn="l">
              <a:lnSpc>
                <a:spcPct val="100000"/>
              </a:lnSpc>
              <a:spcBef>
                <a:spcPts val="0"/>
              </a:spcBef>
              <a:spcAft>
                <a:spcPts val="0"/>
              </a:spcAft>
              <a:buSzPts val="3800"/>
              <a:buNone/>
              <a:defRPr sz="3800"/>
            </a:lvl9pPr>
          </a:lstStyle>
          <a:p/>
        </p:txBody>
      </p:sp>
      <p:sp>
        <p:nvSpPr>
          <p:cNvPr id="38" name="Google Shape;38;p29"/>
          <p:cNvSpPr txBox="1"/>
          <p:nvPr>
            <p:ph idx="1" type="body"/>
          </p:nvPr>
        </p:nvSpPr>
        <p:spPr>
          <a:xfrm>
            <a:off x="443238" y="2635917"/>
            <a:ext cx="3993000" cy="6030900"/>
          </a:xfrm>
          <a:prstGeom prst="rect">
            <a:avLst/>
          </a:prstGeom>
          <a:noFill/>
          <a:ln>
            <a:noFill/>
          </a:ln>
        </p:spPr>
        <p:txBody>
          <a:bodyPr anchorCtr="0" anchor="t" bIns="144475" lIns="144475" spcFirstLastPara="1" rIns="144475" wrap="square" tIns="144475">
            <a:normAutofit/>
          </a:bodyPr>
          <a:lstStyle>
            <a:lvl1pPr indent="-349250" lvl="0" marL="457200" algn="l">
              <a:lnSpc>
                <a:spcPct val="115000"/>
              </a:lnSpc>
              <a:spcBef>
                <a:spcPts val="0"/>
              </a:spcBef>
              <a:spcAft>
                <a:spcPts val="0"/>
              </a:spcAft>
              <a:buSzPts val="1900"/>
              <a:buChar char="●"/>
              <a:defRPr sz="1900"/>
            </a:lvl1pPr>
            <a:lvl2pPr indent="-349250" lvl="1" marL="914400" algn="l">
              <a:lnSpc>
                <a:spcPct val="115000"/>
              </a:lnSpc>
              <a:spcBef>
                <a:spcPts val="0"/>
              </a:spcBef>
              <a:spcAft>
                <a:spcPts val="0"/>
              </a:spcAft>
              <a:buSzPts val="1900"/>
              <a:buChar char="○"/>
              <a:defRPr sz="1900"/>
            </a:lvl2pPr>
            <a:lvl3pPr indent="-349250" lvl="2" marL="1371600" algn="l">
              <a:lnSpc>
                <a:spcPct val="115000"/>
              </a:lnSpc>
              <a:spcBef>
                <a:spcPts val="0"/>
              </a:spcBef>
              <a:spcAft>
                <a:spcPts val="0"/>
              </a:spcAft>
              <a:buSzPts val="1900"/>
              <a:buChar char="■"/>
              <a:defRPr sz="1900"/>
            </a:lvl3pPr>
            <a:lvl4pPr indent="-349250" lvl="3" marL="1828800" algn="l">
              <a:lnSpc>
                <a:spcPct val="115000"/>
              </a:lnSpc>
              <a:spcBef>
                <a:spcPts val="0"/>
              </a:spcBef>
              <a:spcAft>
                <a:spcPts val="0"/>
              </a:spcAft>
              <a:buSzPts val="1900"/>
              <a:buChar char="●"/>
              <a:defRPr sz="1900"/>
            </a:lvl4pPr>
            <a:lvl5pPr indent="-349250" lvl="4" marL="2286000" algn="l">
              <a:lnSpc>
                <a:spcPct val="115000"/>
              </a:lnSpc>
              <a:spcBef>
                <a:spcPts val="0"/>
              </a:spcBef>
              <a:spcAft>
                <a:spcPts val="0"/>
              </a:spcAft>
              <a:buSzPts val="1900"/>
              <a:buChar char="○"/>
              <a:defRPr sz="1900"/>
            </a:lvl5pPr>
            <a:lvl6pPr indent="-349250" lvl="5" marL="2743200" algn="l">
              <a:lnSpc>
                <a:spcPct val="115000"/>
              </a:lnSpc>
              <a:spcBef>
                <a:spcPts val="0"/>
              </a:spcBef>
              <a:spcAft>
                <a:spcPts val="0"/>
              </a:spcAft>
              <a:buSzPts val="1900"/>
              <a:buChar char="■"/>
              <a:defRPr sz="1900"/>
            </a:lvl6pPr>
            <a:lvl7pPr indent="-349250" lvl="6" marL="3200400" algn="l">
              <a:lnSpc>
                <a:spcPct val="115000"/>
              </a:lnSpc>
              <a:spcBef>
                <a:spcPts val="0"/>
              </a:spcBef>
              <a:spcAft>
                <a:spcPts val="0"/>
              </a:spcAft>
              <a:buSzPts val="1900"/>
              <a:buChar char="●"/>
              <a:defRPr sz="1900"/>
            </a:lvl7pPr>
            <a:lvl8pPr indent="-349250" lvl="7" marL="3657600" algn="l">
              <a:lnSpc>
                <a:spcPct val="115000"/>
              </a:lnSpc>
              <a:spcBef>
                <a:spcPts val="0"/>
              </a:spcBef>
              <a:spcAft>
                <a:spcPts val="0"/>
              </a:spcAft>
              <a:buSzPts val="1900"/>
              <a:buChar char="○"/>
              <a:defRPr sz="1900"/>
            </a:lvl8pPr>
            <a:lvl9pPr indent="-349250" lvl="8" marL="4114800" algn="l">
              <a:lnSpc>
                <a:spcPct val="115000"/>
              </a:lnSpc>
              <a:spcBef>
                <a:spcPts val="0"/>
              </a:spcBef>
              <a:spcAft>
                <a:spcPts val="0"/>
              </a:spcAft>
              <a:buSzPts val="1900"/>
              <a:buChar char="■"/>
              <a:defRPr sz="1900"/>
            </a:lvl9pPr>
          </a:lstStyle>
          <a:p/>
        </p:txBody>
      </p:sp>
      <p:sp>
        <p:nvSpPr>
          <p:cNvPr id="39" name="Google Shape;39;p29"/>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30"/>
          <p:cNvSpPr txBox="1"/>
          <p:nvPr>
            <p:ph type="title"/>
          </p:nvPr>
        </p:nvSpPr>
        <p:spPr>
          <a:xfrm>
            <a:off x="697136" y="853885"/>
            <a:ext cx="9054900" cy="7759800"/>
          </a:xfrm>
          <a:prstGeom prst="rect">
            <a:avLst/>
          </a:prstGeom>
          <a:noFill/>
          <a:ln>
            <a:noFill/>
          </a:ln>
        </p:spPr>
        <p:txBody>
          <a:bodyPr anchorCtr="0" anchor="ctr" bIns="144475" lIns="144475" spcFirstLastPara="1" rIns="144475" wrap="square" tIns="144475">
            <a:normAutofit/>
          </a:bodyPr>
          <a:lstStyle>
            <a:lvl1pPr lvl="0" algn="l">
              <a:lnSpc>
                <a:spcPct val="100000"/>
              </a:lnSpc>
              <a:spcBef>
                <a:spcPts val="0"/>
              </a:spcBef>
              <a:spcAft>
                <a:spcPts val="0"/>
              </a:spcAft>
              <a:buSzPts val="7600"/>
              <a:buNone/>
              <a:defRPr sz="7600"/>
            </a:lvl1pPr>
            <a:lvl2pPr lvl="1" algn="l">
              <a:lnSpc>
                <a:spcPct val="100000"/>
              </a:lnSpc>
              <a:spcBef>
                <a:spcPts val="0"/>
              </a:spcBef>
              <a:spcAft>
                <a:spcPts val="0"/>
              </a:spcAft>
              <a:buSzPts val="7600"/>
              <a:buNone/>
              <a:defRPr sz="7600"/>
            </a:lvl2pPr>
            <a:lvl3pPr lvl="2" algn="l">
              <a:lnSpc>
                <a:spcPct val="100000"/>
              </a:lnSpc>
              <a:spcBef>
                <a:spcPts val="0"/>
              </a:spcBef>
              <a:spcAft>
                <a:spcPts val="0"/>
              </a:spcAft>
              <a:buSzPts val="7600"/>
              <a:buNone/>
              <a:defRPr sz="7600"/>
            </a:lvl3pPr>
            <a:lvl4pPr lvl="3" algn="l">
              <a:lnSpc>
                <a:spcPct val="100000"/>
              </a:lnSpc>
              <a:spcBef>
                <a:spcPts val="0"/>
              </a:spcBef>
              <a:spcAft>
                <a:spcPts val="0"/>
              </a:spcAft>
              <a:buSzPts val="7600"/>
              <a:buNone/>
              <a:defRPr sz="7600"/>
            </a:lvl4pPr>
            <a:lvl5pPr lvl="4" algn="l">
              <a:lnSpc>
                <a:spcPct val="100000"/>
              </a:lnSpc>
              <a:spcBef>
                <a:spcPts val="0"/>
              </a:spcBef>
              <a:spcAft>
                <a:spcPts val="0"/>
              </a:spcAft>
              <a:buSzPts val="7600"/>
              <a:buNone/>
              <a:defRPr sz="7600"/>
            </a:lvl5pPr>
            <a:lvl6pPr lvl="5" algn="l">
              <a:lnSpc>
                <a:spcPct val="100000"/>
              </a:lnSpc>
              <a:spcBef>
                <a:spcPts val="0"/>
              </a:spcBef>
              <a:spcAft>
                <a:spcPts val="0"/>
              </a:spcAft>
              <a:buSzPts val="7600"/>
              <a:buNone/>
              <a:defRPr sz="7600"/>
            </a:lvl6pPr>
            <a:lvl7pPr lvl="6" algn="l">
              <a:lnSpc>
                <a:spcPct val="100000"/>
              </a:lnSpc>
              <a:spcBef>
                <a:spcPts val="0"/>
              </a:spcBef>
              <a:spcAft>
                <a:spcPts val="0"/>
              </a:spcAft>
              <a:buSzPts val="7600"/>
              <a:buNone/>
              <a:defRPr sz="7600"/>
            </a:lvl7pPr>
            <a:lvl8pPr lvl="7" algn="l">
              <a:lnSpc>
                <a:spcPct val="100000"/>
              </a:lnSpc>
              <a:spcBef>
                <a:spcPts val="0"/>
              </a:spcBef>
              <a:spcAft>
                <a:spcPts val="0"/>
              </a:spcAft>
              <a:buSzPts val="7600"/>
              <a:buNone/>
              <a:defRPr sz="7600"/>
            </a:lvl8pPr>
            <a:lvl9pPr lvl="8" algn="l">
              <a:lnSpc>
                <a:spcPct val="100000"/>
              </a:lnSpc>
              <a:spcBef>
                <a:spcPts val="0"/>
              </a:spcBef>
              <a:spcAft>
                <a:spcPts val="0"/>
              </a:spcAft>
              <a:buSzPts val="7600"/>
              <a:buNone/>
              <a:defRPr sz="7600"/>
            </a:lvl9pPr>
          </a:lstStyle>
          <a:p/>
        </p:txBody>
      </p:sp>
      <p:sp>
        <p:nvSpPr>
          <p:cNvPr id="42" name="Google Shape;42;p30"/>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1"/>
          <p:cNvSpPr txBox="1"/>
          <p:nvPr>
            <p:ph type="title"/>
          </p:nvPr>
        </p:nvSpPr>
        <p:spPr>
          <a:xfrm>
            <a:off x="443238" y="844163"/>
            <a:ext cx="12116400" cy="1086300"/>
          </a:xfrm>
          <a:prstGeom prst="rect">
            <a:avLst/>
          </a:prstGeom>
          <a:noFill/>
          <a:ln>
            <a:noFill/>
          </a:ln>
        </p:spPr>
        <p:txBody>
          <a:bodyPr anchorCtr="0" anchor="t" bIns="144475" lIns="144475" spcFirstLastPara="1" rIns="144475" wrap="square" tIns="144475">
            <a:normAutofit/>
          </a:bodyPr>
          <a:lstStyle>
            <a:lvl1pPr lvl="0" marR="0" rtl="0" algn="l">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9pPr>
          </a:lstStyle>
          <a:p/>
        </p:txBody>
      </p:sp>
      <p:sp>
        <p:nvSpPr>
          <p:cNvPr id="7" name="Google Shape;7;p21"/>
          <p:cNvSpPr txBox="1"/>
          <p:nvPr>
            <p:ph idx="1" type="body"/>
          </p:nvPr>
        </p:nvSpPr>
        <p:spPr>
          <a:xfrm>
            <a:off x="443238" y="2186117"/>
            <a:ext cx="12116400" cy="6480600"/>
          </a:xfrm>
          <a:prstGeom prst="rect">
            <a:avLst/>
          </a:prstGeom>
          <a:noFill/>
          <a:ln>
            <a:noFill/>
          </a:ln>
        </p:spPr>
        <p:txBody>
          <a:bodyPr anchorCtr="0" anchor="t" bIns="144475" lIns="144475" spcFirstLastPara="1" rIns="144475" wrap="square" tIns="144475">
            <a:normAutofit/>
          </a:bodyPr>
          <a:lstStyle>
            <a:lvl1pPr indent="-406400" lvl="0" marL="457200" marR="0" rtl="0" algn="l">
              <a:lnSpc>
                <a:spcPct val="115000"/>
              </a:lnSpc>
              <a:spcBef>
                <a:spcPts val="0"/>
              </a:spcBef>
              <a:spcAft>
                <a:spcPts val="0"/>
              </a:spcAft>
              <a:buClr>
                <a:schemeClr val="dk2"/>
              </a:buClr>
              <a:buSzPts val="2800"/>
              <a:buFont typeface="Arial"/>
              <a:buChar char="●"/>
              <a:defRPr b="0" i="0" sz="2800" u="none" cap="none" strike="noStrike">
                <a:solidFill>
                  <a:schemeClr val="dk2"/>
                </a:solidFill>
                <a:latin typeface="Arial"/>
                <a:ea typeface="Arial"/>
                <a:cs typeface="Arial"/>
                <a:sym typeface="Arial"/>
              </a:defRPr>
            </a:lvl1pPr>
            <a:lvl2pPr indent="-368300" lvl="1" marL="914400" marR="0" rtl="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2pPr>
            <a:lvl3pPr indent="-368300" lvl="2" marL="1371600" marR="0" rtl="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3pPr>
            <a:lvl4pPr indent="-368300" lvl="3" marL="1828800" marR="0" rtl="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4pPr>
            <a:lvl5pPr indent="-368300" lvl="4" marL="2286000" marR="0" rtl="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5pPr>
            <a:lvl6pPr indent="-368300" lvl="5" marL="2743200" marR="0" rtl="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6pPr>
            <a:lvl7pPr indent="-368300" lvl="6" marL="3200400" marR="0" rtl="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7pPr>
            <a:lvl8pPr indent="-368300" lvl="7" marL="3657600" marR="0" rtl="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8pPr>
            <a:lvl9pPr indent="-368300" lvl="8" marL="4114800" marR="0" rtl="0" algn="l">
              <a:lnSpc>
                <a:spcPct val="115000"/>
              </a:lnSpc>
              <a:spcBef>
                <a:spcPts val="0"/>
              </a:spcBef>
              <a:spcAft>
                <a:spcPts val="0"/>
              </a:spcAft>
              <a:buClr>
                <a:schemeClr val="dk2"/>
              </a:buClr>
              <a:buSzPts val="2200"/>
              <a:buFont typeface="Arial"/>
              <a:buChar char="■"/>
              <a:defRPr b="0" i="0" sz="2200" u="none" cap="none" strike="noStrike">
                <a:solidFill>
                  <a:schemeClr val="dk2"/>
                </a:solidFill>
                <a:latin typeface="Arial"/>
                <a:ea typeface="Arial"/>
                <a:cs typeface="Arial"/>
                <a:sym typeface="Arial"/>
              </a:defRPr>
            </a:lvl9pPr>
          </a:lstStyle>
          <a:p/>
        </p:txBody>
      </p:sp>
      <p:sp>
        <p:nvSpPr>
          <p:cNvPr id="8" name="Google Shape;8;p21"/>
          <p:cNvSpPr txBox="1"/>
          <p:nvPr>
            <p:ph idx="12" type="sldNum"/>
          </p:nvPr>
        </p:nvSpPr>
        <p:spPr>
          <a:xfrm>
            <a:off x="12047841" y="8845606"/>
            <a:ext cx="780300" cy="746700"/>
          </a:xfrm>
          <a:prstGeom prst="rect">
            <a:avLst/>
          </a:prstGeom>
          <a:noFill/>
          <a:ln>
            <a:noFill/>
          </a:ln>
        </p:spPr>
        <p:txBody>
          <a:bodyPr anchorCtr="0" anchor="ctr" bIns="144475" lIns="144475" spcFirstLastPara="1" rIns="144475" wrap="square" tIns="144475">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hyperlink" Target="https://data.cig.uw.edu/climatemapping/" TargetMode="External"/><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hyperlink" Target="https://data.cig.uw.edu/climatemapping/" TargetMode="External"/><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hyperlink" Target="https://data.cig.uw.edu/climatemapping/" TargetMode="External"/><Relationship Id="rId5"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gif"/><Relationship Id="rId4" Type="http://schemas.openxmlformats.org/officeDocument/2006/relationships/hyperlink" Target="mailto:rawrgers@uw.edu" TargetMode="External"/><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data.cig.uw.edu/picea/stormwater/pub/viz/" TargetMode="External"/><Relationship Id="rId4" Type="http://schemas.openxmlformats.org/officeDocument/2006/relationships/hyperlink" Target="https://cig.uw.edu/projects/interactive-sea-level-rise-data-visualizations/" TargetMode="External"/><Relationship Id="rId5" Type="http://schemas.openxmlformats.org/officeDocument/2006/relationships/hyperlink" Target="https://climate.northwestknowledge.net/NWTOOLBOX/tribalProjections.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hyperlink" Target="https://data.cig.uw.edu/climatemapping/" TargetMode="External"/><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
          <p:cNvPicPr preferRelativeResize="0"/>
          <p:nvPr/>
        </p:nvPicPr>
        <p:blipFill rotWithShape="1">
          <a:blip r:embed="rId3">
            <a:alphaModFix/>
          </a:blip>
          <a:srcRect b="0" l="0" r="0" t="0"/>
          <a:stretch/>
        </p:blipFill>
        <p:spPr>
          <a:xfrm>
            <a:off x="-25396" y="-12"/>
            <a:ext cx="14631731" cy="9752083"/>
          </a:xfrm>
          <a:prstGeom prst="rect">
            <a:avLst/>
          </a:prstGeom>
          <a:noFill/>
          <a:ln>
            <a:noFill/>
          </a:ln>
        </p:spPr>
      </p:pic>
      <p:grpSp>
        <p:nvGrpSpPr>
          <p:cNvPr id="61" name="Google Shape;61;p1"/>
          <p:cNvGrpSpPr/>
          <p:nvPr/>
        </p:nvGrpSpPr>
        <p:grpSpPr>
          <a:xfrm>
            <a:off x="-25449" y="2959776"/>
            <a:ext cx="12838975" cy="2564341"/>
            <a:chOff x="-25400" y="627322"/>
            <a:chExt cx="13055700" cy="2832900"/>
          </a:xfrm>
        </p:grpSpPr>
        <p:sp>
          <p:nvSpPr>
            <p:cNvPr id="62" name="Google Shape;62;p1"/>
            <p:cNvSpPr/>
            <p:nvPr/>
          </p:nvSpPr>
          <p:spPr>
            <a:xfrm>
              <a:off x="-25400" y="627322"/>
              <a:ext cx="13055700" cy="2832900"/>
            </a:xfrm>
            <a:prstGeom prst="rect">
              <a:avLst/>
            </a:prstGeom>
            <a:solidFill>
              <a:srgbClr val="699FE3">
                <a:alpha val="81176"/>
              </a:srgbClr>
            </a:solid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2200"/>
                <a:buFont typeface="Helvetica Neue"/>
                <a:buNone/>
              </a:pPr>
              <a:r>
                <a:t/>
              </a:r>
              <a:endParaRPr b="0" i="0" sz="2200" u="none" cap="none" strike="noStrike">
                <a:solidFill>
                  <a:srgbClr val="FFFFFF"/>
                </a:solidFill>
                <a:latin typeface="Helvetica Neue"/>
                <a:ea typeface="Helvetica Neue"/>
                <a:cs typeface="Helvetica Neue"/>
                <a:sym typeface="Helvetica Neue"/>
              </a:endParaRPr>
            </a:p>
          </p:txBody>
        </p:sp>
        <p:sp>
          <p:nvSpPr>
            <p:cNvPr id="63" name="Google Shape;63;p1"/>
            <p:cNvSpPr txBox="1"/>
            <p:nvPr/>
          </p:nvSpPr>
          <p:spPr>
            <a:xfrm>
              <a:off x="1212069" y="1253879"/>
              <a:ext cx="8497800" cy="1745700"/>
            </a:xfrm>
            <a:prstGeom prst="rect">
              <a:avLst/>
            </a:prstGeom>
            <a:noFill/>
            <a:ln>
              <a:noFill/>
            </a:ln>
          </p:spPr>
          <p:txBody>
            <a:bodyPr anchorCtr="0" anchor="ctr" bIns="50800" lIns="50800" spcFirstLastPara="1" rIns="50800" wrap="square" tIns="50800">
              <a:spAutoFit/>
            </a:bodyPr>
            <a:lstStyle/>
            <a:p>
              <a:pPr indent="9525" lvl="0" marL="0" marR="0" rtl="0" algn="l">
                <a:lnSpc>
                  <a:spcPct val="100000"/>
                </a:lnSpc>
                <a:spcBef>
                  <a:spcPts val="0"/>
                </a:spcBef>
                <a:spcAft>
                  <a:spcPts val="0"/>
                </a:spcAft>
                <a:buClr>
                  <a:srgbClr val="FFFFFF"/>
                </a:buClr>
                <a:buSzPts val="4800"/>
                <a:buFont typeface="Avenir"/>
                <a:buNone/>
              </a:pPr>
              <a:r>
                <a:rPr b="1" i="0" lang="en" sz="4800" u="none" cap="none" strike="noStrike">
                  <a:solidFill>
                    <a:srgbClr val="FFFFFF"/>
                  </a:solidFill>
                  <a:latin typeface="Avenir"/>
                  <a:ea typeface="Avenir"/>
                  <a:cs typeface="Avenir"/>
                  <a:sym typeface="Avenir"/>
                </a:rPr>
                <a:t>Climate Mapping for a Resilient Washington</a:t>
              </a:r>
              <a:endParaRPr b="1" i="0" sz="3000" u="none" cap="none" strike="noStrike">
                <a:solidFill>
                  <a:srgbClr val="000000"/>
                </a:solidFill>
                <a:latin typeface="Avenir"/>
                <a:ea typeface="Avenir"/>
                <a:cs typeface="Avenir"/>
                <a:sym typeface="Avenir"/>
              </a:endParaRPr>
            </a:p>
          </p:txBody>
        </p:sp>
      </p:grpSp>
      <p:pic>
        <p:nvPicPr>
          <p:cNvPr descr="UW_College of Environment_Climate Impact_reversed.png" id="64" name="Google Shape;64;p1"/>
          <p:cNvPicPr preferRelativeResize="0"/>
          <p:nvPr/>
        </p:nvPicPr>
        <p:blipFill rotWithShape="1">
          <a:blip r:embed="rId4">
            <a:alphaModFix/>
          </a:blip>
          <a:srcRect b="0" l="0" r="0" t="0"/>
          <a:stretch/>
        </p:blipFill>
        <p:spPr>
          <a:xfrm>
            <a:off x="10535282" y="4360680"/>
            <a:ext cx="2116441" cy="1035299"/>
          </a:xfrm>
          <a:prstGeom prst="rect">
            <a:avLst/>
          </a:prstGeom>
          <a:noFill/>
          <a:ln>
            <a:noFill/>
          </a:ln>
        </p:spPr>
      </p:pic>
      <p:sp>
        <p:nvSpPr>
          <p:cNvPr id="65" name="Google Shape;65;p1"/>
          <p:cNvSpPr txBox="1"/>
          <p:nvPr/>
        </p:nvSpPr>
        <p:spPr>
          <a:xfrm>
            <a:off x="42525" y="9453908"/>
            <a:ext cx="4082400" cy="2874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1200"/>
              <a:buFont typeface="Avenir"/>
              <a:buNone/>
            </a:pPr>
            <a:r>
              <a:rPr b="0" i="0" lang="en" sz="1200" u="none" cap="none" strike="noStrike">
                <a:solidFill>
                  <a:srgbClr val="FFFFFF"/>
                </a:solidFill>
                <a:latin typeface="Avenir"/>
                <a:ea typeface="Avenir"/>
                <a:cs typeface="Avenir"/>
                <a:sym typeface="Avenir"/>
              </a:rPr>
              <a:t>Image ©CIG; with aerial support from LightHawk</a:t>
            </a:r>
            <a:endParaRPr b="0" i="0" sz="1400" u="none" cap="none" strike="noStrike">
              <a:solidFill>
                <a:srgbClr val="000000"/>
              </a:solidFill>
              <a:latin typeface="Arial"/>
              <a:ea typeface="Arial"/>
              <a:cs typeface="Arial"/>
              <a:sym typeface="Arial"/>
            </a:endParaRPr>
          </a:p>
        </p:txBody>
      </p:sp>
      <p:sp>
        <p:nvSpPr>
          <p:cNvPr id="66" name="Google Shape;66;p1"/>
          <p:cNvSpPr txBox="1"/>
          <p:nvPr/>
        </p:nvSpPr>
        <p:spPr>
          <a:xfrm>
            <a:off x="4967776" y="7396811"/>
            <a:ext cx="5069700" cy="2344500"/>
          </a:xfrm>
          <a:prstGeom prst="rect">
            <a:avLst/>
          </a:prstGeom>
          <a:noFill/>
          <a:ln>
            <a:noFill/>
          </a:ln>
        </p:spPr>
        <p:txBody>
          <a:bodyPr anchorCtr="0" anchor="t" bIns="45700" lIns="91425" spcFirstLastPara="1" rIns="91425" wrap="square" tIns="45700">
            <a:normAutofit/>
          </a:bodyPr>
          <a:lstStyle/>
          <a:p>
            <a:pPr indent="0" lvl="0" marL="0" marR="0" rtl="0" algn="ctr">
              <a:lnSpc>
                <a:spcPct val="80000"/>
              </a:lnSpc>
              <a:spcBef>
                <a:spcPts val="0"/>
              </a:spcBef>
              <a:spcAft>
                <a:spcPts val="0"/>
              </a:spcAft>
              <a:buClr>
                <a:schemeClr val="lt1"/>
              </a:buClr>
              <a:buSzPts val="2802"/>
              <a:buFont typeface="Arial"/>
              <a:buNone/>
            </a:pPr>
            <a:r>
              <a:rPr b="1" i="0" lang="en" sz="2802" u="none" cap="none" strike="noStrike">
                <a:solidFill>
                  <a:schemeClr val="lt1"/>
                </a:solidFill>
                <a:latin typeface="Avenir"/>
                <a:ea typeface="Avenir"/>
                <a:cs typeface="Avenir"/>
                <a:sym typeface="Avenir"/>
              </a:rPr>
              <a:t>Matthew Rogers</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324"/>
              </a:spcBef>
              <a:spcAft>
                <a:spcPts val="0"/>
              </a:spcAft>
              <a:buClr>
                <a:schemeClr val="lt1"/>
              </a:buClr>
              <a:buSzPts val="1621"/>
              <a:buFont typeface="Arial"/>
              <a:buNone/>
            </a:pPr>
            <a:r>
              <a:rPr b="0" i="0" lang="en" sz="1620" u="none" cap="none" strike="noStrike">
                <a:solidFill>
                  <a:schemeClr val="lt1"/>
                </a:solidFill>
                <a:latin typeface="Avenir"/>
                <a:ea typeface="Avenir"/>
                <a:cs typeface="Avenir"/>
                <a:sym typeface="Avenir"/>
              </a:rPr>
              <a:t>Research Scientist, </a:t>
            </a:r>
            <a:endParaRPr b="0" i="0" sz="1620" u="none" cap="none" strike="noStrike">
              <a:solidFill>
                <a:schemeClr val="lt1"/>
              </a:solidFill>
              <a:latin typeface="Avenir"/>
              <a:ea typeface="Avenir"/>
              <a:cs typeface="Avenir"/>
              <a:sym typeface="Avenir"/>
            </a:endParaRPr>
          </a:p>
          <a:p>
            <a:pPr indent="0" lvl="0" marL="0" marR="0" rtl="0" algn="ctr">
              <a:lnSpc>
                <a:spcPct val="80000"/>
              </a:lnSpc>
              <a:spcBef>
                <a:spcPts val="324"/>
              </a:spcBef>
              <a:spcAft>
                <a:spcPts val="0"/>
              </a:spcAft>
              <a:buClr>
                <a:schemeClr val="lt1"/>
              </a:buClr>
              <a:buSzPts val="1621"/>
              <a:buFont typeface="Arial"/>
              <a:buNone/>
            </a:pPr>
            <a:r>
              <a:rPr b="0" i="0" lang="en" sz="1620" u="none" cap="none" strike="noStrike">
                <a:solidFill>
                  <a:schemeClr val="lt1"/>
                </a:solidFill>
                <a:latin typeface="Avenir"/>
                <a:ea typeface="Avenir"/>
                <a:cs typeface="Avenir"/>
                <a:sym typeface="Avenir"/>
              </a:rPr>
              <a:t>Climate Impacts Group</a:t>
            </a:r>
            <a:endParaRPr b="0" i="0" sz="1400" u="none" cap="none" strike="noStrike">
              <a:solidFill>
                <a:srgbClr val="000000"/>
              </a:solidFill>
              <a:latin typeface="Arial"/>
              <a:ea typeface="Arial"/>
              <a:cs typeface="Arial"/>
              <a:sym typeface="Arial"/>
            </a:endParaRPr>
          </a:p>
          <a:p>
            <a:pPr indent="0" lvl="0" marL="0" marR="0" rtl="0" algn="ctr">
              <a:lnSpc>
                <a:spcPct val="80000"/>
              </a:lnSpc>
              <a:spcBef>
                <a:spcPts val="324"/>
              </a:spcBef>
              <a:spcAft>
                <a:spcPts val="0"/>
              </a:spcAft>
              <a:buClr>
                <a:schemeClr val="lt1"/>
              </a:buClr>
              <a:buSzPts val="1621"/>
              <a:buFont typeface="Arial"/>
              <a:buNone/>
            </a:pPr>
            <a:r>
              <a:rPr b="0" i="0" lang="en" sz="1620" u="none" cap="none" strike="noStrike">
                <a:solidFill>
                  <a:schemeClr val="lt1"/>
                </a:solidFill>
                <a:latin typeface="Avenir"/>
                <a:ea typeface="Avenir"/>
                <a:cs typeface="Avenir"/>
                <a:sym typeface="Avenir"/>
              </a:rPr>
              <a:t>University of Washington</a:t>
            </a:r>
            <a:endParaRPr b="0" i="0" sz="1620" u="none" cap="none" strike="noStrike">
              <a:solidFill>
                <a:schemeClr val="lt1"/>
              </a:solidFill>
              <a:latin typeface="Avenir"/>
              <a:ea typeface="Avenir"/>
              <a:cs typeface="Avenir"/>
              <a:sym typeface="Avenir"/>
            </a:endParaRPr>
          </a:p>
          <a:p>
            <a:pPr indent="0" lvl="0" marL="0" marR="0" rtl="0" algn="ctr">
              <a:lnSpc>
                <a:spcPct val="80000"/>
              </a:lnSpc>
              <a:spcBef>
                <a:spcPts val="324"/>
              </a:spcBef>
              <a:spcAft>
                <a:spcPts val="0"/>
              </a:spcAft>
              <a:buClr>
                <a:srgbClr val="888888"/>
              </a:buClr>
              <a:buSzPts val="1621"/>
              <a:buFont typeface="Arial"/>
              <a:buNone/>
            </a:pPr>
            <a:r>
              <a:t/>
            </a:r>
            <a:endParaRPr b="0" i="0" sz="1620" u="none" cap="none" strike="noStrike">
              <a:solidFill>
                <a:schemeClr val="lt1"/>
              </a:solidFill>
              <a:latin typeface="Avenir"/>
              <a:ea typeface="Avenir"/>
              <a:cs typeface="Avenir"/>
              <a:sym typeface="Avenir"/>
            </a:endParaRPr>
          </a:p>
          <a:p>
            <a:pPr indent="0" lvl="0" marL="0" marR="0" rtl="0" algn="ctr">
              <a:lnSpc>
                <a:spcPct val="80000"/>
              </a:lnSpc>
              <a:spcBef>
                <a:spcPts val="270"/>
              </a:spcBef>
              <a:spcAft>
                <a:spcPts val="0"/>
              </a:spcAft>
              <a:buClr>
                <a:schemeClr val="lt1"/>
              </a:buClr>
              <a:buSzPts val="1350"/>
              <a:buFont typeface="Arial"/>
              <a:buNone/>
            </a:pPr>
            <a:r>
              <a:rPr b="0" i="0" lang="en" sz="1350" u="none" cap="none" strike="noStrike">
                <a:solidFill>
                  <a:schemeClr val="lt1"/>
                </a:solidFill>
                <a:latin typeface="Avenir"/>
                <a:ea typeface="Avenir"/>
                <a:cs typeface="Avenir"/>
                <a:sym typeface="Avenir"/>
              </a:rPr>
              <a:t>UW GIS Symposium,</a:t>
            </a:r>
            <a:endParaRPr b="0" i="0" sz="1350" u="none" cap="none" strike="noStrike">
              <a:solidFill>
                <a:schemeClr val="lt1"/>
              </a:solidFill>
              <a:latin typeface="Avenir"/>
              <a:ea typeface="Avenir"/>
              <a:cs typeface="Avenir"/>
              <a:sym typeface="Avenir"/>
            </a:endParaRPr>
          </a:p>
          <a:p>
            <a:pPr indent="0" lvl="0" marL="0" marR="0" rtl="0" algn="ctr">
              <a:lnSpc>
                <a:spcPct val="80000"/>
              </a:lnSpc>
              <a:spcBef>
                <a:spcPts val="270"/>
              </a:spcBef>
              <a:spcAft>
                <a:spcPts val="0"/>
              </a:spcAft>
              <a:buClr>
                <a:schemeClr val="lt1"/>
              </a:buClr>
              <a:buSzPts val="1350"/>
              <a:buFont typeface="Arial"/>
              <a:buNone/>
            </a:pPr>
            <a:r>
              <a:rPr b="0" i="0" lang="en" sz="1350" u="none" cap="none" strike="noStrike">
                <a:solidFill>
                  <a:schemeClr val="lt1"/>
                </a:solidFill>
                <a:latin typeface="Avenir"/>
                <a:ea typeface="Avenir"/>
                <a:cs typeface="Avenir"/>
                <a:sym typeface="Avenir"/>
              </a:rPr>
              <a:t>25 May, 2023</a:t>
            </a:r>
            <a:endParaRPr b="0" i="0" sz="1350" u="none" cap="none" strike="noStrike">
              <a:solidFill>
                <a:schemeClr val="lt1"/>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0"/>
          <p:cNvPicPr preferRelativeResize="0"/>
          <p:nvPr/>
        </p:nvPicPr>
        <p:blipFill rotWithShape="1">
          <a:blip r:embed="rId3">
            <a:alphaModFix/>
          </a:blip>
          <a:srcRect b="0" l="0" r="0" t="0"/>
          <a:stretch/>
        </p:blipFill>
        <p:spPr>
          <a:xfrm>
            <a:off x="306980" y="0"/>
            <a:ext cx="12388839" cy="9756649"/>
          </a:xfrm>
          <a:prstGeom prst="rect">
            <a:avLst/>
          </a:prstGeom>
          <a:noFill/>
          <a:ln>
            <a:noFill/>
          </a:ln>
        </p:spPr>
      </p:pic>
      <p:sp>
        <p:nvSpPr>
          <p:cNvPr id="135" name="Google Shape;135;p10"/>
          <p:cNvSpPr txBox="1"/>
          <p:nvPr/>
        </p:nvSpPr>
        <p:spPr>
          <a:xfrm>
            <a:off x="9516950" y="9356450"/>
            <a:ext cx="3485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4"/>
              </a:rPr>
              <a:t>https://data.cig.uw.edu/climatemapping/</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36" name="Google Shape;136;p10"/>
          <p:cNvPicPr preferRelativeResize="0"/>
          <p:nvPr/>
        </p:nvPicPr>
        <p:blipFill rotWithShape="1">
          <a:blip r:embed="rId5">
            <a:alphaModFix/>
          </a:blip>
          <a:srcRect b="0" l="0" r="0" t="0"/>
          <a:stretch/>
        </p:blipFill>
        <p:spPr>
          <a:xfrm>
            <a:off x="12064734" y="7911108"/>
            <a:ext cx="809175" cy="1376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11"/>
          <p:cNvPicPr preferRelativeResize="0"/>
          <p:nvPr/>
        </p:nvPicPr>
        <p:blipFill rotWithShape="1">
          <a:blip r:embed="rId3">
            <a:alphaModFix/>
          </a:blip>
          <a:srcRect b="0" l="0" r="0" t="0"/>
          <a:stretch/>
        </p:blipFill>
        <p:spPr>
          <a:xfrm>
            <a:off x="0" y="0"/>
            <a:ext cx="13002776" cy="9581961"/>
          </a:xfrm>
          <a:prstGeom prst="rect">
            <a:avLst/>
          </a:prstGeom>
          <a:noFill/>
          <a:ln>
            <a:noFill/>
          </a:ln>
        </p:spPr>
      </p:pic>
      <p:sp>
        <p:nvSpPr>
          <p:cNvPr id="142" name="Google Shape;142;p11"/>
          <p:cNvSpPr txBox="1"/>
          <p:nvPr/>
        </p:nvSpPr>
        <p:spPr>
          <a:xfrm>
            <a:off x="9516950" y="9356450"/>
            <a:ext cx="3485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4"/>
              </a:rPr>
              <a:t>https://data.cig.uw.edu/climatemapping/</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43" name="Google Shape;143;p11"/>
          <p:cNvPicPr preferRelativeResize="0"/>
          <p:nvPr/>
        </p:nvPicPr>
        <p:blipFill rotWithShape="1">
          <a:blip r:embed="rId5">
            <a:alphaModFix/>
          </a:blip>
          <a:srcRect b="0" l="0" r="0" t="0"/>
          <a:stretch/>
        </p:blipFill>
        <p:spPr>
          <a:xfrm>
            <a:off x="12064734" y="7911108"/>
            <a:ext cx="809175" cy="1376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2"/>
          <p:cNvPicPr preferRelativeResize="0"/>
          <p:nvPr/>
        </p:nvPicPr>
        <p:blipFill rotWithShape="1">
          <a:blip r:embed="rId3">
            <a:alphaModFix/>
          </a:blip>
          <a:srcRect b="0" l="0" r="0" t="0"/>
          <a:stretch/>
        </p:blipFill>
        <p:spPr>
          <a:xfrm>
            <a:off x="0" y="21850"/>
            <a:ext cx="13002774" cy="9712921"/>
          </a:xfrm>
          <a:prstGeom prst="rect">
            <a:avLst/>
          </a:prstGeom>
          <a:noFill/>
          <a:ln>
            <a:noFill/>
          </a:ln>
        </p:spPr>
      </p:pic>
      <p:sp>
        <p:nvSpPr>
          <p:cNvPr id="149" name="Google Shape;149;p12"/>
          <p:cNvSpPr txBox="1"/>
          <p:nvPr/>
        </p:nvSpPr>
        <p:spPr>
          <a:xfrm>
            <a:off x="9516950" y="9356450"/>
            <a:ext cx="3485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4"/>
              </a:rPr>
              <a:t>https://data.cig.uw.edu/climatemapping/</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50" name="Google Shape;150;p12"/>
          <p:cNvPicPr preferRelativeResize="0"/>
          <p:nvPr/>
        </p:nvPicPr>
        <p:blipFill rotWithShape="1">
          <a:blip r:embed="rId5">
            <a:alphaModFix/>
          </a:blip>
          <a:srcRect b="0" l="0" r="0" t="0"/>
          <a:stretch/>
        </p:blipFill>
        <p:spPr>
          <a:xfrm>
            <a:off x="142134" y="8275658"/>
            <a:ext cx="809175" cy="1376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3"/>
          <p:cNvSpPr txBox="1"/>
          <p:nvPr>
            <p:ph type="title"/>
          </p:nvPr>
        </p:nvSpPr>
        <p:spPr>
          <a:xfrm>
            <a:off x="952352" y="254079"/>
            <a:ext cx="11097900" cy="2159700"/>
          </a:xfrm>
          <a:prstGeom prst="rect">
            <a:avLst/>
          </a:prstGeom>
          <a:noFill/>
          <a:ln>
            <a:noFill/>
          </a:ln>
        </p:spPr>
        <p:txBody>
          <a:bodyPr anchorCtr="0" anchor="ctr" bIns="51750" lIns="51750" spcFirstLastPara="1" rIns="51750" wrap="square" tIns="51750">
            <a:normAutofit/>
          </a:bodyPr>
          <a:lstStyle/>
          <a:p>
            <a:pPr indent="0" lvl="0" marL="0" rtl="0" algn="ctr">
              <a:lnSpc>
                <a:spcPct val="100000"/>
              </a:lnSpc>
              <a:spcBef>
                <a:spcPts val="0"/>
              </a:spcBef>
              <a:spcAft>
                <a:spcPts val="0"/>
              </a:spcAft>
              <a:buClr>
                <a:schemeClr val="dk1"/>
              </a:buClr>
              <a:buSzPts val="1100"/>
              <a:buFont typeface="Arial"/>
              <a:buNone/>
            </a:pPr>
            <a:r>
              <a:rPr lang="en" sz="5100">
                <a:solidFill>
                  <a:srgbClr val="3B4674"/>
                </a:solidFill>
                <a:latin typeface="Encode Sans SemiBold"/>
                <a:ea typeface="Encode Sans SemiBold"/>
                <a:cs typeface="Encode Sans SemiBold"/>
                <a:sym typeface="Encode Sans SemiBold"/>
              </a:rPr>
              <a:t>Climate change is not the whole story…</a:t>
            </a:r>
            <a:endParaRPr/>
          </a:p>
        </p:txBody>
      </p:sp>
      <p:pic>
        <p:nvPicPr>
          <p:cNvPr id="156" name="Google Shape;156;p13"/>
          <p:cNvPicPr preferRelativeResize="0"/>
          <p:nvPr/>
        </p:nvPicPr>
        <p:blipFill rotWithShape="1">
          <a:blip r:embed="rId3">
            <a:alphaModFix/>
          </a:blip>
          <a:srcRect b="0" l="0" r="0" t="0"/>
          <a:stretch/>
        </p:blipFill>
        <p:spPr>
          <a:xfrm>
            <a:off x="12" y="2116124"/>
            <a:ext cx="13002774" cy="7640529"/>
          </a:xfrm>
          <a:prstGeom prst="rect">
            <a:avLst/>
          </a:prstGeom>
          <a:noFill/>
          <a:ln>
            <a:noFill/>
          </a:ln>
        </p:spPr>
      </p:pic>
      <p:pic>
        <p:nvPicPr>
          <p:cNvPr id="157" name="Google Shape;157;p13"/>
          <p:cNvPicPr preferRelativeResize="0"/>
          <p:nvPr/>
        </p:nvPicPr>
        <p:blipFill rotWithShape="1">
          <a:blip r:embed="rId4">
            <a:alphaModFix/>
          </a:blip>
          <a:srcRect b="0" l="0" r="0" t="0"/>
          <a:stretch/>
        </p:blipFill>
        <p:spPr>
          <a:xfrm>
            <a:off x="12050259" y="254083"/>
            <a:ext cx="809175" cy="1376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4"/>
          <p:cNvSpPr txBox="1"/>
          <p:nvPr>
            <p:ph type="title"/>
          </p:nvPr>
        </p:nvSpPr>
        <p:spPr>
          <a:xfrm>
            <a:off x="952352" y="254079"/>
            <a:ext cx="11097900" cy="2159700"/>
          </a:xfrm>
          <a:prstGeom prst="rect">
            <a:avLst/>
          </a:prstGeom>
          <a:noFill/>
          <a:ln>
            <a:noFill/>
          </a:ln>
        </p:spPr>
        <p:txBody>
          <a:bodyPr anchorCtr="0" anchor="ctr" bIns="51750" lIns="51750" spcFirstLastPara="1" rIns="51750" wrap="square" tIns="51750">
            <a:normAutofit/>
          </a:bodyPr>
          <a:lstStyle/>
          <a:p>
            <a:pPr indent="0" lvl="0" marL="0" rtl="0" algn="ctr">
              <a:lnSpc>
                <a:spcPct val="100000"/>
              </a:lnSpc>
              <a:spcBef>
                <a:spcPts val="0"/>
              </a:spcBef>
              <a:spcAft>
                <a:spcPts val="0"/>
              </a:spcAft>
              <a:buSzPts val="1900"/>
              <a:buNone/>
            </a:pPr>
            <a:r>
              <a:rPr lang="en" sz="5100">
                <a:solidFill>
                  <a:srgbClr val="3B4674"/>
                </a:solidFill>
                <a:latin typeface="Encode Sans SemiBold"/>
                <a:ea typeface="Encode Sans SemiBold"/>
                <a:cs typeface="Encode Sans SemiBold"/>
                <a:sym typeface="Encode Sans SemiBold"/>
              </a:rPr>
              <a:t>Climate change is not the whole story…</a:t>
            </a:r>
            <a:endParaRPr sz="5100">
              <a:solidFill>
                <a:srgbClr val="3B4674"/>
              </a:solidFill>
              <a:latin typeface="Encode Sans SemiBold"/>
              <a:ea typeface="Encode Sans SemiBold"/>
              <a:cs typeface="Encode Sans SemiBold"/>
              <a:sym typeface="Encode Sans SemiBold"/>
            </a:endParaRPr>
          </a:p>
        </p:txBody>
      </p:sp>
      <p:sp>
        <p:nvSpPr>
          <p:cNvPr id="163" name="Google Shape;163;p14"/>
          <p:cNvSpPr txBox="1"/>
          <p:nvPr/>
        </p:nvSpPr>
        <p:spPr>
          <a:xfrm>
            <a:off x="223225" y="4028275"/>
            <a:ext cx="7299000" cy="3329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3B4674"/>
                </a:solidFill>
                <a:latin typeface="Open Sans"/>
                <a:ea typeface="Open Sans"/>
                <a:cs typeface="Open Sans"/>
                <a:sym typeface="Open Sans"/>
              </a:rPr>
              <a:t>[Climate Impacts] “ …do not capture local variation in sub-populations, assets, or ecosystems that will be more </a:t>
            </a:r>
            <a:r>
              <a:rPr b="0" i="1" lang="en" sz="1800" u="none" cap="none" strike="noStrike">
                <a:solidFill>
                  <a:srgbClr val="3B4674"/>
                </a:solidFill>
                <a:latin typeface="Open Sans"/>
                <a:ea typeface="Open Sans"/>
                <a:cs typeface="Open Sans"/>
                <a:sym typeface="Open Sans"/>
              </a:rPr>
              <a:t>sensitive</a:t>
            </a:r>
            <a:r>
              <a:rPr b="0" i="0" lang="en" sz="1800" u="none" cap="none" strike="noStrike">
                <a:solidFill>
                  <a:srgbClr val="3B4674"/>
                </a:solidFill>
                <a:latin typeface="Open Sans"/>
                <a:ea typeface="Open Sans"/>
                <a:cs typeface="Open Sans"/>
                <a:sym typeface="Open Sans"/>
              </a:rPr>
              <a:t>, or susceptible, to these changes because of factors that predispose them to climate impacts, such as pre-existing conditions and non-climatic stressors.” </a:t>
            </a:r>
            <a:r>
              <a:rPr b="0" baseline="30000" i="0" lang="en" sz="1800" u="none" cap="none" strike="noStrike">
                <a:solidFill>
                  <a:srgbClr val="3B4674"/>
                </a:solidFill>
                <a:latin typeface="Open Sans"/>
                <a:ea typeface="Open Sans"/>
                <a:cs typeface="Open Sans"/>
                <a:sym typeface="Open Sans"/>
              </a:rPr>
              <a:t>1</a:t>
            </a:r>
            <a:endParaRPr b="0" baseline="30000" i="0" sz="1800" u="none" cap="none" strike="noStrike">
              <a:solidFill>
                <a:srgbClr val="3B4674"/>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3B4674"/>
              </a:solidFill>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3B4674"/>
                </a:solidFill>
                <a:latin typeface="Open Sans"/>
                <a:ea typeface="Open Sans"/>
                <a:cs typeface="Open Sans"/>
                <a:sym typeface="Open Sans"/>
              </a:rPr>
              <a:t>“Local information on exposure and sensitivity is a product of a climate vulnerability assessment best derived from local data, knowledge, and expertise, and it is also critical for a comprehensive risk assessment.” </a:t>
            </a:r>
            <a:r>
              <a:rPr b="0" baseline="30000" i="0" lang="en" sz="1800" u="none" cap="none" strike="noStrike">
                <a:solidFill>
                  <a:srgbClr val="3B4674"/>
                </a:solidFill>
                <a:latin typeface="Open Sans"/>
                <a:ea typeface="Open Sans"/>
                <a:cs typeface="Open Sans"/>
                <a:sym typeface="Open Sans"/>
              </a:rPr>
              <a:t>1</a:t>
            </a:r>
            <a:endParaRPr b="0" baseline="30000" i="0" sz="1800" u="none" cap="none" strike="noStrike">
              <a:solidFill>
                <a:srgbClr val="3B4674"/>
              </a:solidFill>
              <a:latin typeface="Open Sans"/>
              <a:ea typeface="Open Sans"/>
              <a:cs typeface="Open Sans"/>
              <a:sym typeface="Open Sans"/>
            </a:endParaRPr>
          </a:p>
        </p:txBody>
      </p:sp>
      <p:pic>
        <p:nvPicPr>
          <p:cNvPr id="164" name="Google Shape;164;p14"/>
          <p:cNvPicPr preferRelativeResize="0"/>
          <p:nvPr/>
        </p:nvPicPr>
        <p:blipFill rotWithShape="1">
          <a:blip r:embed="rId3">
            <a:alphaModFix/>
          </a:blip>
          <a:srcRect b="0" l="0" r="0" t="0"/>
          <a:stretch/>
        </p:blipFill>
        <p:spPr>
          <a:xfrm>
            <a:off x="7788875" y="2566174"/>
            <a:ext cx="5061500" cy="6253600"/>
          </a:xfrm>
          <a:prstGeom prst="rect">
            <a:avLst/>
          </a:prstGeom>
          <a:noFill/>
          <a:ln>
            <a:noFill/>
          </a:ln>
        </p:spPr>
      </p:pic>
      <p:sp>
        <p:nvSpPr>
          <p:cNvPr id="165" name="Google Shape;165;p14"/>
          <p:cNvSpPr txBox="1"/>
          <p:nvPr/>
        </p:nvSpPr>
        <p:spPr>
          <a:xfrm>
            <a:off x="0" y="9197825"/>
            <a:ext cx="8697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baseline="30000" i="0" lang="en" sz="900" u="none" cap="none" strike="noStrike">
                <a:solidFill>
                  <a:schemeClr val="dk1"/>
                </a:solidFill>
                <a:latin typeface="Arial"/>
                <a:ea typeface="Arial"/>
                <a:cs typeface="Arial"/>
                <a:sym typeface="Arial"/>
              </a:rPr>
              <a:t>1</a:t>
            </a:r>
            <a:r>
              <a:rPr b="0" i="0" lang="en" sz="900" u="none" cap="none" strike="noStrike">
                <a:solidFill>
                  <a:schemeClr val="dk1"/>
                </a:solidFill>
                <a:latin typeface="Arial"/>
                <a:ea typeface="Arial"/>
                <a:cs typeface="Arial"/>
                <a:sym typeface="Arial"/>
              </a:rPr>
              <a:t>Raymond, C.L, T.P. Nadreau, M. Rogers, Z. Kearl. 2022. Biophysical Climate Risks and Economic Impacts for Washington State. Report prepared for the Washington State legislature. Climate Impacts Group, University of Washington, Seattle. </a:t>
            </a:r>
            <a:endParaRPr b="0" i="0" sz="1400" u="none" cap="none" strike="noStrike">
              <a:solidFill>
                <a:srgbClr val="000000"/>
              </a:solidFill>
              <a:latin typeface="Arial"/>
              <a:ea typeface="Arial"/>
              <a:cs typeface="Arial"/>
              <a:sym typeface="Arial"/>
            </a:endParaRPr>
          </a:p>
        </p:txBody>
      </p:sp>
      <p:pic>
        <p:nvPicPr>
          <p:cNvPr id="166" name="Google Shape;166;p14"/>
          <p:cNvPicPr preferRelativeResize="0"/>
          <p:nvPr/>
        </p:nvPicPr>
        <p:blipFill rotWithShape="1">
          <a:blip r:embed="rId4">
            <a:alphaModFix/>
          </a:blip>
          <a:srcRect b="0" l="0" r="0" t="0"/>
          <a:stretch/>
        </p:blipFill>
        <p:spPr>
          <a:xfrm>
            <a:off x="12050259" y="254083"/>
            <a:ext cx="809175" cy="1376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5"/>
          <p:cNvSpPr txBox="1"/>
          <p:nvPr>
            <p:ph type="title"/>
          </p:nvPr>
        </p:nvSpPr>
        <p:spPr>
          <a:xfrm>
            <a:off x="952352" y="254079"/>
            <a:ext cx="11097900" cy="2159700"/>
          </a:xfrm>
          <a:prstGeom prst="rect">
            <a:avLst/>
          </a:prstGeom>
          <a:noFill/>
          <a:ln>
            <a:noFill/>
          </a:ln>
        </p:spPr>
        <p:txBody>
          <a:bodyPr anchorCtr="0" anchor="ctr" bIns="51750" lIns="51750" spcFirstLastPara="1" rIns="51750" wrap="square" tIns="51750">
            <a:normAutofit/>
          </a:bodyPr>
          <a:lstStyle/>
          <a:p>
            <a:pPr indent="0" lvl="0" marL="0" rtl="0" algn="ctr">
              <a:lnSpc>
                <a:spcPct val="100000"/>
              </a:lnSpc>
              <a:spcBef>
                <a:spcPts val="0"/>
              </a:spcBef>
              <a:spcAft>
                <a:spcPts val="0"/>
              </a:spcAft>
              <a:buClr>
                <a:schemeClr val="dk1"/>
              </a:buClr>
              <a:buSzPts val="1100"/>
              <a:buFont typeface="Arial"/>
              <a:buNone/>
            </a:pPr>
            <a:r>
              <a:rPr lang="en" sz="5100">
                <a:solidFill>
                  <a:srgbClr val="3B4674"/>
                </a:solidFill>
                <a:latin typeface="Encode Sans SemiBold"/>
                <a:ea typeface="Encode Sans SemiBold"/>
                <a:cs typeface="Encode Sans SemiBold"/>
                <a:sym typeface="Encode Sans SemiBold"/>
              </a:rPr>
              <a:t>Looking Forward</a:t>
            </a:r>
            <a:endParaRPr/>
          </a:p>
        </p:txBody>
      </p:sp>
      <p:sp>
        <p:nvSpPr>
          <p:cNvPr id="172" name="Google Shape;172;p15"/>
          <p:cNvSpPr txBox="1"/>
          <p:nvPr>
            <p:ph idx="1" type="body"/>
          </p:nvPr>
        </p:nvSpPr>
        <p:spPr>
          <a:xfrm>
            <a:off x="952352" y="2591610"/>
            <a:ext cx="11097900" cy="6288300"/>
          </a:xfrm>
          <a:prstGeom prst="rect">
            <a:avLst/>
          </a:prstGeom>
          <a:noFill/>
          <a:ln>
            <a:noFill/>
          </a:ln>
        </p:spPr>
        <p:txBody>
          <a:bodyPr anchorCtr="0" anchor="t" bIns="51750" lIns="51750" spcFirstLastPara="1" rIns="51750" wrap="square" tIns="51750">
            <a:normAutofit/>
          </a:bodyPr>
          <a:lstStyle/>
          <a:p>
            <a:pPr indent="-419100" lvl="0" marL="457200" rtl="0" algn="l">
              <a:lnSpc>
                <a:spcPct val="100000"/>
              </a:lnSpc>
              <a:spcBef>
                <a:spcPts val="4300"/>
              </a:spcBef>
              <a:spcAft>
                <a:spcPts val="0"/>
              </a:spcAft>
              <a:buSzPts val="3000"/>
              <a:buFont typeface="Open Sans"/>
              <a:buChar char="•"/>
            </a:pPr>
            <a:r>
              <a:rPr lang="en" sz="3000">
                <a:solidFill>
                  <a:schemeClr val="dk1"/>
                </a:solidFill>
                <a:highlight>
                  <a:srgbClr val="FFFFFF"/>
                </a:highlight>
                <a:latin typeface="Open Sans"/>
                <a:ea typeface="Open Sans"/>
                <a:cs typeface="Open Sans"/>
                <a:sym typeface="Open Sans"/>
              </a:rPr>
              <a:t>Integral part of the climate resilience element of the Department of Commerce’s comprehensive plan guidance</a:t>
            </a:r>
            <a:endParaRPr sz="3000">
              <a:solidFill>
                <a:schemeClr val="dk1"/>
              </a:solidFill>
              <a:highlight>
                <a:srgbClr val="FFFFFF"/>
              </a:highlight>
              <a:latin typeface="Open Sans"/>
              <a:ea typeface="Open Sans"/>
              <a:cs typeface="Open Sans"/>
              <a:sym typeface="Open Sans"/>
            </a:endParaRPr>
          </a:p>
          <a:p>
            <a:pPr indent="0" lvl="0" marL="457200" rtl="0" algn="l">
              <a:lnSpc>
                <a:spcPct val="100000"/>
              </a:lnSpc>
              <a:spcBef>
                <a:spcPts val="4300"/>
              </a:spcBef>
              <a:spcAft>
                <a:spcPts val="0"/>
              </a:spcAft>
              <a:buSzPts val="2700"/>
              <a:buNone/>
            </a:pPr>
            <a:r>
              <a:t/>
            </a:r>
            <a:endParaRPr sz="3000">
              <a:solidFill>
                <a:schemeClr val="dk1"/>
              </a:solidFill>
              <a:highlight>
                <a:srgbClr val="FFFFFF"/>
              </a:highlight>
              <a:latin typeface="Open Sans"/>
              <a:ea typeface="Open Sans"/>
              <a:cs typeface="Open Sans"/>
              <a:sym typeface="Open Sans"/>
            </a:endParaRPr>
          </a:p>
          <a:p>
            <a:pPr indent="-419100" lvl="0" marL="457200" rtl="0" algn="l">
              <a:lnSpc>
                <a:spcPct val="100000"/>
              </a:lnSpc>
              <a:spcBef>
                <a:spcPts val="4300"/>
              </a:spcBef>
              <a:spcAft>
                <a:spcPts val="0"/>
              </a:spcAft>
              <a:buSzPts val="3000"/>
              <a:buFont typeface="Open Sans"/>
              <a:buChar char="•"/>
            </a:pPr>
            <a:r>
              <a:rPr lang="en" sz="3000">
                <a:solidFill>
                  <a:schemeClr val="dk1"/>
                </a:solidFill>
                <a:highlight>
                  <a:srgbClr val="FFFFFF"/>
                </a:highlight>
                <a:latin typeface="Open Sans"/>
                <a:ea typeface="Open Sans"/>
                <a:cs typeface="Open Sans"/>
                <a:sym typeface="Open Sans"/>
              </a:rPr>
              <a:t>HB1181 - </a:t>
            </a:r>
            <a:r>
              <a:rPr i="1" lang="en" sz="3000">
                <a:solidFill>
                  <a:schemeClr val="dk1"/>
                </a:solidFill>
                <a:highlight>
                  <a:srgbClr val="FFFFFF"/>
                </a:highlight>
                <a:latin typeface="Open Sans"/>
                <a:ea typeface="Open Sans"/>
                <a:cs typeface="Open Sans"/>
                <a:sym typeface="Open Sans"/>
              </a:rPr>
              <a:t>Improving the state's response to climate change by updating the state's planning framework.</a:t>
            </a:r>
            <a:endParaRPr i="1" sz="3000">
              <a:solidFill>
                <a:schemeClr val="dk1"/>
              </a:solidFill>
              <a:highlight>
                <a:srgbClr val="FFFFFF"/>
              </a:highlight>
              <a:latin typeface="Open Sans"/>
              <a:ea typeface="Open Sans"/>
              <a:cs typeface="Open Sans"/>
              <a:sym typeface="Open Sans"/>
            </a:endParaRPr>
          </a:p>
          <a:p>
            <a:pPr indent="0" lvl="0" marL="457200" rtl="0" algn="l">
              <a:lnSpc>
                <a:spcPct val="100000"/>
              </a:lnSpc>
              <a:spcBef>
                <a:spcPts val="4300"/>
              </a:spcBef>
              <a:spcAft>
                <a:spcPts val="0"/>
              </a:spcAft>
              <a:buSzPts val="2700"/>
              <a:buNone/>
            </a:pPr>
            <a:r>
              <a:t/>
            </a:r>
            <a:endParaRPr i="1" sz="3000">
              <a:solidFill>
                <a:schemeClr val="dk1"/>
              </a:solidFill>
              <a:highlight>
                <a:srgbClr val="FFFFFF"/>
              </a:highlight>
              <a:latin typeface="Open Sans"/>
              <a:ea typeface="Open Sans"/>
              <a:cs typeface="Open Sans"/>
              <a:sym typeface="Open Sans"/>
            </a:endParaRPr>
          </a:p>
          <a:p>
            <a:pPr indent="-419100" lvl="0" marL="457200" rtl="0" algn="l">
              <a:lnSpc>
                <a:spcPct val="100000"/>
              </a:lnSpc>
              <a:spcBef>
                <a:spcPts val="4300"/>
              </a:spcBef>
              <a:spcAft>
                <a:spcPts val="0"/>
              </a:spcAft>
              <a:buClr>
                <a:schemeClr val="dk1"/>
              </a:buClr>
              <a:buSzPts val="3000"/>
              <a:buFont typeface="Open Sans"/>
              <a:buChar char="•"/>
            </a:pPr>
            <a:r>
              <a:rPr lang="en" sz="3000">
                <a:solidFill>
                  <a:schemeClr val="dk1"/>
                </a:solidFill>
                <a:highlight>
                  <a:srgbClr val="FFFFFF"/>
                </a:highlight>
                <a:latin typeface="Open Sans"/>
                <a:ea typeface="Open Sans"/>
                <a:cs typeface="Open Sans"/>
                <a:sym typeface="Open Sans"/>
              </a:rPr>
              <a:t>Feedback from pilot programs using this for their comprehensive planning efforts has been positive!</a:t>
            </a:r>
            <a:endParaRPr sz="3000">
              <a:solidFill>
                <a:schemeClr val="dk1"/>
              </a:solidFill>
              <a:highlight>
                <a:srgbClr val="FFFFFF"/>
              </a:highlight>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6"/>
          <p:cNvPicPr preferRelativeResize="0"/>
          <p:nvPr>
            <p:ph idx="1" type="body"/>
          </p:nvPr>
        </p:nvPicPr>
        <p:blipFill rotWithShape="1">
          <a:blip r:embed="rId3">
            <a:alphaModFix/>
          </a:blip>
          <a:srcRect b="0" l="0" r="0" t="0"/>
          <a:stretch/>
        </p:blipFill>
        <p:spPr>
          <a:xfrm>
            <a:off x="4447676" y="8403621"/>
            <a:ext cx="4704900" cy="564000"/>
          </a:xfrm>
          <a:prstGeom prst="rect">
            <a:avLst/>
          </a:prstGeom>
          <a:noFill/>
          <a:ln>
            <a:noFill/>
          </a:ln>
        </p:spPr>
      </p:pic>
      <p:sp>
        <p:nvSpPr>
          <p:cNvPr id="179" name="Google Shape;179;p16"/>
          <p:cNvSpPr txBox="1"/>
          <p:nvPr/>
        </p:nvSpPr>
        <p:spPr>
          <a:xfrm>
            <a:off x="4766605" y="3016420"/>
            <a:ext cx="7296000" cy="2280300"/>
          </a:xfrm>
          <a:prstGeom prst="rect">
            <a:avLst/>
          </a:prstGeom>
          <a:noFill/>
          <a:ln>
            <a:noFill/>
          </a:ln>
        </p:spPr>
        <p:txBody>
          <a:bodyPr anchorCtr="0" anchor="t" bIns="66225" lIns="132425" spcFirstLastPara="1" rIns="132425" wrap="square" tIns="66225">
            <a:noAutofit/>
          </a:bodyPr>
          <a:lstStyle/>
          <a:p>
            <a:pPr indent="0" lvl="0" marL="0" marR="0" rtl="0" algn="ctr">
              <a:lnSpc>
                <a:spcPct val="150000"/>
              </a:lnSpc>
              <a:spcBef>
                <a:spcPts val="0"/>
              </a:spcBef>
              <a:spcAft>
                <a:spcPts val="0"/>
              </a:spcAft>
              <a:buClr>
                <a:srgbClr val="38416F"/>
              </a:buClr>
              <a:buSzPts val="4100"/>
              <a:buFont typeface="Arial"/>
              <a:buNone/>
            </a:pPr>
            <a:r>
              <a:rPr b="1" i="0" lang="en" sz="4100" u="none" cap="none" strike="noStrike">
                <a:solidFill>
                  <a:srgbClr val="38416F"/>
                </a:solidFill>
                <a:latin typeface="Avenir"/>
                <a:ea typeface="Avenir"/>
                <a:cs typeface="Avenir"/>
                <a:sym typeface="Avenir"/>
              </a:rPr>
              <a:t>Matthew Rogers</a:t>
            </a:r>
            <a:endParaRPr b="1" i="0" sz="4100" u="none" cap="none" strike="noStrike">
              <a:solidFill>
                <a:srgbClr val="38416F"/>
              </a:solidFill>
              <a:latin typeface="Avenir"/>
              <a:ea typeface="Avenir"/>
              <a:cs typeface="Avenir"/>
              <a:sym typeface="Avenir"/>
            </a:endParaRPr>
          </a:p>
          <a:p>
            <a:pPr indent="0" lvl="0" marL="0" marR="0" rtl="0" algn="ctr">
              <a:lnSpc>
                <a:spcPct val="120000"/>
              </a:lnSpc>
              <a:spcBef>
                <a:spcPts val="1300"/>
              </a:spcBef>
              <a:spcAft>
                <a:spcPts val="0"/>
              </a:spcAft>
              <a:buClr>
                <a:srgbClr val="000000"/>
              </a:buClr>
              <a:buSzPts val="3300"/>
              <a:buFont typeface="Arial"/>
              <a:buNone/>
            </a:pPr>
            <a:r>
              <a:rPr b="0" i="0" lang="en" sz="3300" u="none" cap="none" strike="noStrike">
                <a:solidFill>
                  <a:srgbClr val="000000"/>
                </a:solidFill>
                <a:latin typeface="Avenir"/>
                <a:ea typeface="Avenir"/>
                <a:cs typeface="Avenir"/>
                <a:sym typeface="Avenir"/>
              </a:rPr>
              <a:t>UW Climate Impacts Group</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600"/>
              </a:spcBef>
              <a:spcAft>
                <a:spcPts val="0"/>
              </a:spcAft>
              <a:buClr>
                <a:srgbClr val="000000"/>
              </a:buClr>
              <a:buSzPts val="3300"/>
              <a:buFont typeface="Arial"/>
              <a:buNone/>
            </a:pPr>
            <a:r>
              <a:rPr b="0" i="0" lang="en" sz="3300" u="none" cap="none" strike="noStrike">
                <a:solidFill>
                  <a:srgbClr val="000000"/>
                </a:solidFill>
                <a:latin typeface="Avenir"/>
                <a:ea typeface="Avenir"/>
                <a:cs typeface="Avenir"/>
                <a:sym typeface="Avenir"/>
              </a:rPr>
              <a:t>@CIG_UW | </a:t>
            </a:r>
            <a:r>
              <a:rPr b="0" i="0" lang="en" sz="3300" u="sng" cap="none" strike="noStrike">
                <a:solidFill>
                  <a:schemeClr val="hlink"/>
                </a:solidFill>
                <a:latin typeface="Avenir"/>
                <a:ea typeface="Avenir"/>
                <a:cs typeface="Avenir"/>
                <a:sym typeface="Avenir"/>
                <a:hlinkClick r:id="rId4"/>
              </a:rPr>
              <a:t>rawrgers@uw.edu</a:t>
            </a:r>
            <a:endParaRPr b="0" i="0" sz="3300" u="none" cap="none" strike="noStrike">
              <a:solidFill>
                <a:srgbClr val="000000"/>
              </a:solidFill>
              <a:latin typeface="Avenir"/>
              <a:ea typeface="Avenir"/>
              <a:cs typeface="Avenir"/>
              <a:sym typeface="Avenir"/>
            </a:endParaRPr>
          </a:p>
          <a:p>
            <a:pPr indent="0" lvl="0" marL="0" marR="0" rtl="0" algn="ctr">
              <a:lnSpc>
                <a:spcPct val="150000"/>
              </a:lnSpc>
              <a:spcBef>
                <a:spcPts val="2100"/>
              </a:spcBef>
              <a:spcAft>
                <a:spcPts val="0"/>
              </a:spcAft>
              <a:buClr>
                <a:srgbClr val="38416F"/>
              </a:buClr>
              <a:buSzPts val="3300"/>
              <a:buFont typeface="Arial"/>
              <a:buNone/>
            </a:pPr>
            <a:r>
              <a:rPr b="1" i="0" lang="en" sz="3300" u="none" cap="none" strike="noStrike">
                <a:solidFill>
                  <a:srgbClr val="38416F"/>
                </a:solidFill>
                <a:latin typeface="Avenir"/>
                <a:ea typeface="Avenir"/>
                <a:cs typeface="Avenir"/>
                <a:sym typeface="Avenir"/>
              </a:rPr>
              <a:t>cig.uw.edu</a:t>
            </a:r>
            <a:r>
              <a:rPr b="0" i="0" lang="en" sz="3300" u="none" cap="none" strike="noStrike">
                <a:solidFill>
                  <a:srgbClr val="000000"/>
                </a:solidFill>
                <a:latin typeface="Avenir"/>
                <a:ea typeface="Avenir"/>
                <a:cs typeface="Avenir"/>
                <a:sym typeface="Avenir"/>
              </a:rPr>
              <a:t> </a:t>
            </a:r>
            <a:endParaRPr b="0" i="0" sz="1400" u="none" cap="none" strike="noStrike">
              <a:solidFill>
                <a:srgbClr val="000000"/>
              </a:solidFill>
              <a:latin typeface="Arial"/>
              <a:ea typeface="Arial"/>
              <a:cs typeface="Arial"/>
              <a:sym typeface="Arial"/>
            </a:endParaRPr>
          </a:p>
        </p:txBody>
      </p:sp>
      <p:pic>
        <p:nvPicPr>
          <p:cNvPr id="180" name="Google Shape;180;p16"/>
          <p:cNvPicPr preferRelativeResize="0"/>
          <p:nvPr/>
        </p:nvPicPr>
        <p:blipFill rotWithShape="1">
          <a:blip r:embed="rId5">
            <a:alphaModFix/>
          </a:blip>
          <a:srcRect b="0" l="0" r="0" t="0"/>
          <a:stretch/>
        </p:blipFill>
        <p:spPr>
          <a:xfrm>
            <a:off x="1853784" y="2616048"/>
            <a:ext cx="3317845" cy="350216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7"/>
          <p:cNvSpPr txBox="1"/>
          <p:nvPr>
            <p:ph type="title"/>
          </p:nvPr>
        </p:nvSpPr>
        <p:spPr>
          <a:xfrm>
            <a:off x="952439" y="4"/>
            <a:ext cx="11097900" cy="2159700"/>
          </a:xfrm>
          <a:prstGeom prst="rect">
            <a:avLst/>
          </a:prstGeom>
          <a:noFill/>
          <a:ln>
            <a:noFill/>
          </a:ln>
        </p:spPr>
        <p:txBody>
          <a:bodyPr anchorCtr="0" anchor="ctr" bIns="51750" lIns="51750" spcFirstLastPara="1" rIns="51750" wrap="square" tIns="51750">
            <a:normAutofit/>
          </a:bodyPr>
          <a:lstStyle/>
          <a:p>
            <a:pPr indent="0" lvl="0" marL="0" rtl="0" algn="ctr">
              <a:lnSpc>
                <a:spcPct val="100000"/>
              </a:lnSpc>
              <a:spcBef>
                <a:spcPts val="0"/>
              </a:spcBef>
              <a:spcAft>
                <a:spcPts val="0"/>
              </a:spcAft>
              <a:buSzPts val="1900"/>
              <a:buNone/>
            </a:pPr>
            <a:r>
              <a:rPr lang="en"/>
              <a:t>Data Sources</a:t>
            </a:r>
            <a:endParaRPr/>
          </a:p>
        </p:txBody>
      </p:sp>
      <p:pic>
        <p:nvPicPr>
          <p:cNvPr id="186" name="Google Shape;186;p17"/>
          <p:cNvPicPr preferRelativeResize="0"/>
          <p:nvPr/>
        </p:nvPicPr>
        <p:blipFill rotWithShape="1">
          <a:blip r:embed="rId3">
            <a:alphaModFix/>
          </a:blip>
          <a:srcRect b="0" l="0" r="0" t="6164"/>
          <a:stretch/>
        </p:blipFill>
        <p:spPr>
          <a:xfrm>
            <a:off x="1145175" y="1555500"/>
            <a:ext cx="5356225" cy="8201150"/>
          </a:xfrm>
          <a:prstGeom prst="rect">
            <a:avLst/>
          </a:prstGeom>
          <a:noFill/>
          <a:ln>
            <a:noFill/>
          </a:ln>
        </p:spPr>
      </p:pic>
      <p:pic>
        <p:nvPicPr>
          <p:cNvPr id="187" name="Google Shape;187;p17"/>
          <p:cNvPicPr preferRelativeResize="0"/>
          <p:nvPr/>
        </p:nvPicPr>
        <p:blipFill rotWithShape="1">
          <a:blip r:embed="rId4">
            <a:alphaModFix/>
          </a:blip>
          <a:srcRect b="0" l="0" r="0" t="0"/>
          <a:stretch/>
        </p:blipFill>
        <p:spPr>
          <a:xfrm>
            <a:off x="6501400" y="1746963"/>
            <a:ext cx="5262600" cy="78182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8"/>
          <p:cNvSpPr txBox="1"/>
          <p:nvPr>
            <p:ph type="title"/>
          </p:nvPr>
        </p:nvSpPr>
        <p:spPr>
          <a:xfrm>
            <a:off x="952352" y="254079"/>
            <a:ext cx="11097900" cy="2159700"/>
          </a:xfrm>
          <a:prstGeom prst="rect">
            <a:avLst/>
          </a:prstGeom>
          <a:noFill/>
          <a:ln>
            <a:noFill/>
          </a:ln>
        </p:spPr>
        <p:txBody>
          <a:bodyPr anchorCtr="0" anchor="ctr" bIns="51750" lIns="51750" spcFirstLastPara="1" rIns="51750" wrap="square" tIns="51750">
            <a:normAutofit/>
          </a:bodyPr>
          <a:lstStyle/>
          <a:p>
            <a:pPr indent="0" lvl="0" marL="0" rtl="0" algn="ctr">
              <a:lnSpc>
                <a:spcPct val="100000"/>
              </a:lnSpc>
              <a:spcBef>
                <a:spcPts val="0"/>
              </a:spcBef>
              <a:spcAft>
                <a:spcPts val="0"/>
              </a:spcAft>
              <a:buSzPts val="1900"/>
              <a:buNone/>
            </a:pPr>
            <a:r>
              <a:rPr lang="en"/>
              <a:t>Metrics and Categories</a:t>
            </a:r>
            <a:endParaRPr/>
          </a:p>
        </p:txBody>
      </p:sp>
      <p:graphicFrame>
        <p:nvGraphicFramePr>
          <p:cNvPr id="193" name="Google Shape;193;p18"/>
          <p:cNvGraphicFramePr/>
          <p:nvPr/>
        </p:nvGraphicFramePr>
        <p:xfrm>
          <a:off x="5481100" y="2413775"/>
          <a:ext cx="3000000" cy="3000000"/>
        </p:xfrm>
        <a:graphic>
          <a:graphicData uri="http://schemas.openxmlformats.org/drawingml/2006/table">
            <a:tbl>
              <a:tblPr bandRow="1">
                <a:noFill/>
                <a:tableStyleId>{D7A62FFF-0E4E-4C57-A67F-CF8CFB2AA25A}</a:tableStyleId>
              </a:tblPr>
              <a:tblGrid>
                <a:gridCol w="2633150"/>
                <a:gridCol w="4888525"/>
              </a:tblGrid>
              <a:tr h="357975">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FFFFFF"/>
                          </a:solidFill>
                        </a:rPr>
                        <a:t>Climate Hazards</a:t>
                      </a:r>
                      <a:endParaRPr b="1" sz="1800" u="none" cap="none" strike="noStrike">
                        <a:solidFill>
                          <a:srgbClr val="FFFFFF"/>
                        </a:solidFill>
                      </a:endParaRPr>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354374"/>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rgbClr val="FFFFFF"/>
                          </a:solidFill>
                        </a:rPr>
                        <a:t>Climate Indicators</a:t>
                      </a:r>
                      <a:endParaRPr b="1" sz="1800" u="none" cap="none" strike="noStrike">
                        <a:solidFill>
                          <a:srgbClr val="FFFFFF"/>
                        </a:solidFill>
                      </a:endParaRPr>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354374"/>
                    </a:solidFill>
                  </a:tcPr>
                </a:tc>
              </a:tr>
              <a:tr h="114402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Extreme Precipitation</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c>
                  <a:txBody>
                    <a:bodyPr/>
                    <a:lstStyle/>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Heavy Precipitation Magnitude (percent change)</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Extreme Precipitation Magnitude (percent change)</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1 inch Precipitation Days (change in days)</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2 inch Precipitation Days (change in days)</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3 inch Precipitation Days (change in days)</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r>
              <a:tr h="15426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Extreme Heat</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c>
                  <a:txBody>
                    <a:bodyPr/>
                    <a:lstStyle/>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Summer Maximum Temperature (change in °F) </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Hot Days (change in days)</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90°F Maximum Humidex Days (change in days)</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65°F Minimum Humidex Days (change in days)</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Heating Degree Days (change in degree-days)</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Cooling Degree Days (change in degree-days)</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August Stream Temperature (°F)</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r>
              <a:tr h="19411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Drought</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c>
                  <a:txBody>
                    <a:bodyPr/>
                    <a:lstStyle/>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Total Annual Precipitation (percent change)</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Late Summer Precipitation (percent change)</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Precipitation Drought (likelihood)</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Warm Season Streamflow (percent change)</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Summer Streamflow (percent change)</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Duration of Low Streamflow (change in days)</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Low Streamflow (percent change)</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Streamflow Timing (ratio)</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Snowpack Drought (likelihood)</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r>
              <a:tr h="5461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Flooding</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c>
                  <a:txBody>
                    <a:bodyPr/>
                    <a:lstStyle/>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Peak Streamflow (percent change)</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Frequency of Peak Streamflow (return interval)</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r>
              <a:tr h="5461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Reduced Snowpack </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c>
                  <a:txBody>
                    <a:bodyPr/>
                    <a:lstStyle/>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Snowpack (percent change)</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Streamflow Timing (ratio)</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r>
              <a:tr h="5461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Sea Level Rise</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c>
                  <a:txBody>
                    <a:bodyPr/>
                    <a:lstStyle/>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Likely Sea Level Rise (ft)</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High Sea Level Rise (ft)</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r>
              <a:tr h="5461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Wildfire</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c>
                  <a:txBody>
                    <a:bodyPr/>
                    <a:lstStyle/>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High Fire Danger Days (change in days)</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Wildfire Likelihood (likelihood)</a:t>
                      </a:r>
                      <a:endParaRPr sz="1200" u="none" cap="none" strike="noStrike"/>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12700">
                      <a:solidFill>
                        <a:srgbClr val="354374"/>
                      </a:solidFill>
                      <a:prstDash val="solid"/>
                      <a:round/>
                      <a:headEnd len="sm" w="sm" type="none"/>
                      <a:tailEnd len="sm" w="sm" type="none"/>
                    </a:lnB>
                    <a:solidFill>
                      <a:srgbClr val="FFFFFF"/>
                    </a:solidFill>
                  </a:tcPr>
                </a:tc>
              </a:tr>
            </a:tbl>
          </a:graphicData>
        </a:graphic>
      </p:graphicFrame>
      <p:graphicFrame>
        <p:nvGraphicFramePr>
          <p:cNvPr id="194" name="Google Shape;194;p18"/>
          <p:cNvGraphicFramePr/>
          <p:nvPr/>
        </p:nvGraphicFramePr>
        <p:xfrm>
          <a:off x="189300" y="4257550"/>
          <a:ext cx="3000000" cy="3000000"/>
        </p:xfrm>
        <a:graphic>
          <a:graphicData uri="http://schemas.openxmlformats.org/drawingml/2006/table">
            <a:tbl>
              <a:tblPr bandRow="1">
                <a:noFill/>
                <a:tableStyleId>{D7A62FFF-0E4E-4C57-A67F-CF8CFB2AA25A}</a:tableStyleId>
              </a:tblPr>
              <a:tblGrid>
                <a:gridCol w="2376125"/>
                <a:gridCol w="2591700"/>
              </a:tblGrid>
              <a:tr h="526325">
                <a:tc gridSpan="2">
                  <a:txBody>
                    <a:bodyPr/>
                    <a:lstStyle/>
                    <a:p>
                      <a:pPr indent="0" lvl="0" marL="0" marR="0" rtl="0" algn="ctr">
                        <a:lnSpc>
                          <a:spcPct val="115000"/>
                        </a:lnSpc>
                        <a:spcBef>
                          <a:spcPts val="0"/>
                        </a:spcBef>
                        <a:spcAft>
                          <a:spcPts val="0"/>
                        </a:spcAft>
                        <a:buClr>
                          <a:srgbClr val="000000"/>
                        </a:buClr>
                        <a:buSzPts val="1800"/>
                        <a:buFont typeface="Arial"/>
                        <a:buNone/>
                      </a:pPr>
                      <a:r>
                        <a:rPr b="1" lang="en" sz="1800" u="none" cap="none" strike="noStrike">
                          <a:solidFill>
                            <a:srgbClr val="FFFFFF"/>
                          </a:solidFill>
                        </a:rPr>
                        <a:t>Sectors</a:t>
                      </a:r>
                      <a:endParaRPr b="1" sz="1800" u="none" cap="none" strike="noStrike">
                        <a:solidFill>
                          <a:srgbClr val="FFFFFF"/>
                        </a:solidFill>
                      </a:endParaRPr>
                    </a:p>
                  </a:txBody>
                  <a:tcPr marT="63500" marB="63500" marR="63500" marL="63500">
                    <a:lnL cap="flat" cmpd="sng" w="12700">
                      <a:solidFill>
                        <a:srgbClr val="354374"/>
                      </a:solidFill>
                      <a:prstDash val="solid"/>
                      <a:round/>
                      <a:headEnd len="sm" w="sm" type="none"/>
                      <a:tailEnd len="sm" w="sm" type="none"/>
                    </a:lnL>
                    <a:lnR cap="flat" cmpd="sng" w="12700">
                      <a:solidFill>
                        <a:srgbClr val="354374"/>
                      </a:solidFill>
                      <a:prstDash val="solid"/>
                      <a:round/>
                      <a:headEnd len="sm" w="sm" type="none"/>
                      <a:tailEnd len="sm" w="sm" type="none"/>
                    </a:lnR>
                    <a:lnT cap="flat" cmpd="sng" w="12700">
                      <a:solidFill>
                        <a:srgbClr val="354374"/>
                      </a:solidFill>
                      <a:prstDash val="solid"/>
                      <a:round/>
                      <a:headEnd len="sm" w="sm" type="none"/>
                      <a:tailEnd len="sm" w="sm" type="none"/>
                    </a:lnT>
                    <a:lnB cap="flat" cmpd="sng" w="9525">
                      <a:solidFill>
                        <a:srgbClr val="000000"/>
                      </a:solidFill>
                      <a:prstDash val="solid"/>
                      <a:round/>
                      <a:headEnd len="sm" w="sm" type="none"/>
                      <a:tailEnd len="sm" w="sm" type="none"/>
                    </a:lnB>
                    <a:solidFill>
                      <a:srgbClr val="354374"/>
                    </a:solidFill>
                  </a:tcPr>
                </a:tc>
                <a:tc hMerge="1"/>
              </a:tr>
              <a:tr h="1658375">
                <a:tc>
                  <a:txBody>
                    <a:bodyPr/>
                    <a:lstStyle/>
                    <a:p>
                      <a:pPr indent="-118743" lvl="0" marL="173355" marR="0" rtl="0" algn="l">
                        <a:lnSpc>
                          <a:spcPct val="100000"/>
                        </a:lnSpc>
                        <a:spcBef>
                          <a:spcPts val="0"/>
                        </a:spcBef>
                        <a:spcAft>
                          <a:spcPts val="0"/>
                        </a:spcAft>
                        <a:buClr>
                          <a:srgbClr val="000000"/>
                        </a:buClr>
                        <a:buSzPts val="1200"/>
                        <a:buFont typeface="Arial"/>
                        <a:buNone/>
                      </a:pPr>
                      <a:r>
                        <a:rPr lang="en" sz="1200" u="none" cap="none" strike="noStrike"/>
                        <a:t>Agriculture</a:t>
                      </a:r>
                      <a:endParaRPr sz="1200" u="none" cap="none" strike="noStrike"/>
                    </a:p>
                    <a:p>
                      <a:pPr indent="-118743" lvl="0" marL="173355" marR="0" rtl="0" algn="l">
                        <a:lnSpc>
                          <a:spcPct val="100000"/>
                        </a:lnSpc>
                        <a:spcBef>
                          <a:spcPts val="0"/>
                        </a:spcBef>
                        <a:spcAft>
                          <a:spcPts val="0"/>
                        </a:spcAft>
                        <a:buClr>
                          <a:srgbClr val="000000"/>
                        </a:buClr>
                        <a:buSzPts val="1200"/>
                        <a:buFont typeface="Arial"/>
                        <a:buNone/>
                      </a:pPr>
                      <a:r>
                        <a:rPr lang="en" sz="1200" u="none" cap="none" strike="noStrike"/>
                        <a:t>Ecosystems</a:t>
                      </a:r>
                      <a:endParaRPr sz="1200" u="none" cap="none" strike="noStrike"/>
                    </a:p>
                    <a:p>
                      <a:pPr indent="-118743" lvl="0" marL="173355" marR="0" rtl="0" algn="l">
                        <a:lnSpc>
                          <a:spcPct val="100000"/>
                        </a:lnSpc>
                        <a:spcBef>
                          <a:spcPts val="0"/>
                        </a:spcBef>
                        <a:spcAft>
                          <a:spcPts val="0"/>
                        </a:spcAft>
                        <a:buClr>
                          <a:srgbClr val="000000"/>
                        </a:buClr>
                        <a:buSzPts val="1200"/>
                        <a:buFont typeface="Arial"/>
                        <a:buNone/>
                      </a:pPr>
                      <a:r>
                        <a:rPr lang="en" sz="1200" u="none" cap="none" strike="noStrike"/>
                        <a:t>Human Health</a:t>
                      </a:r>
                      <a:endParaRPr sz="1200" u="none" cap="none" strike="noStrike"/>
                    </a:p>
                    <a:p>
                      <a:pPr indent="-118743" lvl="0" marL="173355" marR="0" rtl="0" algn="l">
                        <a:lnSpc>
                          <a:spcPct val="100000"/>
                        </a:lnSpc>
                        <a:spcBef>
                          <a:spcPts val="0"/>
                        </a:spcBef>
                        <a:spcAft>
                          <a:spcPts val="0"/>
                        </a:spcAft>
                        <a:buClr>
                          <a:srgbClr val="000000"/>
                        </a:buClr>
                        <a:buSzPts val="1200"/>
                        <a:buFont typeface="Arial"/>
                        <a:buNone/>
                      </a:pPr>
                      <a:r>
                        <a:rPr lang="en" sz="1200" u="none" cap="none" strike="noStrike"/>
                        <a:t>Buildings &amp; Energy</a:t>
                      </a:r>
                      <a:endParaRPr sz="1200" u="none" cap="none" strike="noStrike"/>
                    </a:p>
                    <a:p>
                      <a:pPr indent="-118743" lvl="0" marL="173355" marR="0" rtl="0" algn="l">
                        <a:lnSpc>
                          <a:spcPct val="100000"/>
                        </a:lnSpc>
                        <a:spcBef>
                          <a:spcPts val="0"/>
                        </a:spcBef>
                        <a:spcAft>
                          <a:spcPts val="0"/>
                        </a:spcAft>
                        <a:buClr>
                          <a:srgbClr val="000000"/>
                        </a:buClr>
                        <a:buSzPts val="1200"/>
                        <a:buFont typeface="Arial"/>
                        <a:buNone/>
                      </a:pPr>
                      <a:r>
                        <a:rPr lang="en" sz="1200" u="none" cap="none" strike="noStrike"/>
                        <a:t>Zoning &amp; Development</a:t>
                      </a:r>
                      <a:endParaRPr b="1" sz="1200" u="none" cap="none" strike="noStrike"/>
                    </a:p>
                    <a:p>
                      <a:pPr indent="0" lvl="0" marL="0" marR="0" rtl="0" algn="l">
                        <a:lnSpc>
                          <a:spcPct val="100000"/>
                        </a:lnSpc>
                        <a:spcBef>
                          <a:spcPts val="0"/>
                        </a:spcBef>
                        <a:spcAft>
                          <a:spcPts val="0"/>
                        </a:spcAft>
                        <a:buClr>
                          <a:srgbClr val="000000"/>
                        </a:buClr>
                        <a:buSzPts val="1200"/>
                        <a:buFont typeface="Arial"/>
                        <a:buNone/>
                      </a:pPr>
                      <a:r>
                        <a:rPr b="1" lang="en" sz="1200" u="none" cap="none" strike="noStrike"/>
                        <a:t> </a:t>
                      </a:r>
                      <a:r>
                        <a:rPr lang="en" sz="1200" u="none" cap="none" strike="noStrike"/>
                        <a:t>Water Resources </a:t>
                      </a:r>
                      <a:endParaRPr sz="1200" u="none" cap="none" strike="noStrike"/>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118743" lvl="0" marL="173355" marR="0" rtl="0" algn="l">
                        <a:lnSpc>
                          <a:spcPct val="100000"/>
                        </a:lnSpc>
                        <a:spcBef>
                          <a:spcPts val="0"/>
                        </a:spcBef>
                        <a:spcAft>
                          <a:spcPts val="0"/>
                        </a:spcAft>
                        <a:buClr>
                          <a:srgbClr val="000000"/>
                        </a:buClr>
                        <a:buSzPts val="1200"/>
                        <a:buFont typeface="Arial"/>
                        <a:buNone/>
                      </a:pPr>
                      <a:r>
                        <a:rPr lang="en" sz="1200" u="none" cap="none" strike="noStrike"/>
                        <a:t>Transportation</a:t>
                      </a:r>
                      <a:endParaRPr sz="1200" u="none" cap="none" strike="noStrike"/>
                    </a:p>
                    <a:p>
                      <a:pPr indent="-118743" lvl="0" marL="173355" marR="0" rtl="0" algn="l">
                        <a:lnSpc>
                          <a:spcPct val="100000"/>
                        </a:lnSpc>
                        <a:spcBef>
                          <a:spcPts val="0"/>
                        </a:spcBef>
                        <a:spcAft>
                          <a:spcPts val="0"/>
                        </a:spcAft>
                        <a:buClr>
                          <a:srgbClr val="000000"/>
                        </a:buClr>
                        <a:buSzPts val="1200"/>
                        <a:buFont typeface="Arial"/>
                        <a:buNone/>
                      </a:pPr>
                      <a:r>
                        <a:rPr lang="en" sz="1200" u="none" cap="none" strike="noStrike"/>
                        <a:t>Economic Development</a:t>
                      </a:r>
                      <a:endParaRPr sz="1200" u="none" cap="none" strike="noStrike"/>
                    </a:p>
                    <a:p>
                      <a:pPr indent="-118743" lvl="0" marL="173355" marR="0" rtl="0" algn="l">
                        <a:lnSpc>
                          <a:spcPct val="100000"/>
                        </a:lnSpc>
                        <a:spcBef>
                          <a:spcPts val="0"/>
                        </a:spcBef>
                        <a:spcAft>
                          <a:spcPts val="0"/>
                        </a:spcAft>
                        <a:buClr>
                          <a:srgbClr val="000000"/>
                        </a:buClr>
                        <a:buSzPts val="1200"/>
                        <a:buFont typeface="Arial"/>
                        <a:buNone/>
                      </a:pPr>
                      <a:r>
                        <a:rPr lang="en" sz="1200" u="none" cap="none" strike="noStrike"/>
                        <a:t>Emergency Management</a:t>
                      </a:r>
                      <a:endParaRPr sz="1200" u="none" cap="none" strike="noStrike"/>
                    </a:p>
                    <a:p>
                      <a:pPr indent="-118743" lvl="0" marL="173355" marR="0" rtl="0" algn="l">
                        <a:lnSpc>
                          <a:spcPct val="100000"/>
                        </a:lnSpc>
                        <a:spcBef>
                          <a:spcPts val="0"/>
                        </a:spcBef>
                        <a:spcAft>
                          <a:spcPts val="0"/>
                        </a:spcAft>
                        <a:buClr>
                          <a:srgbClr val="000000"/>
                        </a:buClr>
                        <a:buSzPts val="1200"/>
                        <a:buFont typeface="Arial"/>
                        <a:buNone/>
                      </a:pPr>
                      <a:r>
                        <a:rPr lang="en" sz="1200" u="none" cap="none" strike="noStrike"/>
                        <a:t>Cultural Resources &amp; Practices</a:t>
                      </a:r>
                      <a:endParaRPr sz="1200" u="none" cap="none" strike="noStrike"/>
                    </a:p>
                    <a:p>
                      <a:pPr indent="-285750" lvl="0" marL="342900" marR="0" rtl="0" algn="l">
                        <a:lnSpc>
                          <a:spcPct val="100000"/>
                        </a:lnSpc>
                        <a:spcBef>
                          <a:spcPts val="0"/>
                        </a:spcBef>
                        <a:spcAft>
                          <a:spcPts val="0"/>
                        </a:spcAft>
                        <a:buClr>
                          <a:srgbClr val="000000"/>
                        </a:buClr>
                        <a:buSzPts val="1200"/>
                        <a:buFont typeface="Arial"/>
                        <a:buNone/>
                      </a:pPr>
                      <a:r>
                        <a:rPr lang="en" sz="1200" u="none" cap="none" strike="noStrike"/>
                        <a:t>Waste Management</a:t>
                      </a:r>
                      <a:endParaRPr sz="1200" u="none" cap="none" strike="noStrike"/>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9"/>
          <p:cNvSpPr txBox="1"/>
          <p:nvPr>
            <p:ph type="title"/>
          </p:nvPr>
        </p:nvSpPr>
        <p:spPr>
          <a:xfrm>
            <a:off x="952352" y="254079"/>
            <a:ext cx="11097900" cy="2159700"/>
          </a:xfrm>
          <a:prstGeom prst="rect">
            <a:avLst/>
          </a:prstGeom>
          <a:noFill/>
          <a:ln>
            <a:noFill/>
          </a:ln>
        </p:spPr>
        <p:txBody>
          <a:bodyPr anchorCtr="0" anchor="ctr" bIns="51750" lIns="51750" spcFirstLastPara="1" rIns="51750" wrap="square" tIns="51750">
            <a:normAutofit/>
          </a:bodyPr>
          <a:lstStyle/>
          <a:p>
            <a:pPr indent="0" lvl="0" marL="0" rtl="0" algn="ctr">
              <a:lnSpc>
                <a:spcPct val="100000"/>
              </a:lnSpc>
              <a:spcBef>
                <a:spcPts val="0"/>
              </a:spcBef>
              <a:spcAft>
                <a:spcPts val="0"/>
              </a:spcAft>
              <a:buClr>
                <a:schemeClr val="dk1"/>
              </a:buClr>
              <a:buSzPts val="1100"/>
              <a:buFont typeface="Arial"/>
              <a:buNone/>
            </a:pPr>
            <a:r>
              <a:rPr lang="en" sz="5100">
                <a:solidFill>
                  <a:srgbClr val="3B4674"/>
                </a:solidFill>
                <a:latin typeface="Encode Sans SemiBold"/>
                <a:ea typeface="Encode Sans SemiBold"/>
                <a:cs typeface="Encode Sans SemiBold"/>
                <a:sym typeface="Encode Sans SemiBold"/>
              </a:rPr>
              <a:t>Intended Audience and Uses</a:t>
            </a:r>
            <a:endParaRPr/>
          </a:p>
        </p:txBody>
      </p:sp>
      <p:sp>
        <p:nvSpPr>
          <p:cNvPr id="200" name="Google Shape;200;p19"/>
          <p:cNvSpPr txBox="1"/>
          <p:nvPr>
            <p:ph idx="1" type="body"/>
          </p:nvPr>
        </p:nvSpPr>
        <p:spPr>
          <a:xfrm>
            <a:off x="952352" y="2591610"/>
            <a:ext cx="11097900" cy="6288300"/>
          </a:xfrm>
          <a:prstGeom prst="rect">
            <a:avLst/>
          </a:prstGeom>
          <a:noFill/>
          <a:ln>
            <a:noFill/>
          </a:ln>
        </p:spPr>
        <p:txBody>
          <a:bodyPr anchorCtr="0" anchor="t" bIns="51750" lIns="51750" spcFirstLastPara="1" rIns="51750" wrap="square" tIns="51750">
            <a:normAutofit/>
          </a:bodyPr>
          <a:lstStyle/>
          <a:p>
            <a:pPr indent="-406400" lvl="0" marL="457200" rtl="0" algn="l">
              <a:lnSpc>
                <a:spcPct val="115000"/>
              </a:lnSpc>
              <a:spcBef>
                <a:spcPts val="0"/>
              </a:spcBef>
              <a:spcAft>
                <a:spcPts val="0"/>
              </a:spcAft>
              <a:buSzPts val="2800"/>
              <a:buFont typeface="Open Sans"/>
              <a:buChar char="•"/>
            </a:pPr>
            <a:r>
              <a:rPr lang="en">
                <a:solidFill>
                  <a:schemeClr val="dk1"/>
                </a:solidFill>
                <a:highlight>
                  <a:srgbClr val="FFFFFF"/>
                </a:highlight>
                <a:latin typeface="Open Sans"/>
                <a:ea typeface="Open Sans"/>
                <a:cs typeface="Open Sans"/>
                <a:sym typeface="Open Sans"/>
              </a:rPr>
              <a:t>Climate communications and outreach products</a:t>
            </a:r>
            <a:endParaRPr>
              <a:solidFill>
                <a:schemeClr val="dk1"/>
              </a:solidFill>
              <a:latin typeface="Open Sans"/>
              <a:ea typeface="Open Sans"/>
              <a:cs typeface="Open Sans"/>
              <a:sym typeface="Open Sans"/>
            </a:endParaRPr>
          </a:p>
          <a:p>
            <a:pPr indent="-406400" lvl="0" marL="457200" rtl="0" algn="l">
              <a:lnSpc>
                <a:spcPct val="115000"/>
              </a:lnSpc>
              <a:spcBef>
                <a:spcPts val="0"/>
              </a:spcBef>
              <a:spcAft>
                <a:spcPts val="0"/>
              </a:spcAft>
              <a:buSzPts val="2800"/>
              <a:buFont typeface="Open Sans"/>
              <a:buChar char="•"/>
            </a:pPr>
            <a:r>
              <a:rPr lang="en">
                <a:solidFill>
                  <a:schemeClr val="dk1"/>
                </a:solidFill>
                <a:highlight>
                  <a:srgbClr val="FFFFFF"/>
                </a:highlight>
                <a:latin typeface="Open Sans"/>
                <a:ea typeface="Open Sans"/>
                <a:cs typeface="Open Sans"/>
                <a:sym typeface="Open Sans"/>
              </a:rPr>
              <a:t>Climate vulnerability assessments, resilience plans, and action plans</a:t>
            </a:r>
            <a:endParaRPr>
              <a:solidFill>
                <a:schemeClr val="dk1"/>
              </a:solidFill>
              <a:latin typeface="Open Sans"/>
              <a:ea typeface="Open Sans"/>
              <a:cs typeface="Open Sans"/>
              <a:sym typeface="Open Sans"/>
            </a:endParaRPr>
          </a:p>
          <a:p>
            <a:pPr indent="-406400" lvl="0" marL="457200" rtl="0" algn="l">
              <a:lnSpc>
                <a:spcPct val="115000"/>
              </a:lnSpc>
              <a:spcBef>
                <a:spcPts val="0"/>
              </a:spcBef>
              <a:spcAft>
                <a:spcPts val="0"/>
              </a:spcAft>
              <a:buClr>
                <a:schemeClr val="dk1"/>
              </a:buClr>
              <a:buSzPts val="2800"/>
              <a:buFont typeface="Open Sans"/>
              <a:buChar char="•"/>
            </a:pPr>
            <a:r>
              <a:rPr lang="en">
                <a:solidFill>
                  <a:schemeClr val="dk1"/>
                </a:solidFill>
                <a:highlight>
                  <a:srgbClr val="FFFFFF"/>
                </a:highlight>
                <a:latin typeface="Open Sans"/>
                <a:ea typeface="Open Sans"/>
                <a:cs typeface="Open Sans"/>
                <a:sym typeface="Open Sans"/>
              </a:rPr>
              <a:t>Climate resilience elements of state required plans</a:t>
            </a:r>
            <a:endParaRPr>
              <a:solidFill>
                <a:schemeClr val="dk1"/>
              </a:solidFill>
              <a:latin typeface="Open Sans"/>
              <a:ea typeface="Open Sans"/>
              <a:cs typeface="Open Sans"/>
              <a:sym typeface="Open Sans"/>
            </a:endParaRPr>
          </a:p>
          <a:p>
            <a:pPr indent="-406400" lvl="0" marL="457200" rtl="0" algn="l">
              <a:lnSpc>
                <a:spcPct val="115000"/>
              </a:lnSpc>
              <a:spcBef>
                <a:spcPts val="0"/>
              </a:spcBef>
              <a:spcAft>
                <a:spcPts val="0"/>
              </a:spcAft>
              <a:buClr>
                <a:schemeClr val="dk1"/>
              </a:buClr>
              <a:buSzPts val="2800"/>
              <a:buFont typeface="Open Sans"/>
              <a:buChar char="•"/>
            </a:pPr>
            <a:r>
              <a:rPr lang="en">
                <a:solidFill>
                  <a:schemeClr val="dk1"/>
                </a:solidFill>
                <a:latin typeface="Open Sans"/>
                <a:ea typeface="Open Sans"/>
                <a:cs typeface="Open Sans"/>
                <a:sym typeface="Open Sans"/>
              </a:rPr>
              <a:t>Climate considerations for state and federal grant applications</a:t>
            </a:r>
            <a:endParaRPr>
              <a:solidFill>
                <a:schemeClr val="dk1"/>
              </a:solidFill>
              <a:latin typeface="Open Sans"/>
              <a:ea typeface="Open Sans"/>
              <a:cs typeface="Open Sans"/>
              <a:sym typeface="Open Sans"/>
            </a:endParaRPr>
          </a:p>
          <a:p>
            <a:pPr indent="0" lvl="0" marL="0" rtl="0" algn="l">
              <a:lnSpc>
                <a:spcPct val="115000"/>
              </a:lnSpc>
              <a:spcBef>
                <a:spcPts val="0"/>
              </a:spcBef>
              <a:spcAft>
                <a:spcPts val="0"/>
              </a:spcAft>
              <a:buSzPts val="2700"/>
              <a:buNone/>
            </a:pPr>
            <a:r>
              <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2700"/>
              <a:buNone/>
            </a:pPr>
            <a:r>
              <a:t/>
            </a:r>
            <a:endParaRPr>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3"/>
          <p:cNvPicPr preferRelativeResize="0"/>
          <p:nvPr/>
        </p:nvPicPr>
        <p:blipFill rotWithShape="1">
          <a:blip r:embed="rId3">
            <a:alphaModFix/>
          </a:blip>
          <a:srcRect b="0" l="0" r="0" t="0"/>
          <a:stretch/>
        </p:blipFill>
        <p:spPr>
          <a:xfrm>
            <a:off x="0" y="1533425"/>
            <a:ext cx="13004801" cy="7423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0"/>
          <p:cNvSpPr txBox="1"/>
          <p:nvPr>
            <p:ph type="title"/>
          </p:nvPr>
        </p:nvSpPr>
        <p:spPr>
          <a:xfrm>
            <a:off x="952352" y="254079"/>
            <a:ext cx="11097900" cy="2159700"/>
          </a:xfrm>
          <a:prstGeom prst="rect">
            <a:avLst/>
          </a:prstGeom>
          <a:noFill/>
          <a:ln>
            <a:noFill/>
          </a:ln>
        </p:spPr>
        <p:txBody>
          <a:bodyPr anchorCtr="0" anchor="ctr" bIns="51750" lIns="51750" spcFirstLastPara="1" rIns="51750" wrap="square" tIns="51750">
            <a:normAutofit/>
          </a:bodyPr>
          <a:lstStyle/>
          <a:p>
            <a:pPr indent="0" lvl="0" marL="0" rtl="0" algn="ctr">
              <a:lnSpc>
                <a:spcPct val="100000"/>
              </a:lnSpc>
              <a:spcBef>
                <a:spcPts val="0"/>
              </a:spcBef>
              <a:spcAft>
                <a:spcPts val="0"/>
              </a:spcAft>
              <a:buSzPts val="1900"/>
              <a:buNone/>
            </a:pPr>
            <a:r>
              <a:rPr lang="en"/>
              <a:t>Other Webtool Products</a:t>
            </a:r>
            <a:endParaRPr/>
          </a:p>
        </p:txBody>
      </p:sp>
      <p:sp>
        <p:nvSpPr>
          <p:cNvPr id="206" name="Google Shape;206;p20"/>
          <p:cNvSpPr txBox="1"/>
          <p:nvPr>
            <p:ph idx="1" type="body"/>
          </p:nvPr>
        </p:nvSpPr>
        <p:spPr>
          <a:xfrm>
            <a:off x="952352" y="2591610"/>
            <a:ext cx="11097900" cy="6288300"/>
          </a:xfrm>
          <a:prstGeom prst="rect">
            <a:avLst/>
          </a:prstGeom>
          <a:noFill/>
          <a:ln>
            <a:noFill/>
          </a:ln>
        </p:spPr>
        <p:txBody>
          <a:bodyPr anchorCtr="0" anchor="ctr" bIns="51750" lIns="51750" spcFirstLastPara="1" rIns="51750" wrap="square" tIns="51750">
            <a:norm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Related Resources</a:t>
            </a:r>
            <a:endParaRPr sz="18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CMRW provides information on many climate hazards at a high level. For a more in-depth assessment of climate hazards for Washington State, the Climate Impacts Group has other tools that are publicly available, including:</a:t>
            </a:r>
            <a:endParaRPr sz="18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 </a:t>
            </a:r>
            <a:endParaRPr sz="18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  	</a:t>
            </a:r>
            <a:r>
              <a:rPr lang="en" sz="1800" u="sng">
                <a:solidFill>
                  <a:srgbClr val="0563C1"/>
                </a:solidFill>
                <a:latin typeface="Open Sans"/>
                <a:ea typeface="Open Sans"/>
                <a:cs typeface="Open Sans"/>
                <a:sym typeface="Open Sans"/>
                <a:hlinkClick r:id="rId3">
                  <a:extLst>
                    <a:ext uri="{A12FA001-AC4F-418D-AE19-62706E023703}">
                      <ahyp:hlinkClr val="tx"/>
                    </a:ext>
                  </a:extLst>
                </a:hlinkClick>
              </a:rPr>
              <a:t>Heavy Precipitation Projections for use in Stormwater Planning</a:t>
            </a:r>
            <a:r>
              <a:rPr lang="en" sz="1800" u="sng">
                <a:solidFill>
                  <a:srgbClr val="0563C1"/>
                </a:solidFill>
                <a:latin typeface="Open Sans"/>
                <a:ea typeface="Open Sans"/>
                <a:cs typeface="Open Sans"/>
                <a:sym typeface="Open Sans"/>
              </a:rPr>
              <a:t>,</a:t>
            </a:r>
            <a:endParaRPr sz="1800" u="sng">
              <a:solidFill>
                <a:srgbClr val="0563C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 </a:t>
            </a:r>
            <a:endParaRPr sz="18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  	</a:t>
            </a:r>
            <a:r>
              <a:rPr lang="en" sz="1800" u="sng">
                <a:solidFill>
                  <a:srgbClr val="0563C1"/>
                </a:solidFill>
                <a:latin typeface="Open Sans"/>
                <a:ea typeface="Open Sans"/>
                <a:cs typeface="Open Sans"/>
                <a:sym typeface="Open Sans"/>
                <a:hlinkClick r:id="rId4">
                  <a:extLst>
                    <a:ext uri="{A12FA001-AC4F-418D-AE19-62706E023703}">
                      <ahyp:hlinkClr val="tx"/>
                    </a:ext>
                  </a:extLst>
                </a:hlinkClick>
              </a:rPr>
              <a:t>Interactive Sea Level Rise Visualizations</a:t>
            </a:r>
            <a:r>
              <a:rPr lang="en" sz="1800">
                <a:solidFill>
                  <a:schemeClr val="dk1"/>
                </a:solidFill>
                <a:latin typeface="Open Sans"/>
                <a:ea typeface="Open Sans"/>
                <a:cs typeface="Open Sans"/>
                <a:sym typeface="Open Sans"/>
              </a:rPr>
              <a:t>, and</a:t>
            </a:r>
            <a:endParaRPr sz="1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 </a:t>
            </a:r>
            <a:endParaRPr sz="18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Clr>
                <a:schemeClr val="dk1"/>
              </a:buClr>
              <a:buSzPts val="1100"/>
              <a:buFont typeface="Arial"/>
              <a:buNone/>
            </a:pPr>
            <a:r>
              <a:rPr lang="en" sz="1800">
                <a:solidFill>
                  <a:schemeClr val="dk1"/>
                </a:solidFill>
                <a:latin typeface="Open Sans"/>
                <a:ea typeface="Open Sans"/>
                <a:cs typeface="Open Sans"/>
                <a:sym typeface="Open Sans"/>
              </a:rPr>
              <a:t>·  	</a:t>
            </a:r>
            <a:r>
              <a:rPr lang="en" sz="1800" u="sng">
                <a:solidFill>
                  <a:srgbClr val="0563C1"/>
                </a:solidFill>
                <a:latin typeface="Open Sans"/>
                <a:ea typeface="Open Sans"/>
                <a:cs typeface="Open Sans"/>
                <a:sym typeface="Open Sans"/>
                <a:hlinkClick r:id="rId5">
                  <a:extLst>
                    <a:ext uri="{A12FA001-AC4F-418D-AE19-62706E023703}">
                      <ahyp:hlinkClr val="tx"/>
                    </a:ext>
                  </a:extLst>
                </a:hlinkClick>
              </a:rPr>
              <a:t>Tribal Climate Tool</a:t>
            </a:r>
            <a:r>
              <a:rPr lang="en" sz="1800">
                <a:solidFill>
                  <a:schemeClr val="dk1"/>
                </a:solidFill>
                <a:latin typeface="Open Sans"/>
                <a:ea typeface="Open Sans"/>
                <a:cs typeface="Open Sans"/>
                <a:sym typeface="Open Sans"/>
              </a:rPr>
              <a:t>.</a:t>
            </a:r>
            <a:endParaRPr sz="1800">
              <a:solidFill>
                <a:schemeClr val="dk1"/>
              </a:solidFill>
              <a:latin typeface="Open Sans"/>
              <a:ea typeface="Open Sans"/>
              <a:cs typeface="Open Sans"/>
              <a:sym typeface="Open Sans"/>
            </a:endParaRPr>
          </a:p>
          <a:p>
            <a:pPr indent="0" lvl="0" marL="0" rtl="0" algn="l">
              <a:lnSpc>
                <a:spcPct val="100000"/>
              </a:lnSpc>
              <a:spcBef>
                <a:spcPts val="4300"/>
              </a:spcBef>
              <a:spcAft>
                <a:spcPts val="0"/>
              </a:spcAft>
              <a:buSzPts val="2700"/>
              <a:buNone/>
            </a:pPr>
            <a:r>
              <a:t/>
            </a:r>
            <a:endParaRPr sz="1800">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4"/>
          <p:cNvPicPr preferRelativeResize="0"/>
          <p:nvPr/>
        </p:nvPicPr>
        <p:blipFill rotWithShape="1">
          <a:blip r:embed="rId3">
            <a:alphaModFix/>
          </a:blip>
          <a:srcRect b="0" l="0" r="0" t="0"/>
          <a:stretch/>
        </p:blipFill>
        <p:spPr>
          <a:xfrm>
            <a:off x="1268621" y="2148449"/>
            <a:ext cx="5471373" cy="5294190"/>
          </a:xfrm>
          <a:prstGeom prst="rect">
            <a:avLst/>
          </a:prstGeom>
          <a:noFill/>
          <a:ln>
            <a:noFill/>
          </a:ln>
        </p:spPr>
      </p:pic>
      <p:pic>
        <p:nvPicPr>
          <p:cNvPr id="77" name="Google Shape;77;p4"/>
          <p:cNvPicPr preferRelativeResize="0"/>
          <p:nvPr/>
        </p:nvPicPr>
        <p:blipFill rotWithShape="1">
          <a:blip r:embed="rId4">
            <a:alphaModFix/>
          </a:blip>
          <a:srcRect b="0" l="0" r="0" t="0"/>
          <a:stretch/>
        </p:blipFill>
        <p:spPr>
          <a:xfrm>
            <a:off x="6917175" y="2628629"/>
            <a:ext cx="5471373" cy="3272754"/>
          </a:xfrm>
          <a:prstGeom prst="rect">
            <a:avLst/>
          </a:prstGeom>
          <a:noFill/>
          <a:ln>
            <a:noFill/>
          </a:ln>
        </p:spPr>
      </p:pic>
      <p:pic>
        <p:nvPicPr>
          <p:cNvPr id="78" name="Google Shape;78;p4"/>
          <p:cNvPicPr preferRelativeResize="0"/>
          <p:nvPr/>
        </p:nvPicPr>
        <p:blipFill rotWithShape="1">
          <a:blip r:embed="rId5">
            <a:alphaModFix/>
          </a:blip>
          <a:srcRect b="0" l="0" r="0" t="0"/>
          <a:stretch/>
        </p:blipFill>
        <p:spPr>
          <a:xfrm>
            <a:off x="6580529" y="2148449"/>
            <a:ext cx="5471373" cy="479955"/>
          </a:xfrm>
          <a:prstGeom prst="rect">
            <a:avLst/>
          </a:prstGeom>
          <a:noFill/>
          <a:ln>
            <a:noFill/>
          </a:ln>
        </p:spPr>
      </p:pic>
      <p:sp>
        <p:nvSpPr>
          <p:cNvPr id="79" name="Google Shape;79;p4"/>
          <p:cNvSpPr/>
          <p:nvPr/>
        </p:nvSpPr>
        <p:spPr>
          <a:xfrm>
            <a:off x="1366663" y="746561"/>
            <a:ext cx="10428000" cy="831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45337D"/>
              </a:buClr>
              <a:buSzPts val="2400"/>
              <a:buFont typeface="Encode Sans"/>
              <a:buNone/>
            </a:pPr>
            <a:r>
              <a:rPr b="1" i="0" lang="en" sz="2400" u="none" cap="none" strike="noStrike">
                <a:solidFill>
                  <a:srgbClr val="45337D"/>
                </a:solidFill>
                <a:latin typeface="Encode Sans"/>
                <a:ea typeface="Encode Sans"/>
                <a:cs typeface="Encode Sans"/>
                <a:sym typeface="Encode Sans"/>
              </a:rPr>
              <a:t>A small amount of additional warming will challenge Washington’s communities, economy and ecosystems </a:t>
            </a:r>
            <a:endParaRPr b="0" i="0" sz="1400" u="none" cap="none" strike="noStrike">
              <a:solidFill>
                <a:srgbClr val="000000"/>
              </a:solidFill>
              <a:latin typeface="Arial"/>
              <a:ea typeface="Arial"/>
              <a:cs typeface="Arial"/>
              <a:sym typeface="Arial"/>
            </a:endParaRPr>
          </a:p>
        </p:txBody>
      </p:sp>
      <p:sp>
        <p:nvSpPr>
          <p:cNvPr id="80" name="Google Shape;80;p4"/>
          <p:cNvSpPr txBox="1"/>
          <p:nvPr/>
        </p:nvSpPr>
        <p:spPr>
          <a:xfrm>
            <a:off x="6981245" y="6226698"/>
            <a:ext cx="5070600" cy="3181200"/>
          </a:xfrm>
          <a:prstGeom prst="rect">
            <a:avLst/>
          </a:prstGeom>
          <a:solidFill>
            <a:srgbClr val="FFFFFF"/>
          </a:solidFill>
          <a:ln cap="flat" cmpd="sng" w="12700">
            <a:solidFill>
              <a:srgbClr val="FF0000"/>
            </a:solidFill>
            <a:prstDash val="solid"/>
            <a:miter lim="400000"/>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4000"/>
              <a:buFont typeface="Encode Sans"/>
              <a:buNone/>
            </a:pPr>
            <a:r>
              <a:t/>
            </a:r>
            <a:endParaRPr b="0" i="0" sz="4000" u="none" cap="none" strike="noStrike">
              <a:solidFill>
                <a:srgbClr val="000000"/>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4000"/>
              <a:buFont typeface="Avenir"/>
              <a:buNone/>
            </a:pPr>
            <a:r>
              <a:rPr b="0" i="0" lang="en" sz="4000" u="none" cap="none" strike="noStrike">
                <a:solidFill>
                  <a:srgbClr val="000000"/>
                </a:solidFill>
                <a:latin typeface="Avenir"/>
                <a:ea typeface="Avenir"/>
                <a:cs typeface="Avenir"/>
                <a:sym typeface="Avenir"/>
              </a:rPr>
              <a:t>… but we’re on the path to </a:t>
            </a:r>
            <a:r>
              <a:rPr b="1" i="1" lang="en" sz="4000" u="none" cap="none" strike="noStrike">
                <a:solidFill>
                  <a:srgbClr val="000000"/>
                </a:solidFill>
                <a:latin typeface="Avenir"/>
                <a:ea typeface="Avenir"/>
                <a:cs typeface="Avenir"/>
                <a:sym typeface="Avenir"/>
              </a:rPr>
              <a:t>more</a:t>
            </a:r>
            <a:r>
              <a:rPr b="0" i="0" lang="en" sz="4000" u="none" cap="none" strike="noStrike">
                <a:solidFill>
                  <a:srgbClr val="000000"/>
                </a:solidFill>
                <a:latin typeface="Avenir"/>
                <a:ea typeface="Avenir"/>
                <a:cs typeface="Avenir"/>
                <a:sym typeface="Avenir"/>
              </a:rPr>
              <a:t> warming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Encode Sans"/>
              <a:buNone/>
            </a:pPr>
            <a:r>
              <a:t/>
            </a:r>
            <a:endParaRPr b="0" i="0" sz="4000" u="none" cap="none" strike="noStrike">
              <a:solidFill>
                <a:srgbClr val="000000"/>
              </a:solidFill>
              <a:latin typeface="Avenir"/>
              <a:ea typeface="Avenir"/>
              <a:cs typeface="Avenir"/>
              <a:sym typeface="Avenir"/>
            </a:endParaRPr>
          </a:p>
        </p:txBody>
      </p:sp>
      <p:pic>
        <p:nvPicPr>
          <p:cNvPr id="81" name="Google Shape;81;p4"/>
          <p:cNvPicPr preferRelativeResize="0"/>
          <p:nvPr/>
        </p:nvPicPr>
        <p:blipFill rotWithShape="1">
          <a:blip r:embed="rId6">
            <a:alphaModFix/>
          </a:blip>
          <a:srcRect b="0" l="0" r="0" t="0"/>
          <a:stretch/>
        </p:blipFill>
        <p:spPr>
          <a:xfrm>
            <a:off x="11794684" y="201258"/>
            <a:ext cx="809175" cy="1376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2"/>
          <p:cNvPicPr preferRelativeResize="0"/>
          <p:nvPr/>
        </p:nvPicPr>
        <p:blipFill rotWithShape="1">
          <a:blip r:embed="rId3">
            <a:alphaModFix/>
          </a:blip>
          <a:srcRect b="0" l="0" r="0" t="0"/>
          <a:stretch/>
        </p:blipFill>
        <p:spPr>
          <a:xfrm>
            <a:off x="1001537" y="1763659"/>
            <a:ext cx="3661545" cy="6229327"/>
          </a:xfrm>
          <a:prstGeom prst="rect">
            <a:avLst/>
          </a:prstGeom>
          <a:noFill/>
          <a:ln>
            <a:noFill/>
          </a:ln>
        </p:spPr>
      </p:pic>
      <p:sp>
        <p:nvSpPr>
          <p:cNvPr id="88" name="Google Shape;88;p2"/>
          <p:cNvSpPr txBox="1"/>
          <p:nvPr/>
        </p:nvSpPr>
        <p:spPr>
          <a:xfrm>
            <a:off x="6272572" y="1763643"/>
            <a:ext cx="5596500" cy="5184000"/>
          </a:xfrm>
          <a:prstGeom prst="rect">
            <a:avLst/>
          </a:prstGeom>
          <a:noFill/>
          <a:ln>
            <a:noFill/>
          </a:ln>
        </p:spPr>
        <p:txBody>
          <a:bodyPr anchorCtr="0" anchor="ctr" bIns="51750" lIns="51750" spcFirstLastPara="1" rIns="51750" wrap="square" tIns="51750">
            <a:spAutoFit/>
          </a:bodyPr>
          <a:lstStyle/>
          <a:p>
            <a:pPr indent="0" lvl="0" marL="0" marR="0" rtl="0" algn="ctr">
              <a:lnSpc>
                <a:spcPct val="150000"/>
              </a:lnSpc>
              <a:spcBef>
                <a:spcPts val="0"/>
              </a:spcBef>
              <a:spcAft>
                <a:spcPts val="0"/>
              </a:spcAft>
              <a:buClr>
                <a:srgbClr val="002452"/>
              </a:buClr>
              <a:buSzPts val="3300"/>
              <a:buFont typeface="Avenir"/>
              <a:buNone/>
            </a:pPr>
            <a:r>
              <a:rPr b="0" i="0" lang="en" sz="3300" u="none" cap="none" strike="noStrike">
                <a:solidFill>
                  <a:srgbClr val="002452"/>
                </a:solidFill>
                <a:latin typeface="Avenir"/>
                <a:ea typeface="Avenir"/>
                <a:cs typeface="Avenir"/>
                <a:sym typeface="Avenir"/>
              </a:rPr>
              <a:t>The University of Washington </a:t>
            </a:r>
            <a:r>
              <a:rPr b="1" i="0" lang="en" sz="3300" u="none" cap="none" strike="noStrike">
                <a:solidFill>
                  <a:srgbClr val="002452"/>
                </a:solidFill>
                <a:latin typeface="Avenir"/>
                <a:ea typeface="Avenir"/>
                <a:cs typeface="Avenir"/>
                <a:sym typeface="Avenir"/>
              </a:rPr>
              <a:t>Climate Impacts Group </a:t>
            </a:r>
            <a:r>
              <a:rPr b="0" i="0" lang="en" sz="3300" u="none" cap="none" strike="noStrike">
                <a:solidFill>
                  <a:srgbClr val="002452"/>
                </a:solidFill>
                <a:latin typeface="Avenir"/>
                <a:ea typeface="Avenir"/>
                <a:cs typeface="Avenir"/>
                <a:sym typeface="Avenir"/>
              </a:rPr>
              <a:t>builds climate resilience by advancing awareness of climate risks &amp; supporting science-based action to manage those risks.</a:t>
            </a:r>
            <a:endParaRPr b="0" i="0" sz="3300" u="none" cap="none" strike="noStrike">
              <a:solidFill>
                <a:srgbClr val="002452"/>
              </a:solidFill>
              <a:latin typeface="Avenir"/>
              <a:ea typeface="Avenir"/>
              <a:cs typeface="Avenir"/>
              <a:sym typeface="Avenir"/>
            </a:endParaRPr>
          </a:p>
        </p:txBody>
      </p:sp>
      <p:sp>
        <p:nvSpPr>
          <p:cNvPr id="89" name="Google Shape;89;p2"/>
          <p:cNvSpPr txBox="1"/>
          <p:nvPr/>
        </p:nvSpPr>
        <p:spPr>
          <a:xfrm>
            <a:off x="1771938" y="8913986"/>
            <a:ext cx="2120700" cy="463500"/>
          </a:xfrm>
          <a:prstGeom prst="rect">
            <a:avLst/>
          </a:prstGeom>
          <a:noFill/>
          <a:ln>
            <a:noFill/>
          </a:ln>
        </p:spPr>
        <p:txBody>
          <a:bodyPr anchorCtr="0" anchor="t" bIns="46550" lIns="93125" spcFirstLastPara="1" rIns="93125" wrap="square" tIns="46550">
            <a:spAutoFit/>
          </a:bodyPr>
          <a:lstStyle/>
          <a:p>
            <a:pPr indent="0" lvl="0" marL="0" marR="0" rtl="0" algn="ctr">
              <a:lnSpc>
                <a:spcPct val="100000"/>
              </a:lnSpc>
              <a:spcBef>
                <a:spcPts val="0"/>
              </a:spcBef>
              <a:spcAft>
                <a:spcPts val="0"/>
              </a:spcAft>
              <a:buClr>
                <a:srgbClr val="35426D"/>
              </a:buClr>
              <a:buSzPts val="2400"/>
              <a:buFont typeface="Open Sans"/>
              <a:buNone/>
            </a:pPr>
            <a:r>
              <a:rPr b="0" i="0" lang="en" sz="2400" u="none" cap="none" strike="noStrike">
                <a:solidFill>
                  <a:srgbClr val="35426D"/>
                </a:solidFill>
                <a:latin typeface="Open Sans"/>
                <a:ea typeface="Open Sans"/>
                <a:cs typeface="Open Sans"/>
                <a:sym typeface="Open Sans"/>
              </a:rPr>
              <a:t>www.CIG.edu</a:t>
            </a:r>
            <a:endParaRPr b="0" i="0" sz="2400" u="none" cap="none" strike="noStrike">
              <a:solidFill>
                <a:srgbClr val="35426D"/>
              </a:solidFill>
              <a:latin typeface="Open Sans"/>
              <a:ea typeface="Open Sans"/>
              <a:cs typeface="Open Sans"/>
              <a:sym typeface="Open Sans"/>
            </a:endParaRPr>
          </a:p>
        </p:txBody>
      </p:sp>
      <p:pic>
        <p:nvPicPr>
          <p:cNvPr descr="A picture containing diagram&#10;&#10;Description automatically generated" id="90" name="Google Shape;90;p2"/>
          <p:cNvPicPr preferRelativeResize="0"/>
          <p:nvPr/>
        </p:nvPicPr>
        <p:blipFill rotWithShape="1">
          <a:blip r:embed="rId4">
            <a:alphaModFix/>
          </a:blip>
          <a:srcRect b="0" l="0" r="0" t="0"/>
          <a:stretch/>
        </p:blipFill>
        <p:spPr>
          <a:xfrm>
            <a:off x="9329002" y="7210027"/>
            <a:ext cx="2755332" cy="18575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5"/>
          <p:cNvPicPr preferRelativeResize="0"/>
          <p:nvPr/>
        </p:nvPicPr>
        <p:blipFill rotWithShape="1">
          <a:blip r:embed="rId3">
            <a:alphaModFix/>
          </a:blip>
          <a:srcRect b="0" l="0" r="0" t="0"/>
          <a:stretch/>
        </p:blipFill>
        <p:spPr>
          <a:xfrm>
            <a:off x="515809" y="720072"/>
            <a:ext cx="5633950" cy="7269263"/>
          </a:xfrm>
          <a:prstGeom prst="rect">
            <a:avLst/>
          </a:prstGeom>
          <a:noFill/>
          <a:ln cap="flat" cmpd="sng" w="9525">
            <a:solidFill>
              <a:schemeClr val="dk1"/>
            </a:solidFill>
            <a:prstDash val="solid"/>
            <a:round/>
            <a:headEnd len="sm" w="sm" type="none"/>
            <a:tailEnd len="sm" w="sm" type="none"/>
          </a:ln>
        </p:spPr>
      </p:pic>
      <p:sp>
        <p:nvSpPr>
          <p:cNvPr id="96" name="Google Shape;96;p5"/>
          <p:cNvSpPr txBox="1"/>
          <p:nvPr/>
        </p:nvSpPr>
        <p:spPr>
          <a:xfrm>
            <a:off x="8747465" y="8785659"/>
            <a:ext cx="3572400" cy="4719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2400"/>
              <a:buFont typeface="Avenir"/>
              <a:buNone/>
            </a:pPr>
            <a:r>
              <a:rPr b="0" i="0" lang="en" sz="2400" u="none" cap="none" strike="noStrike">
                <a:solidFill>
                  <a:srgbClr val="000000"/>
                </a:solidFill>
                <a:latin typeface="Avenir"/>
                <a:ea typeface="Avenir"/>
                <a:cs typeface="Avenir"/>
                <a:sym typeface="Avenir"/>
              </a:rPr>
              <a:t>Available at CIG.uw.edu</a:t>
            </a:r>
            <a:endParaRPr b="0" i="0" sz="2400" u="none" cap="none" strike="noStrike">
              <a:solidFill>
                <a:srgbClr val="000000"/>
              </a:solidFill>
              <a:latin typeface="Avenir"/>
              <a:ea typeface="Avenir"/>
              <a:cs typeface="Avenir"/>
              <a:sym typeface="Avenir"/>
            </a:endParaRPr>
          </a:p>
        </p:txBody>
      </p:sp>
      <p:grpSp>
        <p:nvGrpSpPr>
          <p:cNvPr id="97" name="Google Shape;97;p5"/>
          <p:cNvGrpSpPr/>
          <p:nvPr/>
        </p:nvGrpSpPr>
        <p:grpSpPr>
          <a:xfrm>
            <a:off x="6868533" y="720136"/>
            <a:ext cx="5834915" cy="7273388"/>
            <a:chOff x="6147881" y="891887"/>
            <a:chExt cx="6712200" cy="8363100"/>
          </a:xfrm>
        </p:grpSpPr>
        <p:pic>
          <p:nvPicPr>
            <p:cNvPr id="98" name="Google Shape;98;p5"/>
            <p:cNvPicPr preferRelativeResize="0"/>
            <p:nvPr/>
          </p:nvPicPr>
          <p:blipFill rotWithShape="1">
            <a:blip r:embed="rId4">
              <a:alphaModFix/>
            </a:blip>
            <a:srcRect b="0" l="0" r="0" t="0"/>
            <a:stretch/>
          </p:blipFill>
          <p:spPr>
            <a:xfrm>
              <a:off x="6502400" y="1142713"/>
              <a:ext cx="6109780" cy="7895615"/>
            </a:xfrm>
            <a:prstGeom prst="rect">
              <a:avLst/>
            </a:prstGeom>
            <a:noFill/>
            <a:ln>
              <a:noFill/>
            </a:ln>
          </p:spPr>
        </p:pic>
        <p:sp>
          <p:nvSpPr>
            <p:cNvPr id="99" name="Google Shape;99;p5"/>
            <p:cNvSpPr/>
            <p:nvPr/>
          </p:nvSpPr>
          <p:spPr>
            <a:xfrm>
              <a:off x="6147881" y="891887"/>
              <a:ext cx="6712200" cy="8363100"/>
            </a:xfrm>
            <a:prstGeom prst="rect">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Helvetica Neue"/>
                <a:buNone/>
              </a:pPr>
              <a:r>
                <a:t/>
              </a:r>
              <a:endParaRPr b="1" i="0" sz="2400" u="none" cap="none" strike="noStrike">
                <a:solidFill>
                  <a:schemeClr val="lt1"/>
                </a:solidFill>
                <a:latin typeface="Helvetica Neue"/>
                <a:ea typeface="Helvetica Neue"/>
                <a:cs typeface="Helvetica Neue"/>
                <a:sym typeface="Helvetica Neue"/>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6"/>
          <p:cNvSpPr txBox="1"/>
          <p:nvPr>
            <p:ph type="title"/>
          </p:nvPr>
        </p:nvSpPr>
        <p:spPr>
          <a:xfrm>
            <a:off x="952352" y="254079"/>
            <a:ext cx="11097900" cy="2159700"/>
          </a:xfrm>
          <a:prstGeom prst="rect">
            <a:avLst/>
          </a:prstGeom>
          <a:noFill/>
          <a:ln>
            <a:noFill/>
          </a:ln>
        </p:spPr>
        <p:txBody>
          <a:bodyPr anchorCtr="0" anchor="ctr" bIns="51750" lIns="51750" spcFirstLastPara="1" rIns="51750" wrap="square" tIns="51750">
            <a:normAutofit/>
          </a:bodyPr>
          <a:lstStyle/>
          <a:p>
            <a:pPr indent="0" lvl="0" marL="0" rtl="0" algn="ctr">
              <a:lnSpc>
                <a:spcPct val="100000"/>
              </a:lnSpc>
              <a:spcBef>
                <a:spcPts val="0"/>
              </a:spcBef>
              <a:spcAft>
                <a:spcPts val="0"/>
              </a:spcAft>
              <a:buSzPts val="1900"/>
              <a:buNone/>
            </a:pPr>
            <a:r>
              <a:rPr lang="en" sz="5100">
                <a:solidFill>
                  <a:srgbClr val="3B4674"/>
                </a:solidFill>
                <a:latin typeface="Encode Sans SemiBold"/>
                <a:ea typeface="Encode Sans SemiBold"/>
                <a:cs typeface="Encode Sans SemiBold"/>
                <a:sym typeface="Encode Sans SemiBold"/>
              </a:rPr>
              <a:t>Gaps</a:t>
            </a:r>
            <a:endParaRPr sz="5100">
              <a:solidFill>
                <a:srgbClr val="3B4674"/>
              </a:solidFill>
              <a:latin typeface="Encode Sans SemiBold"/>
              <a:ea typeface="Encode Sans SemiBold"/>
              <a:cs typeface="Encode Sans SemiBold"/>
              <a:sym typeface="Encode Sans SemiBold"/>
            </a:endParaRPr>
          </a:p>
        </p:txBody>
      </p:sp>
      <p:sp>
        <p:nvSpPr>
          <p:cNvPr id="105" name="Google Shape;105;p6"/>
          <p:cNvSpPr txBox="1"/>
          <p:nvPr>
            <p:ph idx="1" type="body"/>
          </p:nvPr>
        </p:nvSpPr>
        <p:spPr>
          <a:xfrm>
            <a:off x="952452" y="2305960"/>
            <a:ext cx="11097900" cy="6288300"/>
          </a:xfrm>
          <a:prstGeom prst="rect">
            <a:avLst/>
          </a:prstGeom>
          <a:noFill/>
          <a:ln>
            <a:noFill/>
          </a:ln>
        </p:spPr>
        <p:txBody>
          <a:bodyPr anchorCtr="0" anchor="ctr" bIns="51750" lIns="51750" spcFirstLastPara="1" rIns="51750" wrap="square" tIns="51750">
            <a:normAutofit/>
          </a:bodyPr>
          <a:lstStyle/>
          <a:p>
            <a:pPr indent="0" lvl="0" marL="0" rtl="0" algn="l">
              <a:lnSpc>
                <a:spcPct val="115000"/>
              </a:lnSpc>
              <a:spcBef>
                <a:spcPts val="0"/>
              </a:spcBef>
              <a:spcAft>
                <a:spcPts val="0"/>
              </a:spcAft>
              <a:buSzPts val="2700"/>
              <a:buNone/>
            </a:pPr>
            <a:r>
              <a:rPr b="1" i="1" lang="en" sz="2300">
                <a:solidFill>
                  <a:schemeClr val="dk1"/>
                </a:solidFill>
                <a:latin typeface="Open Sans"/>
                <a:ea typeface="Open Sans"/>
                <a:cs typeface="Open Sans"/>
                <a:sym typeface="Open Sans"/>
              </a:rPr>
              <a:t>The current availability of information on changes in the climate and climate-related hazards in Washington State is spotty – varying by hazard, sector, and location.</a:t>
            </a:r>
            <a:endParaRPr b="1" i="1" sz="23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SzPts val="2700"/>
              <a:buNone/>
            </a:pPr>
            <a:r>
              <a:t/>
            </a:r>
            <a:endParaRPr sz="23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SzPts val="2700"/>
              <a:buNone/>
            </a:pPr>
            <a:r>
              <a:rPr i="1" lang="en" sz="2300">
                <a:solidFill>
                  <a:schemeClr val="dk1"/>
                </a:solidFill>
                <a:latin typeface="Open Sans"/>
                <a:ea typeface="Open Sans"/>
                <a:cs typeface="Open Sans"/>
                <a:sym typeface="Open Sans"/>
              </a:rPr>
              <a:t>“The diversity of local impacts of a changing climate makes it challenging for state and local decision-makers to use this information to effectively plan for resilience and to strategically identify and prioritize risk-reduction activities…These data are often publicly available but difficult to access and use without substantial training and capacity.” </a:t>
            </a:r>
            <a:r>
              <a:rPr baseline="30000" i="1" lang="en" sz="2300">
                <a:solidFill>
                  <a:schemeClr val="dk1"/>
                </a:solidFill>
                <a:latin typeface="Open Sans"/>
                <a:ea typeface="Open Sans"/>
                <a:cs typeface="Open Sans"/>
                <a:sym typeface="Open Sans"/>
              </a:rPr>
              <a:t>1</a:t>
            </a:r>
            <a:endParaRPr baseline="30000" i="1" sz="23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SzPts val="2700"/>
              <a:buNone/>
            </a:pPr>
            <a:r>
              <a:t/>
            </a:r>
            <a:endParaRPr i="1" sz="23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SzPts val="2700"/>
              <a:buNone/>
            </a:pPr>
            <a:r>
              <a:rPr lang="en" sz="2300">
                <a:solidFill>
                  <a:schemeClr val="dk1"/>
                </a:solidFill>
                <a:latin typeface="Open Sans"/>
                <a:ea typeface="Open Sans"/>
                <a:cs typeface="Open Sans"/>
                <a:sym typeface="Open Sans"/>
              </a:rPr>
              <a:t>Scientific and technical information, with minimal barriers to access, was commonly cited in recent reports on potential processes and approaches to build climate resilience in Washington</a:t>
            </a:r>
            <a:r>
              <a:rPr baseline="30000" lang="en" sz="2300">
                <a:solidFill>
                  <a:schemeClr val="dk1"/>
                </a:solidFill>
                <a:latin typeface="Open Sans"/>
                <a:ea typeface="Open Sans"/>
                <a:cs typeface="Open Sans"/>
                <a:sym typeface="Open Sans"/>
              </a:rPr>
              <a:t>2,3,4</a:t>
            </a:r>
            <a:endParaRPr baseline="30000" sz="23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2300">
                <a:solidFill>
                  <a:schemeClr val="dk1"/>
                </a:solidFill>
                <a:latin typeface="Open Sans"/>
                <a:ea typeface="Open Sans"/>
                <a:cs typeface="Open Sans"/>
                <a:sym typeface="Open Sans"/>
              </a:rPr>
              <a:t>________________________</a:t>
            </a:r>
            <a:endParaRPr sz="2300">
              <a:solidFill>
                <a:schemeClr val="dk1"/>
              </a:solidFill>
              <a:latin typeface="Open Sans"/>
              <a:ea typeface="Open Sans"/>
              <a:cs typeface="Open Sans"/>
              <a:sym typeface="Open Sans"/>
            </a:endParaRPr>
          </a:p>
        </p:txBody>
      </p:sp>
      <p:sp>
        <p:nvSpPr>
          <p:cNvPr id="106" name="Google Shape;106;p6"/>
          <p:cNvSpPr txBox="1"/>
          <p:nvPr/>
        </p:nvSpPr>
        <p:spPr>
          <a:xfrm>
            <a:off x="1130425" y="8594250"/>
            <a:ext cx="110979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baseline="30000" i="0" lang="en" sz="900" u="none" cap="none" strike="noStrike">
                <a:solidFill>
                  <a:schemeClr val="dk1"/>
                </a:solidFill>
                <a:latin typeface="Arial"/>
                <a:ea typeface="Arial"/>
                <a:cs typeface="Arial"/>
                <a:sym typeface="Arial"/>
              </a:rPr>
              <a:t>1</a:t>
            </a:r>
            <a:r>
              <a:rPr b="0" i="0" lang="en" sz="900" u="none" cap="none" strike="noStrike">
                <a:solidFill>
                  <a:schemeClr val="dk1"/>
                </a:solidFill>
                <a:latin typeface="Arial"/>
                <a:ea typeface="Arial"/>
                <a:cs typeface="Arial"/>
                <a:sym typeface="Arial"/>
              </a:rPr>
              <a:t>Raymond, C.L, T.P. Nadreau, M. Rogers, Z. Kearl. 2022. Biophysical Climate Risks and Economic Impacts for Washington State. Report prepared for the Washington State legislature. Climate Impacts Group, University of Washington, Seattle. </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baseline="30000" i="0" lang="en" sz="900" u="none" cap="none" strike="noStrike">
                <a:solidFill>
                  <a:schemeClr val="dk1"/>
                </a:solidFill>
                <a:latin typeface="Arial"/>
                <a:ea typeface="Arial"/>
                <a:cs typeface="Arial"/>
                <a:sym typeface="Arial"/>
              </a:rPr>
              <a:t>2</a:t>
            </a:r>
            <a:r>
              <a:rPr b="0" i="0" lang="en" sz="900" u="none" cap="none" strike="noStrike">
                <a:solidFill>
                  <a:schemeClr val="dk1"/>
                </a:solidFill>
                <a:latin typeface="Arial"/>
                <a:ea typeface="Arial"/>
                <a:cs typeface="Arial"/>
                <a:sym typeface="Arial"/>
              </a:rPr>
              <a:t>Office of Financial Management.2020.</a:t>
            </a:r>
            <a:r>
              <a:rPr b="0" i="1" lang="en" sz="900" u="none" cap="none" strike="noStrike">
                <a:solidFill>
                  <a:schemeClr val="dk1"/>
                </a:solidFill>
                <a:latin typeface="Arial"/>
                <a:ea typeface="Arial"/>
                <a:cs typeface="Arial"/>
                <a:sym typeface="Arial"/>
              </a:rPr>
              <a:t> Prioritizing Actions and Investments for Climate Resiliency in Washington. Report to the Legislature</a:t>
            </a:r>
            <a:r>
              <a:rPr b="0" i="0" lang="en" sz="900" u="none" cap="none" strike="noStrike">
                <a:solidFill>
                  <a:schemeClr val="dk1"/>
                </a:solidFill>
                <a:latin typeface="Arial"/>
                <a:ea typeface="Arial"/>
                <a:cs typeface="Arial"/>
                <a:sym typeface="Arial"/>
              </a:rPr>
              <a:t> Ch. 357, Laws of 2020.</a:t>
            </a:r>
            <a:br>
              <a:rPr b="0" i="0" lang="en" sz="900" u="none" cap="none" strike="noStrike">
                <a:solidFill>
                  <a:schemeClr val="dk1"/>
                </a:solidFill>
                <a:latin typeface="Arial"/>
                <a:ea typeface="Arial"/>
                <a:cs typeface="Arial"/>
                <a:sym typeface="Arial"/>
              </a:rPr>
            </a:br>
            <a:r>
              <a:rPr b="0" baseline="30000" i="0" lang="en" sz="900" u="none" cap="none" strike="noStrike">
                <a:solidFill>
                  <a:schemeClr val="dk1"/>
                </a:solidFill>
                <a:latin typeface="Arial"/>
                <a:ea typeface="Arial"/>
                <a:cs typeface="Arial"/>
                <a:sym typeface="Arial"/>
              </a:rPr>
              <a:t>3</a:t>
            </a:r>
            <a:r>
              <a:rPr b="0" i="0" lang="en" sz="900" u="none" cap="none" strike="noStrike">
                <a:solidFill>
                  <a:schemeClr val="dk1"/>
                </a:solidFill>
                <a:latin typeface="Arial"/>
                <a:ea typeface="Arial"/>
                <a:cs typeface="Arial"/>
                <a:sym typeface="Arial"/>
              </a:rPr>
              <a:t>Cascadia Policy Solutions 2021.</a:t>
            </a:r>
            <a:r>
              <a:rPr b="0" i="1" lang="en" sz="900" u="none" cap="none" strike="noStrike">
                <a:solidFill>
                  <a:schemeClr val="dk1"/>
                </a:solidFill>
                <a:latin typeface="Arial"/>
                <a:ea typeface="Arial"/>
                <a:cs typeface="Arial"/>
                <a:sym typeface="Arial"/>
              </a:rPr>
              <a:t>Climate Governance Report</a:t>
            </a:r>
            <a:endParaRPr b="0" i="1"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baseline="30000" i="0" lang="en" sz="900" u="none" cap="none" strike="noStrike">
                <a:solidFill>
                  <a:srgbClr val="222222"/>
                </a:solidFill>
                <a:highlight>
                  <a:srgbClr val="FFFFFF"/>
                </a:highlight>
                <a:latin typeface="Arial"/>
                <a:ea typeface="Arial"/>
                <a:cs typeface="Arial"/>
                <a:sym typeface="Arial"/>
              </a:rPr>
              <a:t>4</a:t>
            </a:r>
            <a:r>
              <a:rPr b="0" i="0" lang="en" sz="900" u="none" cap="none" strike="noStrike">
                <a:solidFill>
                  <a:srgbClr val="222222"/>
                </a:solidFill>
                <a:highlight>
                  <a:srgbClr val="FFFFFF"/>
                </a:highlight>
                <a:latin typeface="Arial"/>
                <a:ea typeface="Arial"/>
                <a:cs typeface="Arial"/>
                <a:sym typeface="Arial"/>
              </a:rPr>
              <a:t>Adelsman, H., &amp; Ekrem, J. 2012. </a:t>
            </a:r>
            <a:r>
              <a:rPr b="0" i="1" lang="en" sz="900" u="none" cap="none" strike="noStrike">
                <a:solidFill>
                  <a:srgbClr val="222222"/>
                </a:solidFill>
                <a:highlight>
                  <a:srgbClr val="FFFFFF"/>
                </a:highlight>
                <a:latin typeface="Arial"/>
                <a:ea typeface="Arial"/>
                <a:cs typeface="Arial"/>
                <a:sym typeface="Arial"/>
              </a:rPr>
              <a:t>Preparing for a changing climate: Washington State’s integrated climate response strategy.</a:t>
            </a:r>
            <a:r>
              <a:rPr b="0" i="0" lang="en" sz="900" u="none" cap="none" strike="noStrike">
                <a:solidFill>
                  <a:srgbClr val="222222"/>
                </a:solidFill>
                <a:highlight>
                  <a:srgbClr val="FFFFFF"/>
                </a:highlight>
                <a:latin typeface="Arial"/>
                <a:ea typeface="Arial"/>
                <a:cs typeface="Arial"/>
                <a:sym typeface="Arial"/>
              </a:rPr>
              <a:t> Department of Ecology, Olympia, WA.</a:t>
            </a:r>
            <a:endParaRPr b="0" i="1" sz="900" u="none" cap="none" strike="noStrike">
              <a:solidFill>
                <a:schemeClr val="dk1"/>
              </a:solidFill>
              <a:latin typeface="Arial"/>
              <a:ea typeface="Arial"/>
              <a:cs typeface="Arial"/>
              <a:sym typeface="Arial"/>
            </a:endParaRPr>
          </a:p>
        </p:txBody>
      </p:sp>
      <p:pic>
        <p:nvPicPr>
          <p:cNvPr id="107" name="Google Shape;107;p6"/>
          <p:cNvPicPr preferRelativeResize="0"/>
          <p:nvPr/>
        </p:nvPicPr>
        <p:blipFill rotWithShape="1">
          <a:blip r:embed="rId3">
            <a:alphaModFix/>
          </a:blip>
          <a:srcRect b="0" l="0" r="0" t="0"/>
          <a:stretch/>
        </p:blipFill>
        <p:spPr>
          <a:xfrm>
            <a:off x="11794684" y="201258"/>
            <a:ext cx="809175" cy="1376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7"/>
          <p:cNvSpPr txBox="1"/>
          <p:nvPr>
            <p:ph type="title"/>
          </p:nvPr>
        </p:nvSpPr>
        <p:spPr>
          <a:xfrm>
            <a:off x="952352" y="254079"/>
            <a:ext cx="11097900" cy="2159700"/>
          </a:xfrm>
          <a:prstGeom prst="rect">
            <a:avLst/>
          </a:prstGeom>
          <a:noFill/>
          <a:ln>
            <a:noFill/>
          </a:ln>
        </p:spPr>
        <p:txBody>
          <a:bodyPr anchorCtr="0" anchor="ctr" bIns="51750" lIns="51750" spcFirstLastPara="1" rIns="51750" wrap="square" tIns="51750">
            <a:normAutofit/>
          </a:bodyPr>
          <a:lstStyle/>
          <a:p>
            <a:pPr indent="0" lvl="0" marL="0" rtl="0" algn="ctr">
              <a:lnSpc>
                <a:spcPct val="100000"/>
              </a:lnSpc>
              <a:spcBef>
                <a:spcPts val="0"/>
              </a:spcBef>
              <a:spcAft>
                <a:spcPts val="0"/>
              </a:spcAft>
              <a:buSzPts val="1900"/>
              <a:buNone/>
            </a:pPr>
            <a:r>
              <a:rPr lang="en" sz="5100">
                <a:solidFill>
                  <a:srgbClr val="3B4674"/>
                </a:solidFill>
                <a:latin typeface="Encode Sans SemiBold"/>
                <a:ea typeface="Encode Sans SemiBold"/>
                <a:cs typeface="Encode Sans SemiBold"/>
                <a:sym typeface="Encode Sans SemiBold"/>
              </a:rPr>
              <a:t>Two Proposed Solutions</a:t>
            </a:r>
            <a:endParaRPr sz="5100">
              <a:solidFill>
                <a:srgbClr val="3B4674"/>
              </a:solidFill>
              <a:latin typeface="Encode Sans SemiBold"/>
              <a:ea typeface="Encode Sans SemiBold"/>
              <a:cs typeface="Encode Sans SemiBold"/>
              <a:sym typeface="Encode Sans SemiBold"/>
            </a:endParaRPr>
          </a:p>
        </p:txBody>
      </p:sp>
      <p:sp>
        <p:nvSpPr>
          <p:cNvPr id="113" name="Google Shape;113;p7"/>
          <p:cNvSpPr txBox="1"/>
          <p:nvPr>
            <p:ph idx="1" type="body"/>
          </p:nvPr>
        </p:nvSpPr>
        <p:spPr>
          <a:xfrm>
            <a:off x="952452" y="2305960"/>
            <a:ext cx="11097900" cy="6288300"/>
          </a:xfrm>
          <a:prstGeom prst="rect">
            <a:avLst/>
          </a:prstGeom>
          <a:noFill/>
          <a:ln>
            <a:noFill/>
          </a:ln>
        </p:spPr>
        <p:txBody>
          <a:bodyPr anchorCtr="0" anchor="ctr" bIns="51750" lIns="51750" spcFirstLastPara="1" rIns="51750" wrap="square" tIns="51750">
            <a:noAutofit/>
          </a:bodyPr>
          <a:lstStyle/>
          <a:p>
            <a:pPr indent="0" lvl="0" marL="457200" rtl="0" algn="l">
              <a:lnSpc>
                <a:spcPct val="115000"/>
              </a:lnSpc>
              <a:spcBef>
                <a:spcPts val="0"/>
              </a:spcBef>
              <a:spcAft>
                <a:spcPts val="0"/>
              </a:spcAft>
              <a:buSzPts val="2700"/>
              <a:buNone/>
            </a:pPr>
            <a:r>
              <a:rPr lang="en" sz="3600">
                <a:solidFill>
                  <a:schemeClr val="dk1"/>
                </a:solidFill>
                <a:latin typeface="Open Sans"/>
                <a:ea typeface="Open Sans"/>
                <a:cs typeface="Open Sans"/>
                <a:sym typeface="Open Sans"/>
              </a:rPr>
              <a:t>Option 1: Relative climate exposure across the state to inform statewide resilience policies and funding decisions; </a:t>
            </a:r>
            <a:endParaRPr sz="36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SzPts val="2700"/>
              <a:buNone/>
            </a:pPr>
            <a:r>
              <a:rPr lang="en" sz="3600">
                <a:solidFill>
                  <a:schemeClr val="dk1"/>
                </a:solidFill>
                <a:latin typeface="Open Sans"/>
                <a:ea typeface="Open Sans"/>
                <a:cs typeface="Open Sans"/>
                <a:sym typeface="Open Sans"/>
              </a:rPr>
              <a:t> </a:t>
            </a:r>
            <a:endParaRPr sz="36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SzPts val="2700"/>
              <a:buNone/>
            </a:pPr>
            <a:r>
              <a:rPr lang="en" sz="3600">
                <a:solidFill>
                  <a:schemeClr val="dk1"/>
                </a:solidFill>
                <a:latin typeface="Open Sans"/>
                <a:ea typeface="Open Sans"/>
                <a:cs typeface="Open Sans"/>
                <a:sym typeface="Open Sans"/>
              </a:rPr>
              <a:t>Option 2: Climate exposure of local jurisdictions to enhance local awareness of climate risks and capacity to respond to state and federal policies, regulations, and funding opportunities.</a:t>
            </a:r>
            <a:endParaRPr i="1" sz="36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SzPts val="2700"/>
              <a:buNone/>
            </a:pPr>
            <a:r>
              <a:t/>
            </a:r>
            <a:endParaRPr sz="2300">
              <a:solidFill>
                <a:schemeClr val="dk1"/>
              </a:solidFill>
            </a:endParaRPr>
          </a:p>
        </p:txBody>
      </p:sp>
      <p:pic>
        <p:nvPicPr>
          <p:cNvPr id="114" name="Google Shape;114;p7"/>
          <p:cNvPicPr preferRelativeResize="0"/>
          <p:nvPr/>
        </p:nvPicPr>
        <p:blipFill rotWithShape="1">
          <a:blip r:embed="rId3">
            <a:alphaModFix/>
          </a:blip>
          <a:srcRect b="0" l="0" r="0" t="0"/>
          <a:stretch/>
        </p:blipFill>
        <p:spPr>
          <a:xfrm>
            <a:off x="11794684" y="201258"/>
            <a:ext cx="809175" cy="1376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8"/>
          <p:cNvSpPr txBox="1"/>
          <p:nvPr/>
        </p:nvSpPr>
        <p:spPr>
          <a:xfrm>
            <a:off x="156075" y="977650"/>
            <a:ext cx="11565300" cy="1754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100"/>
              <a:buFont typeface="Arial"/>
              <a:buNone/>
            </a:pPr>
            <a:r>
              <a:rPr b="0" i="0" lang="en" sz="5100" u="none" cap="none" strike="noStrike">
                <a:solidFill>
                  <a:srgbClr val="3B4674"/>
                </a:solidFill>
                <a:latin typeface="Encode Sans SemiBold"/>
                <a:ea typeface="Encode Sans SemiBold"/>
                <a:cs typeface="Encode Sans SemiBold"/>
                <a:sym typeface="Encode Sans SemiBold"/>
              </a:rPr>
              <a:t>Easy access to relevant, local-scale climate impacts summaries and data </a:t>
            </a:r>
            <a:endParaRPr b="0" i="0" sz="1400" u="none" cap="none" strike="noStrike">
              <a:solidFill>
                <a:srgbClr val="000000"/>
              </a:solidFill>
              <a:latin typeface="Encode Sans SemiBold"/>
              <a:ea typeface="Encode Sans SemiBold"/>
              <a:cs typeface="Encode Sans SemiBold"/>
              <a:sym typeface="Encode Sans SemiBold"/>
            </a:endParaRPr>
          </a:p>
        </p:txBody>
      </p:sp>
      <p:pic>
        <p:nvPicPr>
          <p:cNvPr id="120" name="Google Shape;120;p8"/>
          <p:cNvPicPr preferRelativeResize="0"/>
          <p:nvPr/>
        </p:nvPicPr>
        <p:blipFill rotWithShape="1">
          <a:blip r:embed="rId3">
            <a:alphaModFix/>
          </a:blip>
          <a:srcRect b="0" l="0" r="0" t="0"/>
          <a:stretch/>
        </p:blipFill>
        <p:spPr>
          <a:xfrm>
            <a:off x="5209950" y="4017638"/>
            <a:ext cx="6745550" cy="4609525"/>
          </a:xfrm>
          <a:prstGeom prst="rect">
            <a:avLst/>
          </a:prstGeom>
          <a:noFill/>
          <a:ln>
            <a:noFill/>
          </a:ln>
        </p:spPr>
      </p:pic>
      <p:sp>
        <p:nvSpPr>
          <p:cNvPr id="121" name="Google Shape;121;p8"/>
          <p:cNvSpPr txBox="1"/>
          <p:nvPr/>
        </p:nvSpPr>
        <p:spPr>
          <a:xfrm>
            <a:off x="237100" y="4677938"/>
            <a:ext cx="4571700" cy="3288900"/>
          </a:xfrm>
          <a:prstGeom prst="rect">
            <a:avLst/>
          </a:prstGeom>
          <a:noFill/>
          <a:ln>
            <a:noFill/>
          </a:ln>
        </p:spPr>
        <p:txBody>
          <a:bodyPr anchorCtr="0" anchor="t" bIns="91425" lIns="91425" spcFirstLastPara="1" rIns="91425" wrap="square" tIns="91425">
            <a:spAutoFit/>
          </a:bodyPr>
          <a:lstStyle/>
          <a:p>
            <a:pPr indent="-590550" lvl="0" marL="723900" marR="0" rtl="0" algn="l">
              <a:lnSpc>
                <a:spcPct val="100000"/>
              </a:lnSpc>
              <a:spcBef>
                <a:spcPts val="1900"/>
              </a:spcBef>
              <a:spcAft>
                <a:spcPts val="0"/>
              </a:spcAft>
              <a:buClr>
                <a:schemeClr val="dk1"/>
              </a:buClr>
              <a:buSzPts val="3500"/>
              <a:buFont typeface="Arial"/>
              <a:buAutoNum type="arabicPeriod"/>
            </a:pPr>
            <a:r>
              <a:rPr b="0" i="0" lang="en" sz="3500" u="none" cap="none" strike="noStrike">
                <a:solidFill>
                  <a:schemeClr val="dk1"/>
                </a:solidFill>
                <a:latin typeface="Open Sans"/>
                <a:ea typeface="Open Sans"/>
                <a:cs typeface="Open Sans"/>
                <a:sym typeface="Open Sans"/>
              </a:rPr>
              <a:t>Promote Awareness </a:t>
            </a:r>
            <a:endParaRPr b="0" i="0" sz="3500" u="none" cap="none" strike="noStrike">
              <a:solidFill>
                <a:schemeClr val="dk1"/>
              </a:solidFill>
              <a:latin typeface="Open Sans"/>
              <a:ea typeface="Open Sans"/>
              <a:cs typeface="Open Sans"/>
              <a:sym typeface="Open Sans"/>
            </a:endParaRPr>
          </a:p>
          <a:p>
            <a:pPr indent="-590550" lvl="0" marL="723900" marR="0" rtl="0" algn="l">
              <a:lnSpc>
                <a:spcPct val="100000"/>
              </a:lnSpc>
              <a:spcBef>
                <a:spcPts val="1600"/>
              </a:spcBef>
              <a:spcAft>
                <a:spcPts val="0"/>
              </a:spcAft>
              <a:buClr>
                <a:schemeClr val="dk1"/>
              </a:buClr>
              <a:buSzPts val="3500"/>
              <a:buFont typeface="Arial"/>
              <a:buAutoNum type="arabicPeriod"/>
            </a:pPr>
            <a:r>
              <a:rPr b="0" i="0" lang="en" sz="3500" u="none" cap="none" strike="noStrike">
                <a:solidFill>
                  <a:schemeClr val="dk1"/>
                </a:solidFill>
                <a:latin typeface="Open Sans"/>
                <a:ea typeface="Open Sans"/>
                <a:cs typeface="Open Sans"/>
                <a:sym typeface="Open Sans"/>
              </a:rPr>
              <a:t>Inform Assessments </a:t>
            </a:r>
            <a:endParaRPr b="0" i="0" sz="3500" u="none" cap="none" strike="noStrike">
              <a:solidFill>
                <a:schemeClr val="dk1"/>
              </a:solidFill>
              <a:latin typeface="Open Sans"/>
              <a:ea typeface="Open Sans"/>
              <a:cs typeface="Open Sans"/>
              <a:sym typeface="Open Sans"/>
            </a:endParaRPr>
          </a:p>
          <a:p>
            <a:pPr indent="-590550" lvl="0" marL="723900" marR="0" rtl="0" algn="l">
              <a:lnSpc>
                <a:spcPct val="100000"/>
              </a:lnSpc>
              <a:spcBef>
                <a:spcPts val="1600"/>
              </a:spcBef>
              <a:spcAft>
                <a:spcPts val="1600"/>
              </a:spcAft>
              <a:buClr>
                <a:schemeClr val="dk1"/>
              </a:buClr>
              <a:buSzPts val="3500"/>
              <a:buFont typeface="Open Sans"/>
              <a:buAutoNum type="arabicPeriod"/>
            </a:pPr>
            <a:r>
              <a:rPr b="0" i="0" lang="en" sz="3500" u="none" cap="none" strike="noStrike">
                <a:solidFill>
                  <a:schemeClr val="dk1"/>
                </a:solidFill>
                <a:latin typeface="Open Sans"/>
                <a:ea typeface="Open Sans"/>
                <a:cs typeface="Open Sans"/>
                <a:sym typeface="Open Sans"/>
              </a:rPr>
              <a:t>Aid in Planning</a:t>
            </a:r>
            <a:endParaRPr b="0" i="0" sz="3500" u="none" cap="none" strike="noStrike">
              <a:solidFill>
                <a:schemeClr val="dk1"/>
              </a:solidFill>
              <a:latin typeface="Open Sans"/>
              <a:ea typeface="Open Sans"/>
              <a:cs typeface="Open Sans"/>
              <a:sym typeface="Open Sans"/>
            </a:endParaRPr>
          </a:p>
        </p:txBody>
      </p:sp>
      <p:pic>
        <p:nvPicPr>
          <p:cNvPr id="122" name="Google Shape;122;p8"/>
          <p:cNvPicPr preferRelativeResize="0"/>
          <p:nvPr/>
        </p:nvPicPr>
        <p:blipFill rotWithShape="1">
          <a:blip r:embed="rId4">
            <a:alphaModFix/>
          </a:blip>
          <a:srcRect b="0" l="0" r="0" t="0"/>
          <a:stretch/>
        </p:blipFill>
        <p:spPr>
          <a:xfrm>
            <a:off x="11794684" y="201258"/>
            <a:ext cx="809175" cy="1376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9"/>
          <p:cNvPicPr preferRelativeResize="0"/>
          <p:nvPr/>
        </p:nvPicPr>
        <p:blipFill rotWithShape="1">
          <a:blip r:embed="rId3">
            <a:alphaModFix/>
          </a:blip>
          <a:srcRect b="0" l="0" r="0" t="0"/>
          <a:stretch/>
        </p:blipFill>
        <p:spPr>
          <a:xfrm>
            <a:off x="297025" y="0"/>
            <a:ext cx="12408761" cy="9756649"/>
          </a:xfrm>
          <a:prstGeom prst="rect">
            <a:avLst/>
          </a:prstGeom>
          <a:noFill/>
          <a:ln>
            <a:noFill/>
          </a:ln>
        </p:spPr>
      </p:pic>
      <p:sp>
        <p:nvSpPr>
          <p:cNvPr id="128" name="Google Shape;128;p9"/>
          <p:cNvSpPr txBox="1"/>
          <p:nvPr/>
        </p:nvSpPr>
        <p:spPr>
          <a:xfrm>
            <a:off x="9516950" y="9356450"/>
            <a:ext cx="3485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4"/>
              </a:rPr>
              <a:t>https://data.cig.uw.edu/climatemapping/</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29" name="Google Shape;129;p9"/>
          <p:cNvPicPr preferRelativeResize="0"/>
          <p:nvPr/>
        </p:nvPicPr>
        <p:blipFill rotWithShape="1">
          <a:blip r:embed="rId5">
            <a:alphaModFix/>
          </a:blip>
          <a:srcRect b="0" l="0" r="0" t="0"/>
          <a:stretch/>
        </p:blipFill>
        <p:spPr>
          <a:xfrm>
            <a:off x="12064734" y="7911108"/>
            <a:ext cx="809175" cy="1376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