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Catamaran"/>
      <p:regular r:id="rId15"/>
      <p:bold r:id="rId16"/>
    </p:embeddedFont>
    <p:embeddedFont>
      <p:font typeface="Montserrat"/>
      <p:regular r:id="rId17"/>
      <p:bold r:id="rId18"/>
      <p:italic r:id="rId19"/>
      <p:boldItalic r:id="rId20"/>
    </p:embeddedFont>
    <p:embeddedFont>
      <p:font typeface="Fira Sans Extra Condensed Medium"/>
      <p:regular r:id="rId21"/>
      <p:bold r:id="rId22"/>
      <p:italic r:id="rId23"/>
      <p:boldItalic r:id="rId24"/>
    </p:embeddedFont>
    <p:embeddedFont>
      <p:font typeface="Livvic"/>
      <p:regular r:id="rId25"/>
      <p:bold r:id="rId26"/>
      <p:italic r:id="rId27"/>
      <p:boldItalic r:id="rId28"/>
    </p:embeddedFont>
    <p:embeddedFont>
      <p:font typeface="Catamaran Light"/>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0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0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FiraSansExtraCondensedMedium-bold.fntdata"/><Relationship Id="rId21" Type="http://schemas.openxmlformats.org/officeDocument/2006/relationships/font" Target="fonts/FiraSansExtraCondensedMedium-regular.fntdata"/><Relationship Id="rId24" Type="http://schemas.openxmlformats.org/officeDocument/2006/relationships/font" Target="fonts/FiraSansExtraCondensedMedium-boldItalic.fntdata"/><Relationship Id="rId23" Type="http://schemas.openxmlformats.org/officeDocument/2006/relationships/font" Target="fonts/FiraSansExtraCondensed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vvic-bold.fntdata"/><Relationship Id="rId25" Type="http://schemas.openxmlformats.org/officeDocument/2006/relationships/font" Target="fonts/Livvic-regular.fntdata"/><Relationship Id="rId28" Type="http://schemas.openxmlformats.org/officeDocument/2006/relationships/font" Target="fonts/Livvic-boldItalic.fntdata"/><Relationship Id="rId27" Type="http://schemas.openxmlformats.org/officeDocument/2006/relationships/font" Target="fonts/Livvic-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tamaranLight-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atamaranLight-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Catamaran-regular.fntdata"/><Relationship Id="rId14" Type="http://schemas.openxmlformats.org/officeDocument/2006/relationships/slide" Target="slides/slide9.xml"/><Relationship Id="rId17" Type="http://schemas.openxmlformats.org/officeDocument/2006/relationships/font" Target="fonts/Montserrat-regular.fntdata"/><Relationship Id="rId16" Type="http://schemas.openxmlformats.org/officeDocument/2006/relationships/font" Target="fonts/Catamaran-bold.fntdata"/><Relationship Id="rId19" Type="http://schemas.openxmlformats.org/officeDocument/2006/relationships/font" Target="fonts/Montserrat-italic.fntdata"/><Relationship Id="rId1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2a420aca26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2a420aca26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548c635f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548c635f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548c635ff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548c635ff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548c635ff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548c635ff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48c635ff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48c635ff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48c635ff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48c635ff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548c635ff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548c635ff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548c635ff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548c635ff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548c635ff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548c635ff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Clr>
                <a:srgbClr val="434343"/>
              </a:buClr>
              <a:buSzPts val="4800"/>
              <a:buNone/>
              <a:defRPr sz="4800">
                <a:solidFill>
                  <a:srgbClr val="434343"/>
                </a:solidFill>
              </a:defRPr>
            </a:lvl2pPr>
            <a:lvl3pPr lvl="2">
              <a:spcBef>
                <a:spcPts val="0"/>
              </a:spcBef>
              <a:spcAft>
                <a:spcPts val="0"/>
              </a:spcAft>
              <a:buClr>
                <a:srgbClr val="434343"/>
              </a:buClr>
              <a:buSzPts val="4800"/>
              <a:buNone/>
              <a:defRPr sz="4800">
                <a:solidFill>
                  <a:srgbClr val="434343"/>
                </a:solidFill>
              </a:defRPr>
            </a:lvl3pPr>
            <a:lvl4pPr lvl="3">
              <a:spcBef>
                <a:spcPts val="0"/>
              </a:spcBef>
              <a:spcAft>
                <a:spcPts val="0"/>
              </a:spcAft>
              <a:buClr>
                <a:srgbClr val="434343"/>
              </a:buClr>
              <a:buSzPts val="4800"/>
              <a:buNone/>
              <a:defRPr sz="4800">
                <a:solidFill>
                  <a:srgbClr val="434343"/>
                </a:solidFill>
              </a:defRPr>
            </a:lvl4pPr>
            <a:lvl5pPr lvl="4">
              <a:spcBef>
                <a:spcPts val="0"/>
              </a:spcBef>
              <a:spcAft>
                <a:spcPts val="0"/>
              </a:spcAft>
              <a:buClr>
                <a:srgbClr val="434343"/>
              </a:buClr>
              <a:buSzPts val="4800"/>
              <a:buNone/>
              <a:defRPr sz="4800">
                <a:solidFill>
                  <a:srgbClr val="434343"/>
                </a:solidFill>
              </a:defRPr>
            </a:lvl5pPr>
            <a:lvl6pPr lvl="5">
              <a:spcBef>
                <a:spcPts val="0"/>
              </a:spcBef>
              <a:spcAft>
                <a:spcPts val="0"/>
              </a:spcAft>
              <a:buClr>
                <a:srgbClr val="434343"/>
              </a:buClr>
              <a:buSzPts val="4800"/>
              <a:buNone/>
              <a:defRPr sz="4800">
                <a:solidFill>
                  <a:srgbClr val="434343"/>
                </a:solidFill>
              </a:defRPr>
            </a:lvl6pPr>
            <a:lvl7pPr lvl="6">
              <a:spcBef>
                <a:spcPts val="0"/>
              </a:spcBef>
              <a:spcAft>
                <a:spcPts val="0"/>
              </a:spcAft>
              <a:buClr>
                <a:srgbClr val="434343"/>
              </a:buClr>
              <a:buSzPts val="4800"/>
              <a:buNone/>
              <a:defRPr sz="4800">
                <a:solidFill>
                  <a:srgbClr val="434343"/>
                </a:solidFill>
              </a:defRPr>
            </a:lvl7pPr>
            <a:lvl8pPr lvl="7">
              <a:spcBef>
                <a:spcPts val="0"/>
              </a:spcBef>
              <a:spcAft>
                <a:spcPts val="0"/>
              </a:spcAft>
              <a:buClr>
                <a:srgbClr val="434343"/>
              </a:buClr>
              <a:buSzPts val="4800"/>
              <a:buNone/>
              <a:defRPr sz="4800">
                <a:solidFill>
                  <a:srgbClr val="434343"/>
                </a:solidFill>
              </a:defRPr>
            </a:lvl8pPr>
            <a:lvl9pPr lvl="8">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rgbClr val="000000"/>
              </a:buClr>
              <a:buSzPts val="1200"/>
              <a:buNone/>
              <a:defRPr>
                <a:solidFill>
                  <a:srgbClr val="000000"/>
                </a:solidFill>
              </a:defRPr>
            </a:lvl1pPr>
            <a:lvl2pPr lvl="1">
              <a:lnSpc>
                <a:spcPct val="100000"/>
              </a:lnSpc>
              <a:spcBef>
                <a:spcPts val="0"/>
              </a:spcBef>
              <a:spcAft>
                <a:spcPts val="0"/>
              </a:spcAft>
              <a:buClr>
                <a:srgbClr val="434343"/>
              </a:buClr>
              <a:buSzPts val="2800"/>
              <a:buNone/>
              <a:defRPr sz="2800">
                <a:solidFill>
                  <a:srgbClr val="434343"/>
                </a:solidFill>
              </a:defRPr>
            </a:lvl2pPr>
            <a:lvl3pPr lvl="2">
              <a:lnSpc>
                <a:spcPct val="100000"/>
              </a:lnSpc>
              <a:spcBef>
                <a:spcPts val="0"/>
              </a:spcBef>
              <a:spcAft>
                <a:spcPts val="0"/>
              </a:spcAft>
              <a:buClr>
                <a:srgbClr val="434343"/>
              </a:buClr>
              <a:buSzPts val="2800"/>
              <a:buNone/>
              <a:defRPr sz="2800">
                <a:solidFill>
                  <a:srgbClr val="434343"/>
                </a:solidFill>
              </a:defRPr>
            </a:lvl3pPr>
            <a:lvl4pPr lvl="3">
              <a:lnSpc>
                <a:spcPct val="100000"/>
              </a:lnSpc>
              <a:spcBef>
                <a:spcPts val="0"/>
              </a:spcBef>
              <a:spcAft>
                <a:spcPts val="0"/>
              </a:spcAft>
              <a:buClr>
                <a:srgbClr val="434343"/>
              </a:buClr>
              <a:buSzPts val="2800"/>
              <a:buNone/>
              <a:defRPr sz="2800">
                <a:solidFill>
                  <a:srgbClr val="434343"/>
                </a:solidFill>
              </a:defRPr>
            </a:lvl4pPr>
            <a:lvl5pPr lvl="4">
              <a:lnSpc>
                <a:spcPct val="100000"/>
              </a:lnSpc>
              <a:spcBef>
                <a:spcPts val="0"/>
              </a:spcBef>
              <a:spcAft>
                <a:spcPts val="0"/>
              </a:spcAft>
              <a:buClr>
                <a:srgbClr val="434343"/>
              </a:buClr>
              <a:buSzPts val="2800"/>
              <a:buNone/>
              <a:defRPr sz="2800">
                <a:solidFill>
                  <a:srgbClr val="434343"/>
                </a:solidFill>
              </a:defRPr>
            </a:lvl5pPr>
            <a:lvl6pPr lvl="5">
              <a:lnSpc>
                <a:spcPct val="100000"/>
              </a:lnSpc>
              <a:spcBef>
                <a:spcPts val="0"/>
              </a:spcBef>
              <a:spcAft>
                <a:spcPts val="0"/>
              </a:spcAft>
              <a:buClr>
                <a:srgbClr val="434343"/>
              </a:buClr>
              <a:buSzPts val="2800"/>
              <a:buNone/>
              <a:defRPr sz="2800">
                <a:solidFill>
                  <a:srgbClr val="434343"/>
                </a:solidFill>
              </a:defRPr>
            </a:lvl6pPr>
            <a:lvl7pPr lvl="6">
              <a:lnSpc>
                <a:spcPct val="100000"/>
              </a:lnSpc>
              <a:spcBef>
                <a:spcPts val="0"/>
              </a:spcBef>
              <a:spcAft>
                <a:spcPts val="0"/>
              </a:spcAft>
              <a:buClr>
                <a:srgbClr val="434343"/>
              </a:buClr>
              <a:buSzPts val="2800"/>
              <a:buNone/>
              <a:defRPr sz="2800">
                <a:solidFill>
                  <a:srgbClr val="434343"/>
                </a:solidFill>
              </a:defRPr>
            </a:lvl7pPr>
            <a:lvl8pPr lvl="7">
              <a:lnSpc>
                <a:spcPct val="100000"/>
              </a:lnSpc>
              <a:spcBef>
                <a:spcPts val="0"/>
              </a:spcBef>
              <a:spcAft>
                <a:spcPts val="0"/>
              </a:spcAft>
              <a:buClr>
                <a:srgbClr val="434343"/>
              </a:buClr>
              <a:buSzPts val="2800"/>
              <a:buNone/>
              <a:defRPr sz="2800">
                <a:solidFill>
                  <a:srgbClr val="434343"/>
                </a:solidFill>
              </a:defRPr>
            </a:lvl8pPr>
            <a:lvl9pPr lvl="8">
              <a:lnSpc>
                <a:spcPct val="100000"/>
              </a:lnSpc>
              <a:spcBef>
                <a:spcPts val="0"/>
              </a:spcBef>
              <a:spcAft>
                <a:spcPts val="0"/>
              </a:spcAft>
              <a:buClr>
                <a:srgbClr val="434343"/>
              </a:buClr>
              <a:buSzPts val="2800"/>
              <a:buNone/>
              <a:defRPr sz="2800">
                <a:solidFill>
                  <a:srgbClr val="434343"/>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 name="Shape 36"/>
        <p:cNvGrpSpPr/>
        <p:nvPr/>
      </p:nvGrpSpPr>
      <p:grpSpPr>
        <a:xfrm>
          <a:off x="0" y="0"/>
          <a:ext cx="0" cy="0"/>
          <a:chOff x="0" y="0"/>
          <a:chExt cx="0" cy="0"/>
        </a:xfrm>
      </p:grpSpPr>
      <p:sp>
        <p:nvSpPr>
          <p:cNvPr id="37" name="Google Shape;37;p11"/>
          <p:cNvSpPr txBox="1"/>
          <p:nvPr>
            <p:ph hasCustomPrompt="1" type="title"/>
          </p:nvPr>
        </p:nvSpPr>
        <p:spPr>
          <a:xfrm>
            <a:off x="1284000" y="1401413"/>
            <a:ext cx="6576000" cy="16500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p:nvPr>
            <p:ph idx="1" type="subTitle"/>
          </p:nvPr>
        </p:nvSpPr>
        <p:spPr>
          <a:xfrm>
            <a:off x="1284000" y="3148188"/>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0" name="Shape 40"/>
        <p:cNvGrpSpPr/>
        <p:nvPr/>
      </p:nvGrpSpPr>
      <p:grpSpPr>
        <a:xfrm>
          <a:off x="0" y="0"/>
          <a:ext cx="0" cy="0"/>
          <a:chOff x="0" y="0"/>
          <a:chExt cx="0" cy="0"/>
        </a:xfrm>
      </p:grpSpPr>
      <p:sp>
        <p:nvSpPr>
          <p:cNvPr id="41" name="Google Shape;41;p1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42" name="Google Shape;42;p1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43" name="Google Shape;43;p1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4" name="Google Shape;44;p1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45" name="Google Shape;45;p1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46" name="Google Shape;46;p1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48" name="Google Shape;48;p1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49" name="Google Shape;49;p1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3"/>
          <p:cNvSpPr txBox="1"/>
          <p:nvPr>
            <p:ph idx="9" type="ctrTitle"/>
          </p:nvPr>
        </p:nvSpPr>
        <p:spPr>
          <a:xfrm rot="5400000">
            <a:off x="6672869"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1" name="Google Shape;51;p1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52" name="Google Shape;52;p1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53" name="Google Shape;53;p1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55" name="Google Shape;55;p1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56" name="Google Shape;56;p1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solidFill>
                  <a:schemeClr val="lt1"/>
                </a:solidFill>
              </a:defRPr>
            </a:lvl1pPr>
            <a:lvl2pPr lvl="1">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57" name="Shape 57"/>
        <p:cNvGrpSpPr/>
        <p:nvPr/>
      </p:nvGrpSpPr>
      <p:grpSpPr>
        <a:xfrm>
          <a:off x="0" y="0"/>
          <a:ext cx="0" cy="0"/>
          <a:chOff x="0" y="0"/>
          <a:chExt cx="0" cy="0"/>
        </a:xfrm>
      </p:grpSpPr>
      <p:sp>
        <p:nvSpPr>
          <p:cNvPr id="58" name="Google Shape;58;p14"/>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59" name="Google Shape;59;p14"/>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a:spcBef>
                <a:spcPts val="0"/>
              </a:spcBef>
              <a:spcAft>
                <a:spcPts val="0"/>
              </a:spcAft>
              <a:buNone/>
              <a:defRPr b="1">
                <a:latin typeface="Livvic"/>
                <a:ea typeface="Livvic"/>
                <a:cs typeface="Livvic"/>
                <a:sym typeface="Livvic"/>
              </a:defRPr>
            </a:lvl1pPr>
            <a:lvl2pPr lvl="1">
              <a:spcBef>
                <a:spcPts val="1600"/>
              </a:spcBef>
              <a:spcAft>
                <a:spcPts val="0"/>
              </a:spcAft>
              <a:buNone/>
              <a:defRPr b="1">
                <a:latin typeface="Livvic"/>
                <a:ea typeface="Livvic"/>
                <a:cs typeface="Livvic"/>
                <a:sym typeface="Livvic"/>
              </a:defRPr>
            </a:lvl2pPr>
            <a:lvl3pPr lvl="2">
              <a:spcBef>
                <a:spcPts val="1600"/>
              </a:spcBef>
              <a:spcAft>
                <a:spcPts val="0"/>
              </a:spcAft>
              <a:buNone/>
              <a:defRPr b="1">
                <a:latin typeface="Livvic"/>
                <a:ea typeface="Livvic"/>
                <a:cs typeface="Livvic"/>
                <a:sym typeface="Livvic"/>
              </a:defRPr>
            </a:lvl3pPr>
            <a:lvl4pPr lvl="3">
              <a:spcBef>
                <a:spcPts val="1600"/>
              </a:spcBef>
              <a:spcAft>
                <a:spcPts val="0"/>
              </a:spcAft>
              <a:buNone/>
              <a:defRPr b="1">
                <a:latin typeface="Livvic"/>
                <a:ea typeface="Livvic"/>
                <a:cs typeface="Livvic"/>
                <a:sym typeface="Livvic"/>
              </a:defRPr>
            </a:lvl4pPr>
            <a:lvl5pPr lvl="4">
              <a:spcBef>
                <a:spcPts val="1600"/>
              </a:spcBef>
              <a:spcAft>
                <a:spcPts val="0"/>
              </a:spcAft>
              <a:buNone/>
              <a:defRPr b="1">
                <a:latin typeface="Livvic"/>
                <a:ea typeface="Livvic"/>
                <a:cs typeface="Livvic"/>
                <a:sym typeface="Livvic"/>
              </a:defRPr>
            </a:lvl5pPr>
            <a:lvl6pPr lvl="5">
              <a:spcBef>
                <a:spcPts val="1600"/>
              </a:spcBef>
              <a:spcAft>
                <a:spcPts val="0"/>
              </a:spcAft>
              <a:buNone/>
              <a:defRPr b="1">
                <a:latin typeface="Livvic"/>
                <a:ea typeface="Livvic"/>
                <a:cs typeface="Livvic"/>
                <a:sym typeface="Livvic"/>
              </a:defRPr>
            </a:lvl6pPr>
            <a:lvl7pPr lvl="6">
              <a:spcBef>
                <a:spcPts val="1600"/>
              </a:spcBef>
              <a:spcAft>
                <a:spcPts val="0"/>
              </a:spcAft>
              <a:buNone/>
              <a:defRPr b="1">
                <a:latin typeface="Livvic"/>
                <a:ea typeface="Livvic"/>
                <a:cs typeface="Livvic"/>
                <a:sym typeface="Livvic"/>
              </a:defRPr>
            </a:lvl7pPr>
            <a:lvl8pPr lvl="7">
              <a:spcBef>
                <a:spcPts val="1600"/>
              </a:spcBef>
              <a:spcAft>
                <a:spcPts val="0"/>
              </a:spcAft>
              <a:buNone/>
              <a:defRPr b="1">
                <a:latin typeface="Livvic"/>
                <a:ea typeface="Livvic"/>
                <a:cs typeface="Livvic"/>
                <a:sym typeface="Livvic"/>
              </a:defRPr>
            </a:lvl8pPr>
            <a:lvl9pPr lvl="8">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0" name="Shape 60"/>
        <p:cNvGrpSpPr/>
        <p:nvPr/>
      </p:nvGrpSpPr>
      <p:grpSpPr>
        <a:xfrm>
          <a:off x="0" y="0"/>
          <a:ext cx="0" cy="0"/>
          <a:chOff x="0" y="0"/>
          <a:chExt cx="0" cy="0"/>
        </a:xfrm>
      </p:grpSpPr>
      <p:sp>
        <p:nvSpPr>
          <p:cNvPr id="61" name="Google Shape;61;p15"/>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algn="r">
              <a:spcBef>
                <a:spcPts val="0"/>
              </a:spcBef>
              <a:spcAft>
                <a:spcPts val="0"/>
              </a:spcAft>
              <a:buClr>
                <a:srgbClr val="000000"/>
              </a:buClr>
              <a:buSzPts val="2800"/>
              <a:buNone/>
              <a:defRPr/>
            </a:lvl1pPr>
            <a:lvl2pPr lvl="1">
              <a:spcBef>
                <a:spcPts val="0"/>
              </a:spcBef>
              <a:spcAft>
                <a:spcPts val="0"/>
              </a:spcAft>
              <a:buClr>
                <a:srgbClr val="000000"/>
              </a:buClr>
              <a:buSzPts val="3000"/>
              <a:buNone/>
              <a:defRPr>
                <a:solidFill>
                  <a:srgbClr val="000000"/>
                </a:solidFill>
              </a:defRPr>
            </a:lvl2pPr>
            <a:lvl3pPr lvl="2">
              <a:spcBef>
                <a:spcPts val="0"/>
              </a:spcBef>
              <a:spcAft>
                <a:spcPts val="0"/>
              </a:spcAft>
              <a:buClr>
                <a:srgbClr val="000000"/>
              </a:buClr>
              <a:buSzPts val="3000"/>
              <a:buNone/>
              <a:defRPr>
                <a:solidFill>
                  <a:srgbClr val="000000"/>
                </a:solidFill>
              </a:defRPr>
            </a:lvl3pPr>
            <a:lvl4pPr lvl="3">
              <a:spcBef>
                <a:spcPts val="0"/>
              </a:spcBef>
              <a:spcAft>
                <a:spcPts val="0"/>
              </a:spcAft>
              <a:buClr>
                <a:srgbClr val="000000"/>
              </a:buClr>
              <a:buSzPts val="3000"/>
              <a:buNone/>
              <a:defRPr>
                <a:solidFill>
                  <a:srgbClr val="000000"/>
                </a:solidFill>
              </a:defRPr>
            </a:lvl4pPr>
            <a:lvl5pPr lvl="4">
              <a:spcBef>
                <a:spcPts val="0"/>
              </a:spcBef>
              <a:spcAft>
                <a:spcPts val="0"/>
              </a:spcAft>
              <a:buClr>
                <a:srgbClr val="000000"/>
              </a:buClr>
              <a:buSzPts val="3000"/>
              <a:buNone/>
              <a:defRPr>
                <a:solidFill>
                  <a:srgbClr val="000000"/>
                </a:solidFill>
              </a:defRPr>
            </a:lvl5pPr>
            <a:lvl6pPr lvl="5">
              <a:spcBef>
                <a:spcPts val="0"/>
              </a:spcBef>
              <a:spcAft>
                <a:spcPts val="0"/>
              </a:spcAft>
              <a:buClr>
                <a:srgbClr val="000000"/>
              </a:buClr>
              <a:buSzPts val="3000"/>
              <a:buNone/>
              <a:defRPr>
                <a:solidFill>
                  <a:srgbClr val="000000"/>
                </a:solidFill>
              </a:defRPr>
            </a:lvl6pPr>
            <a:lvl7pPr lvl="6">
              <a:spcBef>
                <a:spcPts val="0"/>
              </a:spcBef>
              <a:spcAft>
                <a:spcPts val="0"/>
              </a:spcAft>
              <a:buClr>
                <a:srgbClr val="000000"/>
              </a:buClr>
              <a:buSzPts val="3000"/>
              <a:buNone/>
              <a:defRPr>
                <a:solidFill>
                  <a:srgbClr val="000000"/>
                </a:solidFill>
              </a:defRPr>
            </a:lvl7pPr>
            <a:lvl8pPr lvl="7">
              <a:spcBef>
                <a:spcPts val="0"/>
              </a:spcBef>
              <a:spcAft>
                <a:spcPts val="0"/>
              </a:spcAft>
              <a:buClr>
                <a:srgbClr val="000000"/>
              </a:buClr>
              <a:buSzPts val="3000"/>
              <a:buNone/>
              <a:defRPr>
                <a:solidFill>
                  <a:srgbClr val="000000"/>
                </a:solidFill>
              </a:defRPr>
            </a:lvl8pPr>
            <a:lvl9pPr lvl="8">
              <a:spcBef>
                <a:spcPts val="0"/>
              </a:spcBef>
              <a:spcAft>
                <a:spcPts val="0"/>
              </a:spcAft>
              <a:buClr>
                <a:srgbClr val="000000"/>
              </a:buClr>
              <a:buSzPts val="3000"/>
              <a:buNone/>
              <a:defRPr>
                <a:solidFill>
                  <a:srgbClr val="000000"/>
                </a:solidFill>
              </a:defRPr>
            </a:lvl9pPr>
          </a:lstStyle>
          <a:p/>
        </p:txBody>
      </p:sp>
      <p:sp>
        <p:nvSpPr>
          <p:cNvPr id="62" name="Google Shape;62;p15"/>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nSpc>
                <a:spcPct val="100000"/>
              </a:lnSpc>
              <a:spcBef>
                <a:spcPts val="0"/>
              </a:spcBef>
              <a:spcAft>
                <a:spcPts val="0"/>
              </a:spcAft>
              <a:buClr>
                <a:srgbClr val="000000"/>
              </a:buClr>
              <a:buSzPts val="2800"/>
              <a:buNone/>
              <a:defRPr sz="2800">
                <a:solidFill>
                  <a:srgbClr val="000000"/>
                </a:solidFill>
              </a:defRPr>
            </a:lvl2pPr>
            <a:lvl3pPr lvl="2">
              <a:lnSpc>
                <a:spcPct val="100000"/>
              </a:lnSpc>
              <a:spcBef>
                <a:spcPts val="0"/>
              </a:spcBef>
              <a:spcAft>
                <a:spcPts val="0"/>
              </a:spcAft>
              <a:buClr>
                <a:srgbClr val="000000"/>
              </a:buClr>
              <a:buSzPts val="2800"/>
              <a:buNone/>
              <a:defRPr sz="2800">
                <a:solidFill>
                  <a:srgbClr val="000000"/>
                </a:solidFill>
              </a:defRPr>
            </a:lvl3pPr>
            <a:lvl4pPr lvl="3">
              <a:lnSpc>
                <a:spcPct val="100000"/>
              </a:lnSpc>
              <a:spcBef>
                <a:spcPts val="0"/>
              </a:spcBef>
              <a:spcAft>
                <a:spcPts val="0"/>
              </a:spcAft>
              <a:buClr>
                <a:srgbClr val="000000"/>
              </a:buClr>
              <a:buSzPts val="2800"/>
              <a:buNone/>
              <a:defRPr sz="2800">
                <a:solidFill>
                  <a:srgbClr val="000000"/>
                </a:solidFill>
              </a:defRPr>
            </a:lvl4pPr>
            <a:lvl5pPr lvl="4">
              <a:lnSpc>
                <a:spcPct val="100000"/>
              </a:lnSpc>
              <a:spcBef>
                <a:spcPts val="0"/>
              </a:spcBef>
              <a:spcAft>
                <a:spcPts val="0"/>
              </a:spcAft>
              <a:buClr>
                <a:srgbClr val="000000"/>
              </a:buClr>
              <a:buSzPts val="2800"/>
              <a:buNone/>
              <a:defRPr sz="2800">
                <a:solidFill>
                  <a:srgbClr val="000000"/>
                </a:solidFill>
              </a:defRPr>
            </a:lvl5pPr>
            <a:lvl6pPr lvl="5">
              <a:lnSpc>
                <a:spcPct val="100000"/>
              </a:lnSpc>
              <a:spcBef>
                <a:spcPts val="0"/>
              </a:spcBef>
              <a:spcAft>
                <a:spcPts val="0"/>
              </a:spcAft>
              <a:buClr>
                <a:srgbClr val="000000"/>
              </a:buClr>
              <a:buSzPts val="2800"/>
              <a:buNone/>
              <a:defRPr sz="2800">
                <a:solidFill>
                  <a:srgbClr val="000000"/>
                </a:solidFill>
              </a:defRPr>
            </a:lvl6pPr>
            <a:lvl7pPr lvl="6">
              <a:lnSpc>
                <a:spcPct val="100000"/>
              </a:lnSpc>
              <a:spcBef>
                <a:spcPts val="0"/>
              </a:spcBef>
              <a:spcAft>
                <a:spcPts val="0"/>
              </a:spcAft>
              <a:buClr>
                <a:srgbClr val="000000"/>
              </a:buClr>
              <a:buSzPts val="2800"/>
              <a:buNone/>
              <a:defRPr sz="2800">
                <a:solidFill>
                  <a:srgbClr val="000000"/>
                </a:solidFill>
              </a:defRPr>
            </a:lvl7pPr>
            <a:lvl8pPr lvl="7">
              <a:lnSpc>
                <a:spcPct val="100000"/>
              </a:lnSpc>
              <a:spcBef>
                <a:spcPts val="0"/>
              </a:spcBef>
              <a:spcAft>
                <a:spcPts val="0"/>
              </a:spcAft>
              <a:buClr>
                <a:srgbClr val="000000"/>
              </a:buClr>
              <a:buSzPts val="2800"/>
              <a:buNone/>
              <a:defRPr sz="2800">
                <a:solidFill>
                  <a:srgbClr val="000000"/>
                </a:solidFill>
              </a:defRPr>
            </a:lvl8pPr>
            <a:lvl9pPr lvl="8">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63" name="Shape 63"/>
        <p:cNvGrpSpPr/>
        <p:nvPr/>
      </p:nvGrpSpPr>
      <p:grpSpPr>
        <a:xfrm>
          <a:off x="0" y="0"/>
          <a:ext cx="0" cy="0"/>
          <a:chOff x="0" y="0"/>
          <a:chExt cx="0" cy="0"/>
        </a:xfrm>
      </p:grpSpPr>
      <p:sp>
        <p:nvSpPr>
          <p:cNvPr id="64" name="Google Shape;64;p16"/>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algn="r">
              <a:spcBef>
                <a:spcPts val="0"/>
              </a:spcBef>
              <a:spcAft>
                <a:spcPts val="0"/>
              </a:spcAft>
              <a:buSzPts val="2800"/>
              <a:buNone/>
              <a:defRPr/>
            </a:lvl1pPr>
            <a:lvl2pPr lvl="1" algn="r">
              <a:spcBef>
                <a:spcPts val="0"/>
              </a:spcBef>
              <a:spcAft>
                <a:spcPts val="0"/>
              </a:spcAft>
              <a:buClr>
                <a:srgbClr val="000000"/>
              </a:buClr>
              <a:buSzPts val="1600"/>
              <a:buNone/>
              <a:defRPr sz="1600">
                <a:solidFill>
                  <a:srgbClr val="000000"/>
                </a:solidFill>
              </a:defRPr>
            </a:lvl2pPr>
            <a:lvl3pPr lvl="2" algn="r">
              <a:spcBef>
                <a:spcPts val="0"/>
              </a:spcBef>
              <a:spcAft>
                <a:spcPts val="0"/>
              </a:spcAft>
              <a:buClr>
                <a:srgbClr val="000000"/>
              </a:buClr>
              <a:buSzPts val="1600"/>
              <a:buNone/>
              <a:defRPr sz="1600">
                <a:solidFill>
                  <a:srgbClr val="000000"/>
                </a:solidFill>
              </a:defRPr>
            </a:lvl3pPr>
            <a:lvl4pPr lvl="3" algn="r">
              <a:spcBef>
                <a:spcPts val="0"/>
              </a:spcBef>
              <a:spcAft>
                <a:spcPts val="0"/>
              </a:spcAft>
              <a:buClr>
                <a:srgbClr val="000000"/>
              </a:buClr>
              <a:buSzPts val="1600"/>
              <a:buNone/>
              <a:defRPr sz="1600">
                <a:solidFill>
                  <a:srgbClr val="000000"/>
                </a:solidFill>
              </a:defRPr>
            </a:lvl4pPr>
            <a:lvl5pPr lvl="4" algn="r">
              <a:spcBef>
                <a:spcPts val="0"/>
              </a:spcBef>
              <a:spcAft>
                <a:spcPts val="0"/>
              </a:spcAft>
              <a:buClr>
                <a:srgbClr val="000000"/>
              </a:buClr>
              <a:buSzPts val="1600"/>
              <a:buNone/>
              <a:defRPr sz="1600">
                <a:solidFill>
                  <a:srgbClr val="000000"/>
                </a:solidFill>
              </a:defRPr>
            </a:lvl5pPr>
            <a:lvl6pPr lvl="5" algn="r">
              <a:spcBef>
                <a:spcPts val="0"/>
              </a:spcBef>
              <a:spcAft>
                <a:spcPts val="0"/>
              </a:spcAft>
              <a:buClr>
                <a:srgbClr val="000000"/>
              </a:buClr>
              <a:buSzPts val="1600"/>
              <a:buNone/>
              <a:defRPr sz="1600">
                <a:solidFill>
                  <a:srgbClr val="000000"/>
                </a:solidFill>
              </a:defRPr>
            </a:lvl6pPr>
            <a:lvl7pPr lvl="6" algn="r">
              <a:spcBef>
                <a:spcPts val="0"/>
              </a:spcBef>
              <a:spcAft>
                <a:spcPts val="0"/>
              </a:spcAft>
              <a:buClr>
                <a:srgbClr val="000000"/>
              </a:buClr>
              <a:buSzPts val="1600"/>
              <a:buNone/>
              <a:defRPr sz="1600">
                <a:solidFill>
                  <a:srgbClr val="000000"/>
                </a:solidFill>
              </a:defRPr>
            </a:lvl7pPr>
            <a:lvl8pPr lvl="7" algn="r">
              <a:spcBef>
                <a:spcPts val="0"/>
              </a:spcBef>
              <a:spcAft>
                <a:spcPts val="0"/>
              </a:spcAft>
              <a:buClr>
                <a:srgbClr val="000000"/>
              </a:buClr>
              <a:buSzPts val="1600"/>
              <a:buNone/>
              <a:defRPr sz="1600">
                <a:solidFill>
                  <a:srgbClr val="000000"/>
                </a:solidFill>
              </a:defRPr>
            </a:lvl8pPr>
            <a:lvl9pPr lvl="8" algn="r">
              <a:spcBef>
                <a:spcPts val="0"/>
              </a:spcBef>
              <a:spcAft>
                <a:spcPts val="0"/>
              </a:spcAft>
              <a:buClr>
                <a:srgbClr val="000000"/>
              </a:buClr>
              <a:buSzPts val="1600"/>
              <a:buNone/>
              <a:defRPr sz="1600">
                <a:solidFill>
                  <a:srgbClr val="000000"/>
                </a:solidFill>
              </a:defRPr>
            </a:lvl9pPr>
          </a:lstStyle>
          <a:p/>
        </p:txBody>
      </p:sp>
      <p:sp>
        <p:nvSpPr>
          <p:cNvPr id="65" name="Google Shape;65;p16"/>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66" name="Shape 66"/>
        <p:cNvGrpSpPr/>
        <p:nvPr/>
      </p:nvGrpSpPr>
      <p:grpSpPr>
        <a:xfrm>
          <a:off x="0" y="0"/>
          <a:ext cx="0" cy="0"/>
          <a:chOff x="0" y="0"/>
          <a:chExt cx="0" cy="0"/>
        </a:xfrm>
      </p:grpSpPr>
      <p:sp>
        <p:nvSpPr>
          <p:cNvPr id="67" name="Google Shape;67;p17"/>
          <p:cNvSpPr txBox="1"/>
          <p:nvPr>
            <p:ph type="title"/>
          </p:nvPr>
        </p:nvSpPr>
        <p:spPr>
          <a:xfrm>
            <a:off x="5553850" y="1313850"/>
            <a:ext cx="2630400" cy="1080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 name="Google Shape;68;p17"/>
          <p:cNvSpPr txBox="1"/>
          <p:nvPr>
            <p:ph idx="1" type="subTitle"/>
          </p:nvPr>
        </p:nvSpPr>
        <p:spPr>
          <a:xfrm>
            <a:off x="5553975" y="2317950"/>
            <a:ext cx="2630400" cy="108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2">
    <p:spTree>
      <p:nvGrpSpPr>
        <p:cNvPr id="69" name="Shape 69"/>
        <p:cNvGrpSpPr/>
        <p:nvPr/>
      </p:nvGrpSpPr>
      <p:grpSpPr>
        <a:xfrm>
          <a:off x="0" y="0"/>
          <a:ext cx="0" cy="0"/>
          <a:chOff x="0" y="0"/>
          <a:chExt cx="0" cy="0"/>
        </a:xfrm>
      </p:grpSpPr>
      <p:sp>
        <p:nvSpPr>
          <p:cNvPr id="70" name="Google Shape;70;p18"/>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71" name="Google Shape;71;p18"/>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algn="r">
              <a:spcBef>
                <a:spcPts val="0"/>
              </a:spcBef>
              <a:spcAft>
                <a:spcPts val="0"/>
              </a:spcAft>
              <a:buSzPts val="2800"/>
              <a:buNone/>
              <a:defRPr/>
            </a:lvl1pPr>
            <a:lvl2pPr lvl="1" algn="r">
              <a:spcBef>
                <a:spcPts val="0"/>
              </a:spcBef>
              <a:spcAft>
                <a:spcPts val="0"/>
              </a:spcAft>
              <a:buClr>
                <a:srgbClr val="000000"/>
              </a:buClr>
              <a:buSzPts val="1600"/>
              <a:buNone/>
              <a:defRPr sz="1600">
                <a:solidFill>
                  <a:srgbClr val="000000"/>
                </a:solidFill>
              </a:defRPr>
            </a:lvl2pPr>
            <a:lvl3pPr lvl="2" algn="r">
              <a:spcBef>
                <a:spcPts val="0"/>
              </a:spcBef>
              <a:spcAft>
                <a:spcPts val="0"/>
              </a:spcAft>
              <a:buClr>
                <a:srgbClr val="000000"/>
              </a:buClr>
              <a:buSzPts val="1600"/>
              <a:buNone/>
              <a:defRPr sz="1600">
                <a:solidFill>
                  <a:srgbClr val="000000"/>
                </a:solidFill>
              </a:defRPr>
            </a:lvl3pPr>
            <a:lvl4pPr lvl="3" algn="r">
              <a:spcBef>
                <a:spcPts val="0"/>
              </a:spcBef>
              <a:spcAft>
                <a:spcPts val="0"/>
              </a:spcAft>
              <a:buClr>
                <a:srgbClr val="000000"/>
              </a:buClr>
              <a:buSzPts val="1600"/>
              <a:buNone/>
              <a:defRPr sz="1600">
                <a:solidFill>
                  <a:srgbClr val="000000"/>
                </a:solidFill>
              </a:defRPr>
            </a:lvl4pPr>
            <a:lvl5pPr lvl="4" algn="r">
              <a:spcBef>
                <a:spcPts val="0"/>
              </a:spcBef>
              <a:spcAft>
                <a:spcPts val="0"/>
              </a:spcAft>
              <a:buClr>
                <a:srgbClr val="000000"/>
              </a:buClr>
              <a:buSzPts val="1600"/>
              <a:buNone/>
              <a:defRPr sz="1600">
                <a:solidFill>
                  <a:srgbClr val="000000"/>
                </a:solidFill>
              </a:defRPr>
            </a:lvl5pPr>
            <a:lvl6pPr lvl="5" algn="r">
              <a:spcBef>
                <a:spcPts val="0"/>
              </a:spcBef>
              <a:spcAft>
                <a:spcPts val="0"/>
              </a:spcAft>
              <a:buClr>
                <a:srgbClr val="000000"/>
              </a:buClr>
              <a:buSzPts val="1600"/>
              <a:buNone/>
              <a:defRPr sz="1600">
                <a:solidFill>
                  <a:srgbClr val="000000"/>
                </a:solidFill>
              </a:defRPr>
            </a:lvl6pPr>
            <a:lvl7pPr lvl="6" algn="r">
              <a:spcBef>
                <a:spcPts val="0"/>
              </a:spcBef>
              <a:spcAft>
                <a:spcPts val="0"/>
              </a:spcAft>
              <a:buClr>
                <a:srgbClr val="000000"/>
              </a:buClr>
              <a:buSzPts val="1600"/>
              <a:buNone/>
              <a:defRPr sz="1600">
                <a:solidFill>
                  <a:srgbClr val="000000"/>
                </a:solidFill>
              </a:defRPr>
            </a:lvl7pPr>
            <a:lvl8pPr lvl="7" algn="r">
              <a:spcBef>
                <a:spcPts val="0"/>
              </a:spcBef>
              <a:spcAft>
                <a:spcPts val="0"/>
              </a:spcAft>
              <a:buClr>
                <a:srgbClr val="000000"/>
              </a:buClr>
              <a:buSzPts val="1600"/>
              <a:buNone/>
              <a:defRPr sz="1600">
                <a:solidFill>
                  <a:srgbClr val="000000"/>
                </a:solidFill>
              </a:defRPr>
            </a:lvl8pPr>
            <a:lvl9pPr lvl="8"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2_1">
    <p:spTree>
      <p:nvGrpSpPr>
        <p:cNvPr id="72" name="Shape 72"/>
        <p:cNvGrpSpPr/>
        <p:nvPr/>
      </p:nvGrpSpPr>
      <p:grpSpPr>
        <a:xfrm>
          <a:off x="0" y="0"/>
          <a:ext cx="0" cy="0"/>
          <a:chOff x="0" y="0"/>
          <a:chExt cx="0" cy="0"/>
        </a:xfrm>
      </p:grpSpPr>
      <p:sp>
        <p:nvSpPr>
          <p:cNvPr id="73" name="Google Shape;73;p19"/>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74" name="Google Shape;74;p19"/>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Clr>
                <a:srgbClr val="000000"/>
              </a:buClr>
              <a:buSzPts val="1600"/>
              <a:buNone/>
              <a:defRPr sz="1600">
                <a:solidFill>
                  <a:srgbClr val="000000"/>
                </a:solidFill>
              </a:defRPr>
            </a:lvl2pPr>
            <a:lvl3pPr lvl="2">
              <a:spcBef>
                <a:spcPts val="0"/>
              </a:spcBef>
              <a:spcAft>
                <a:spcPts val="0"/>
              </a:spcAft>
              <a:buClr>
                <a:srgbClr val="000000"/>
              </a:buClr>
              <a:buSzPts val="1600"/>
              <a:buNone/>
              <a:defRPr sz="1600">
                <a:solidFill>
                  <a:srgbClr val="000000"/>
                </a:solidFill>
              </a:defRPr>
            </a:lvl3pPr>
            <a:lvl4pPr lvl="3">
              <a:spcBef>
                <a:spcPts val="0"/>
              </a:spcBef>
              <a:spcAft>
                <a:spcPts val="0"/>
              </a:spcAft>
              <a:buClr>
                <a:srgbClr val="000000"/>
              </a:buClr>
              <a:buSzPts val="1600"/>
              <a:buNone/>
              <a:defRPr sz="1600">
                <a:solidFill>
                  <a:srgbClr val="000000"/>
                </a:solidFill>
              </a:defRPr>
            </a:lvl4pPr>
            <a:lvl5pPr lvl="4">
              <a:spcBef>
                <a:spcPts val="0"/>
              </a:spcBef>
              <a:spcAft>
                <a:spcPts val="0"/>
              </a:spcAft>
              <a:buClr>
                <a:srgbClr val="000000"/>
              </a:buClr>
              <a:buSzPts val="1600"/>
              <a:buNone/>
              <a:defRPr sz="1600">
                <a:solidFill>
                  <a:srgbClr val="000000"/>
                </a:solidFill>
              </a:defRPr>
            </a:lvl5pPr>
            <a:lvl6pPr lvl="5">
              <a:spcBef>
                <a:spcPts val="0"/>
              </a:spcBef>
              <a:spcAft>
                <a:spcPts val="0"/>
              </a:spcAft>
              <a:buClr>
                <a:srgbClr val="000000"/>
              </a:buClr>
              <a:buSzPts val="1600"/>
              <a:buNone/>
              <a:defRPr sz="1600">
                <a:solidFill>
                  <a:srgbClr val="000000"/>
                </a:solidFill>
              </a:defRPr>
            </a:lvl6pPr>
            <a:lvl7pPr lvl="6">
              <a:spcBef>
                <a:spcPts val="0"/>
              </a:spcBef>
              <a:spcAft>
                <a:spcPts val="0"/>
              </a:spcAft>
              <a:buClr>
                <a:srgbClr val="000000"/>
              </a:buClr>
              <a:buSzPts val="1600"/>
              <a:buNone/>
              <a:defRPr sz="1600">
                <a:solidFill>
                  <a:srgbClr val="000000"/>
                </a:solidFill>
              </a:defRPr>
            </a:lvl7pPr>
            <a:lvl8pPr lvl="7">
              <a:spcBef>
                <a:spcPts val="0"/>
              </a:spcBef>
              <a:spcAft>
                <a:spcPts val="0"/>
              </a:spcAft>
              <a:buClr>
                <a:srgbClr val="000000"/>
              </a:buClr>
              <a:buSzPts val="1600"/>
              <a:buNone/>
              <a:defRPr sz="1600">
                <a:solidFill>
                  <a:srgbClr val="000000"/>
                </a:solidFill>
              </a:defRPr>
            </a:lvl8pPr>
            <a:lvl9pPr lvl="8">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2_1_1">
    <p:spTree>
      <p:nvGrpSpPr>
        <p:cNvPr id="75" name="Shape 75"/>
        <p:cNvGrpSpPr/>
        <p:nvPr/>
      </p:nvGrpSpPr>
      <p:grpSpPr>
        <a:xfrm>
          <a:off x="0" y="0"/>
          <a:ext cx="0" cy="0"/>
          <a:chOff x="0" y="0"/>
          <a:chExt cx="0" cy="0"/>
        </a:xfrm>
      </p:grpSpPr>
      <p:sp>
        <p:nvSpPr>
          <p:cNvPr id="76" name="Google Shape;76;p20"/>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Clr>
                <a:srgbClr val="FFFFFF"/>
              </a:buClr>
              <a:buSzPts val="1600"/>
              <a:buNone/>
              <a:defRPr sz="1600">
                <a:solidFill>
                  <a:srgbClr val="FFFFFF"/>
                </a:solidFill>
              </a:defRPr>
            </a:lvl2pPr>
            <a:lvl3pPr lvl="2">
              <a:spcBef>
                <a:spcPts val="0"/>
              </a:spcBef>
              <a:spcAft>
                <a:spcPts val="0"/>
              </a:spcAft>
              <a:buClr>
                <a:srgbClr val="FFFFFF"/>
              </a:buClr>
              <a:buSzPts val="1600"/>
              <a:buNone/>
              <a:defRPr sz="1600">
                <a:solidFill>
                  <a:srgbClr val="FFFFFF"/>
                </a:solidFill>
              </a:defRPr>
            </a:lvl3pPr>
            <a:lvl4pPr lvl="3">
              <a:spcBef>
                <a:spcPts val="0"/>
              </a:spcBef>
              <a:spcAft>
                <a:spcPts val="0"/>
              </a:spcAft>
              <a:buClr>
                <a:srgbClr val="FFFFFF"/>
              </a:buClr>
              <a:buSzPts val="1600"/>
              <a:buNone/>
              <a:defRPr sz="1600">
                <a:solidFill>
                  <a:srgbClr val="FFFFFF"/>
                </a:solidFill>
              </a:defRPr>
            </a:lvl4pPr>
            <a:lvl5pPr lvl="4">
              <a:spcBef>
                <a:spcPts val="0"/>
              </a:spcBef>
              <a:spcAft>
                <a:spcPts val="0"/>
              </a:spcAft>
              <a:buClr>
                <a:srgbClr val="FFFFFF"/>
              </a:buClr>
              <a:buSzPts val="1600"/>
              <a:buNone/>
              <a:defRPr sz="1600">
                <a:solidFill>
                  <a:srgbClr val="FFFFFF"/>
                </a:solidFill>
              </a:defRPr>
            </a:lvl5pPr>
            <a:lvl6pPr lvl="5">
              <a:spcBef>
                <a:spcPts val="0"/>
              </a:spcBef>
              <a:spcAft>
                <a:spcPts val="0"/>
              </a:spcAft>
              <a:buClr>
                <a:srgbClr val="FFFFFF"/>
              </a:buClr>
              <a:buSzPts val="1600"/>
              <a:buNone/>
              <a:defRPr sz="1600">
                <a:solidFill>
                  <a:srgbClr val="FFFFFF"/>
                </a:solidFill>
              </a:defRPr>
            </a:lvl6pPr>
            <a:lvl7pPr lvl="6">
              <a:spcBef>
                <a:spcPts val="0"/>
              </a:spcBef>
              <a:spcAft>
                <a:spcPts val="0"/>
              </a:spcAft>
              <a:buClr>
                <a:srgbClr val="FFFFFF"/>
              </a:buClr>
              <a:buSzPts val="1600"/>
              <a:buNone/>
              <a:defRPr sz="1600">
                <a:solidFill>
                  <a:srgbClr val="FFFFFF"/>
                </a:solidFill>
              </a:defRPr>
            </a:lvl7pPr>
            <a:lvl8pPr lvl="7">
              <a:spcBef>
                <a:spcPts val="0"/>
              </a:spcBef>
              <a:spcAft>
                <a:spcPts val="0"/>
              </a:spcAft>
              <a:buClr>
                <a:srgbClr val="FFFFFF"/>
              </a:buClr>
              <a:buSzPts val="1600"/>
              <a:buNone/>
              <a:defRPr sz="1600">
                <a:solidFill>
                  <a:srgbClr val="FFFFFF"/>
                </a:solidFill>
              </a:defRPr>
            </a:lvl8pPr>
            <a:lvl9pPr lvl="8">
              <a:spcBef>
                <a:spcPts val="0"/>
              </a:spcBef>
              <a:spcAft>
                <a:spcPts val="0"/>
              </a:spcAft>
              <a:buClr>
                <a:srgbClr val="FFFFFF"/>
              </a:buClr>
              <a:buSzPts val="1600"/>
              <a:buNone/>
              <a:defRPr sz="1600">
                <a:solidFill>
                  <a:srgbClr val="FFFFFF"/>
                </a:solidFill>
              </a:defRPr>
            </a:lvl9pPr>
          </a:lstStyle>
          <a:p/>
        </p:txBody>
      </p:sp>
      <p:sp>
        <p:nvSpPr>
          <p:cNvPr id="77" name="Google Shape;77;p20"/>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rgbClr val="FFFFFF"/>
              </a:buClr>
              <a:buSzPts val="1200"/>
              <a:buNone/>
              <a:defRPr>
                <a:solidFill>
                  <a:srgbClr val="FFFFFF"/>
                </a:solidFill>
              </a:defRPr>
            </a:lvl2pPr>
            <a:lvl3pPr lvl="2">
              <a:lnSpc>
                <a:spcPct val="100000"/>
              </a:lnSpc>
              <a:spcBef>
                <a:spcPts val="0"/>
              </a:spcBef>
              <a:spcAft>
                <a:spcPts val="0"/>
              </a:spcAft>
              <a:buClr>
                <a:srgbClr val="FFFFFF"/>
              </a:buClr>
              <a:buSzPts val="1200"/>
              <a:buNone/>
              <a:defRPr>
                <a:solidFill>
                  <a:srgbClr val="FFFFFF"/>
                </a:solidFill>
              </a:defRPr>
            </a:lvl3pPr>
            <a:lvl4pPr lvl="3">
              <a:lnSpc>
                <a:spcPct val="100000"/>
              </a:lnSpc>
              <a:spcBef>
                <a:spcPts val="0"/>
              </a:spcBef>
              <a:spcAft>
                <a:spcPts val="0"/>
              </a:spcAft>
              <a:buClr>
                <a:srgbClr val="FFFFFF"/>
              </a:buClr>
              <a:buSzPts val="1200"/>
              <a:buNone/>
              <a:defRPr>
                <a:solidFill>
                  <a:srgbClr val="FFFFFF"/>
                </a:solidFill>
              </a:defRPr>
            </a:lvl4pPr>
            <a:lvl5pPr lvl="4">
              <a:lnSpc>
                <a:spcPct val="100000"/>
              </a:lnSpc>
              <a:spcBef>
                <a:spcPts val="0"/>
              </a:spcBef>
              <a:spcAft>
                <a:spcPts val="0"/>
              </a:spcAft>
              <a:buClr>
                <a:srgbClr val="FFFFFF"/>
              </a:buClr>
              <a:buSzPts val="1200"/>
              <a:buNone/>
              <a:defRPr>
                <a:solidFill>
                  <a:srgbClr val="FFFFFF"/>
                </a:solidFill>
              </a:defRPr>
            </a:lvl5pPr>
            <a:lvl6pPr lvl="5">
              <a:lnSpc>
                <a:spcPct val="100000"/>
              </a:lnSpc>
              <a:spcBef>
                <a:spcPts val="0"/>
              </a:spcBef>
              <a:spcAft>
                <a:spcPts val="0"/>
              </a:spcAft>
              <a:buClr>
                <a:srgbClr val="FFFFFF"/>
              </a:buClr>
              <a:buSzPts val="1200"/>
              <a:buNone/>
              <a:defRPr>
                <a:solidFill>
                  <a:srgbClr val="FFFFFF"/>
                </a:solidFill>
              </a:defRPr>
            </a:lvl6pPr>
            <a:lvl7pPr lvl="6">
              <a:lnSpc>
                <a:spcPct val="100000"/>
              </a:lnSpc>
              <a:spcBef>
                <a:spcPts val="0"/>
              </a:spcBef>
              <a:spcAft>
                <a:spcPts val="0"/>
              </a:spcAft>
              <a:buClr>
                <a:srgbClr val="FFFFFF"/>
              </a:buClr>
              <a:buSzPts val="1200"/>
              <a:buNone/>
              <a:defRPr>
                <a:solidFill>
                  <a:srgbClr val="FFFFFF"/>
                </a:solidFill>
              </a:defRPr>
            </a:lvl7pPr>
            <a:lvl8pPr lvl="7">
              <a:lnSpc>
                <a:spcPct val="100000"/>
              </a:lnSpc>
              <a:spcBef>
                <a:spcPts val="0"/>
              </a:spcBef>
              <a:spcAft>
                <a:spcPts val="0"/>
              </a:spcAft>
              <a:buClr>
                <a:srgbClr val="FFFFFF"/>
              </a:buClr>
              <a:buSzPts val="1200"/>
              <a:buNone/>
              <a:defRPr>
                <a:solidFill>
                  <a:srgbClr val="FFFFFF"/>
                </a:solidFill>
              </a:defRPr>
            </a:lvl8pPr>
            <a:lvl9pPr lvl="8">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3" name="Google Shape;13;p3"/>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algn="r">
              <a:spcBef>
                <a:spcPts val="0"/>
              </a:spcBef>
              <a:spcAft>
                <a:spcPts val="0"/>
              </a:spcAft>
              <a:buSzPts val="6000"/>
              <a:buNone/>
              <a:defRPr sz="6000"/>
            </a:lvl1pPr>
            <a:lvl2pPr lvl="1"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4_2_1_1_1">
    <p:spTree>
      <p:nvGrpSpPr>
        <p:cNvPr id="78" name="Shape 78"/>
        <p:cNvGrpSpPr/>
        <p:nvPr/>
      </p:nvGrpSpPr>
      <p:grpSpPr>
        <a:xfrm>
          <a:off x="0" y="0"/>
          <a:ext cx="0" cy="0"/>
          <a:chOff x="0" y="0"/>
          <a:chExt cx="0" cy="0"/>
        </a:xfrm>
      </p:grpSpPr>
      <p:sp>
        <p:nvSpPr>
          <p:cNvPr id="79" name="Google Shape;79;p21"/>
          <p:cNvSpPr txBox="1"/>
          <p:nvPr>
            <p:ph idx="1" type="body"/>
          </p:nvPr>
        </p:nvSpPr>
        <p:spPr>
          <a:xfrm>
            <a:off x="642050" y="540000"/>
            <a:ext cx="2649600" cy="3035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accent1"/>
              </a:buClr>
              <a:buSzPts val="1200"/>
              <a:buChar char="●"/>
              <a:defRPr sz="1000">
                <a:solidFill>
                  <a:srgbClr val="000000"/>
                </a:solidFill>
              </a:defRPr>
            </a:lvl1pPr>
            <a:lvl2pPr indent="-304800" lvl="1" marL="914400">
              <a:spcBef>
                <a:spcPts val="1600"/>
              </a:spcBef>
              <a:spcAft>
                <a:spcPts val="0"/>
              </a:spcAft>
              <a:buClr>
                <a:srgbClr val="000000"/>
              </a:buClr>
              <a:buSzPts val="1200"/>
              <a:buChar char="○"/>
              <a:defRPr>
                <a:solidFill>
                  <a:srgbClr val="000000"/>
                </a:solidFill>
              </a:defRPr>
            </a:lvl2pPr>
            <a:lvl3pPr indent="-304800" lvl="2" marL="1371600">
              <a:spcBef>
                <a:spcPts val="1600"/>
              </a:spcBef>
              <a:spcAft>
                <a:spcPts val="0"/>
              </a:spcAft>
              <a:buClr>
                <a:srgbClr val="000000"/>
              </a:buClr>
              <a:buSzPts val="1200"/>
              <a:buChar char="■"/>
              <a:defRPr>
                <a:solidFill>
                  <a:srgbClr val="000000"/>
                </a:solidFill>
              </a:defRPr>
            </a:lvl3pPr>
            <a:lvl4pPr indent="-304800" lvl="3" marL="1828800">
              <a:spcBef>
                <a:spcPts val="1600"/>
              </a:spcBef>
              <a:spcAft>
                <a:spcPts val="0"/>
              </a:spcAft>
              <a:buClr>
                <a:srgbClr val="000000"/>
              </a:buClr>
              <a:buSzPts val="1200"/>
              <a:buChar char="●"/>
              <a:defRPr>
                <a:solidFill>
                  <a:srgbClr val="000000"/>
                </a:solidFill>
              </a:defRPr>
            </a:lvl4pPr>
            <a:lvl5pPr indent="-304800" lvl="4" marL="2286000">
              <a:spcBef>
                <a:spcPts val="1600"/>
              </a:spcBef>
              <a:spcAft>
                <a:spcPts val="0"/>
              </a:spcAft>
              <a:buClr>
                <a:srgbClr val="000000"/>
              </a:buClr>
              <a:buSzPts val="1200"/>
              <a:buChar char="○"/>
              <a:defRPr>
                <a:solidFill>
                  <a:srgbClr val="000000"/>
                </a:solidFill>
              </a:defRPr>
            </a:lvl5pPr>
            <a:lvl6pPr indent="-304800" lvl="5" marL="2743200">
              <a:spcBef>
                <a:spcPts val="1600"/>
              </a:spcBef>
              <a:spcAft>
                <a:spcPts val="0"/>
              </a:spcAft>
              <a:buClr>
                <a:srgbClr val="000000"/>
              </a:buClr>
              <a:buSzPts val="1200"/>
              <a:buChar char="■"/>
              <a:defRPr>
                <a:solidFill>
                  <a:srgbClr val="000000"/>
                </a:solidFill>
              </a:defRPr>
            </a:lvl6pPr>
            <a:lvl7pPr indent="-304800" lvl="6" marL="3200400">
              <a:spcBef>
                <a:spcPts val="1600"/>
              </a:spcBef>
              <a:spcAft>
                <a:spcPts val="0"/>
              </a:spcAft>
              <a:buClr>
                <a:srgbClr val="000000"/>
              </a:buClr>
              <a:buSzPts val="1200"/>
              <a:buChar char="●"/>
              <a:defRPr>
                <a:solidFill>
                  <a:srgbClr val="000000"/>
                </a:solidFill>
              </a:defRPr>
            </a:lvl7pPr>
            <a:lvl8pPr indent="-304800" lvl="7" marL="3657600">
              <a:spcBef>
                <a:spcPts val="1600"/>
              </a:spcBef>
              <a:spcAft>
                <a:spcPts val="0"/>
              </a:spcAft>
              <a:buClr>
                <a:srgbClr val="000000"/>
              </a:buClr>
              <a:buSzPts val="1200"/>
              <a:buChar char="○"/>
              <a:defRPr>
                <a:solidFill>
                  <a:srgbClr val="000000"/>
                </a:solidFill>
              </a:defRPr>
            </a:lvl8pPr>
            <a:lvl9pPr indent="-304800" lvl="8" marL="4114800">
              <a:spcBef>
                <a:spcPts val="1600"/>
              </a:spcBef>
              <a:spcAft>
                <a:spcPts val="1600"/>
              </a:spcAft>
              <a:buClr>
                <a:srgbClr val="000000"/>
              </a:buClr>
              <a:buSzPts val="1200"/>
              <a:buChar char="■"/>
              <a:defRPr>
                <a:solidFill>
                  <a:srgbClr val="000000"/>
                </a:solidFill>
              </a:defRPr>
            </a:lvl9pPr>
          </a:lstStyle>
          <a:p/>
        </p:txBody>
      </p:sp>
      <p:sp>
        <p:nvSpPr>
          <p:cNvPr id="80" name="Google Shape;80;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25_1">
    <p:spTree>
      <p:nvGrpSpPr>
        <p:cNvPr id="81" name="Shape 81"/>
        <p:cNvGrpSpPr/>
        <p:nvPr/>
      </p:nvGrpSpPr>
      <p:grpSpPr>
        <a:xfrm>
          <a:off x="0" y="0"/>
          <a:ext cx="0" cy="0"/>
          <a:chOff x="0" y="0"/>
          <a:chExt cx="0" cy="0"/>
        </a:xfrm>
      </p:grpSpPr>
      <p:sp>
        <p:nvSpPr>
          <p:cNvPr id="82" name="Google Shape;82;p22"/>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00000"/>
              </a:buClr>
              <a:buSzPts val="1200"/>
              <a:buChar char="●"/>
              <a:defRPr>
                <a:solidFill>
                  <a:srgbClr val="000000"/>
                </a:solidFill>
              </a:defRPr>
            </a:lvl1pPr>
            <a:lvl2pPr indent="-304800" lvl="1" marL="914400">
              <a:spcBef>
                <a:spcPts val="1600"/>
              </a:spcBef>
              <a:spcAft>
                <a:spcPts val="0"/>
              </a:spcAft>
              <a:buClr>
                <a:srgbClr val="000000"/>
              </a:buClr>
              <a:buSzPts val="1200"/>
              <a:buChar char="○"/>
              <a:defRPr>
                <a:solidFill>
                  <a:srgbClr val="000000"/>
                </a:solidFill>
              </a:defRPr>
            </a:lvl2pPr>
            <a:lvl3pPr indent="-304800" lvl="2" marL="1371600">
              <a:spcBef>
                <a:spcPts val="1600"/>
              </a:spcBef>
              <a:spcAft>
                <a:spcPts val="0"/>
              </a:spcAft>
              <a:buClr>
                <a:srgbClr val="000000"/>
              </a:buClr>
              <a:buSzPts val="1200"/>
              <a:buChar char="■"/>
              <a:defRPr>
                <a:solidFill>
                  <a:srgbClr val="000000"/>
                </a:solidFill>
              </a:defRPr>
            </a:lvl3pPr>
            <a:lvl4pPr indent="-304800" lvl="3" marL="1828800">
              <a:spcBef>
                <a:spcPts val="1600"/>
              </a:spcBef>
              <a:spcAft>
                <a:spcPts val="0"/>
              </a:spcAft>
              <a:buClr>
                <a:srgbClr val="000000"/>
              </a:buClr>
              <a:buSzPts val="1200"/>
              <a:buChar char="●"/>
              <a:defRPr>
                <a:solidFill>
                  <a:srgbClr val="000000"/>
                </a:solidFill>
              </a:defRPr>
            </a:lvl4pPr>
            <a:lvl5pPr indent="-304800" lvl="4" marL="2286000">
              <a:spcBef>
                <a:spcPts val="1600"/>
              </a:spcBef>
              <a:spcAft>
                <a:spcPts val="0"/>
              </a:spcAft>
              <a:buClr>
                <a:srgbClr val="000000"/>
              </a:buClr>
              <a:buSzPts val="1200"/>
              <a:buChar char="○"/>
              <a:defRPr>
                <a:solidFill>
                  <a:srgbClr val="000000"/>
                </a:solidFill>
              </a:defRPr>
            </a:lvl5pPr>
            <a:lvl6pPr indent="-304800" lvl="5" marL="2743200">
              <a:spcBef>
                <a:spcPts val="1600"/>
              </a:spcBef>
              <a:spcAft>
                <a:spcPts val="0"/>
              </a:spcAft>
              <a:buClr>
                <a:srgbClr val="000000"/>
              </a:buClr>
              <a:buSzPts val="1200"/>
              <a:buChar char="■"/>
              <a:defRPr>
                <a:solidFill>
                  <a:srgbClr val="000000"/>
                </a:solidFill>
              </a:defRPr>
            </a:lvl6pPr>
            <a:lvl7pPr indent="-304800" lvl="6" marL="3200400">
              <a:spcBef>
                <a:spcPts val="1600"/>
              </a:spcBef>
              <a:spcAft>
                <a:spcPts val="0"/>
              </a:spcAft>
              <a:buClr>
                <a:srgbClr val="000000"/>
              </a:buClr>
              <a:buSzPts val="1200"/>
              <a:buChar char="●"/>
              <a:defRPr>
                <a:solidFill>
                  <a:srgbClr val="000000"/>
                </a:solidFill>
              </a:defRPr>
            </a:lvl7pPr>
            <a:lvl8pPr indent="-304800" lvl="7" marL="3657600">
              <a:spcBef>
                <a:spcPts val="1600"/>
              </a:spcBef>
              <a:spcAft>
                <a:spcPts val="0"/>
              </a:spcAft>
              <a:buClr>
                <a:srgbClr val="000000"/>
              </a:buClr>
              <a:buSzPts val="1200"/>
              <a:buChar char="○"/>
              <a:defRPr>
                <a:solidFill>
                  <a:srgbClr val="000000"/>
                </a:solidFill>
              </a:defRPr>
            </a:lvl8pPr>
            <a:lvl9pPr indent="-304800" lvl="8" marL="4114800">
              <a:spcBef>
                <a:spcPts val="1600"/>
              </a:spcBef>
              <a:spcAft>
                <a:spcPts val="1600"/>
              </a:spcAft>
              <a:buClr>
                <a:srgbClr val="000000"/>
              </a:buClr>
              <a:buSzPts val="1200"/>
              <a:buChar char="■"/>
              <a:defRPr>
                <a:solidFill>
                  <a:srgbClr val="000000"/>
                </a:solidFill>
              </a:defRPr>
            </a:lvl9pPr>
          </a:lstStyle>
          <a:p/>
        </p:txBody>
      </p:sp>
      <p:sp>
        <p:nvSpPr>
          <p:cNvPr id="83" name="Google Shape;83;p22"/>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4" name="Google Shape;84;p22"/>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rgbClr val="FFFFFF"/>
              </a:buClr>
              <a:buSzPts val="1200"/>
              <a:buNone/>
              <a:defRPr>
                <a:solidFill>
                  <a:srgbClr val="FFFFFF"/>
                </a:solidFill>
              </a:defRPr>
            </a:lvl2pPr>
            <a:lvl3pPr lvl="2">
              <a:lnSpc>
                <a:spcPct val="100000"/>
              </a:lnSpc>
              <a:spcBef>
                <a:spcPts val="0"/>
              </a:spcBef>
              <a:spcAft>
                <a:spcPts val="0"/>
              </a:spcAft>
              <a:buClr>
                <a:srgbClr val="FFFFFF"/>
              </a:buClr>
              <a:buSzPts val="1200"/>
              <a:buNone/>
              <a:defRPr>
                <a:solidFill>
                  <a:srgbClr val="FFFFFF"/>
                </a:solidFill>
              </a:defRPr>
            </a:lvl3pPr>
            <a:lvl4pPr lvl="3">
              <a:lnSpc>
                <a:spcPct val="100000"/>
              </a:lnSpc>
              <a:spcBef>
                <a:spcPts val="0"/>
              </a:spcBef>
              <a:spcAft>
                <a:spcPts val="0"/>
              </a:spcAft>
              <a:buClr>
                <a:srgbClr val="FFFFFF"/>
              </a:buClr>
              <a:buSzPts val="1200"/>
              <a:buNone/>
              <a:defRPr>
                <a:solidFill>
                  <a:srgbClr val="FFFFFF"/>
                </a:solidFill>
              </a:defRPr>
            </a:lvl4pPr>
            <a:lvl5pPr lvl="4">
              <a:lnSpc>
                <a:spcPct val="100000"/>
              </a:lnSpc>
              <a:spcBef>
                <a:spcPts val="0"/>
              </a:spcBef>
              <a:spcAft>
                <a:spcPts val="0"/>
              </a:spcAft>
              <a:buClr>
                <a:srgbClr val="FFFFFF"/>
              </a:buClr>
              <a:buSzPts val="1200"/>
              <a:buNone/>
              <a:defRPr>
                <a:solidFill>
                  <a:srgbClr val="FFFFFF"/>
                </a:solidFill>
              </a:defRPr>
            </a:lvl5pPr>
            <a:lvl6pPr lvl="5">
              <a:lnSpc>
                <a:spcPct val="100000"/>
              </a:lnSpc>
              <a:spcBef>
                <a:spcPts val="0"/>
              </a:spcBef>
              <a:spcAft>
                <a:spcPts val="0"/>
              </a:spcAft>
              <a:buClr>
                <a:srgbClr val="FFFFFF"/>
              </a:buClr>
              <a:buSzPts val="1200"/>
              <a:buNone/>
              <a:defRPr>
                <a:solidFill>
                  <a:srgbClr val="FFFFFF"/>
                </a:solidFill>
              </a:defRPr>
            </a:lvl6pPr>
            <a:lvl7pPr lvl="6">
              <a:lnSpc>
                <a:spcPct val="100000"/>
              </a:lnSpc>
              <a:spcBef>
                <a:spcPts val="0"/>
              </a:spcBef>
              <a:spcAft>
                <a:spcPts val="0"/>
              </a:spcAft>
              <a:buClr>
                <a:srgbClr val="FFFFFF"/>
              </a:buClr>
              <a:buSzPts val="1200"/>
              <a:buNone/>
              <a:defRPr>
                <a:solidFill>
                  <a:srgbClr val="FFFFFF"/>
                </a:solidFill>
              </a:defRPr>
            </a:lvl7pPr>
            <a:lvl8pPr lvl="7">
              <a:lnSpc>
                <a:spcPct val="100000"/>
              </a:lnSpc>
              <a:spcBef>
                <a:spcPts val="0"/>
              </a:spcBef>
              <a:spcAft>
                <a:spcPts val="0"/>
              </a:spcAft>
              <a:buClr>
                <a:srgbClr val="FFFFFF"/>
              </a:buClr>
              <a:buSzPts val="1200"/>
              <a:buNone/>
              <a:defRPr>
                <a:solidFill>
                  <a:srgbClr val="FFFFFF"/>
                </a:solidFill>
              </a:defRPr>
            </a:lvl8pPr>
            <a:lvl9pPr lvl="8">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25_1_1">
    <p:spTree>
      <p:nvGrpSpPr>
        <p:cNvPr id="85" name="Shape 85"/>
        <p:cNvGrpSpPr/>
        <p:nvPr/>
      </p:nvGrpSpPr>
      <p:grpSpPr>
        <a:xfrm>
          <a:off x="0" y="0"/>
          <a:ext cx="0" cy="0"/>
          <a:chOff x="0" y="0"/>
          <a:chExt cx="0" cy="0"/>
        </a:xfrm>
      </p:grpSpPr>
      <p:sp>
        <p:nvSpPr>
          <p:cNvPr id="86" name="Google Shape;86;p23"/>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23"/>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00000"/>
              </a:buClr>
              <a:buSzPts val="1200"/>
              <a:buChar char="●"/>
              <a:defRPr>
                <a:solidFill>
                  <a:srgbClr val="000000"/>
                </a:solidFill>
              </a:defRPr>
            </a:lvl1pPr>
            <a:lvl2pPr indent="-304800" lvl="1" marL="914400">
              <a:spcBef>
                <a:spcPts val="1600"/>
              </a:spcBef>
              <a:spcAft>
                <a:spcPts val="0"/>
              </a:spcAft>
              <a:buClr>
                <a:srgbClr val="000000"/>
              </a:buClr>
              <a:buSzPts val="1200"/>
              <a:buChar char="○"/>
              <a:defRPr>
                <a:solidFill>
                  <a:srgbClr val="000000"/>
                </a:solidFill>
              </a:defRPr>
            </a:lvl2pPr>
            <a:lvl3pPr indent="-304800" lvl="2" marL="1371600">
              <a:spcBef>
                <a:spcPts val="1600"/>
              </a:spcBef>
              <a:spcAft>
                <a:spcPts val="0"/>
              </a:spcAft>
              <a:buClr>
                <a:srgbClr val="000000"/>
              </a:buClr>
              <a:buSzPts val="1200"/>
              <a:buChar char="■"/>
              <a:defRPr>
                <a:solidFill>
                  <a:srgbClr val="000000"/>
                </a:solidFill>
              </a:defRPr>
            </a:lvl3pPr>
            <a:lvl4pPr indent="-304800" lvl="3" marL="1828800">
              <a:spcBef>
                <a:spcPts val="1600"/>
              </a:spcBef>
              <a:spcAft>
                <a:spcPts val="0"/>
              </a:spcAft>
              <a:buClr>
                <a:srgbClr val="000000"/>
              </a:buClr>
              <a:buSzPts val="1200"/>
              <a:buChar char="●"/>
              <a:defRPr>
                <a:solidFill>
                  <a:srgbClr val="000000"/>
                </a:solidFill>
              </a:defRPr>
            </a:lvl4pPr>
            <a:lvl5pPr indent="-304800" lvl="4" marL="2286000">
              <a:spcBef>
                <a:spcPts val="1600"/>
              </a:spcBef>
              <a:spcAft>
                <a:spcPts val="0"/>
              </a:spcAft>
              <a:buClr>
                <a:srgbClr val="000000"/>
              </a:buClr>
              <a:buSzPts val="1200"/>
              <a:buChar char="○"/>
              <a:defRPr>
                <a:solidFill>
                  <a:srgbClr val="000000"/>
                </a:solidFill>
              </a:defRPr>
            </a:lvl5pPr>
            <a:lvl6pPr indent="-304800" lvl="5" marL="2743200">
              <a:spcBef>
                <a:spcPts val="1600"/>
              </a:spcBef>
              <a:spcAft>
                <a:spcPts val="0"/>
              </a:spcAft>
              <a:buClr>
                <a:srgbClr val="000000"/>
              </a:buClr>
              <a:buSzPts val="1200"/>
              <a:buChar char="■"/>
              <a:defRPr>
                <a:solidFill>
                  <a:srgbClr val="000000"/>
                </a:solidFill>
              </a:defRPr>
            </a:lvl6pPr>
            <a:lvl7pPr indent="-304800" lvl="6" marL="3200400">
              <a:spcBef>
                <a:spcPts val="1600"/>
              </a:spcBef>
              <a:spcAft>
                <a:spcPts val="0"/>
              </a:spcAft>
              <a:buClr>
                <a:srgbClr val="000000"/>
              </a:buClr>
              <a:buSzPts val="1200"/>
              <a:buChar char="●"/>
              <a:defRPr>
                <a:solidFill>
                  <a:srgbClr val="000000"/>
                </a:solidFill>
              </a:defRPr>
            </a:lvl7pPr>
            <a:lvl8pPr indent="-304800" lvl="7" marL="3657600">
              <a:spcBef>
                <a:spcPts val="1600"/>
              </a:spcBef>
              <a:spcAft>
                <a:spcPts val="0"/>
              </a:spcAft>
              <a:buClr>
                <a:srgbClr val="000000"/>
              </a:buClr>
              <a:buSzPts val="1200"/>
              <a:buChar char="○"/>
              <a:defRPr>
                <a:solidFill>
                  <a:srgbClr val="000000"/>
                </a:solidFill>
              </a:defRPr>
            </a:lvl8pPr>
            <a:lvl9pPr indent="-304800" lvl="8" marL="4114800">
              <a:spcBef>
                <a:spcPts val="1600"/>
              </a:spcBef>
              <a:spcAft>
                <a:spcPts val="1600"/>
              </a:spcAft>
              <a:buClr>
                <a:srgbClr val="000000"/>
              </a:buClr>
              <a:buSzPts val="1200"/>
              <a:buChar char="■"/>
              <a:defRPr>
                <a:solidFill>
                  <a:srgbClr val="000000"/>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88" name="Shape 88"/>
        <p:cNvGrpSpPr/>
        <p:nvPr/>
      </p:nvGrpSpPr>
      <p:grpSpPr>
        <a:xfrm>
          <a:off x="0" y="0"/>
          <a:ext cx="0" cy="0"/>
          <a:chOff x="0" y="0"/>
          <a:chExt cx="0" cy="0"/>
        </a:xfrm>
      </p:grpSpPr>
      <p:sp>
        <p:nvSpPr>
          <p:cNvPr id="89" name="Google Shape;89;p24"/>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90" name="Google Shape;90;p24"/>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91" name="Google Shape;91;p24"/>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2" name="Google Shape;92;p24"/>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r">
              <a:lnSpc>
                <a:spcPct val="100000"/>
              </a:lnSpc>
              <a:spcBef>
                <a:spcPts val="0"/>
              </a:spcBef>
              <a:spcAft>
                <a:spcPts val="0"/>
              </a:spcAft>
              <a:buClr>
                <a:srgbClr val="000000"/>
              </a:buClr>
              <a:buSzPts val="1000"/>
              <a:buNone/>
              <a:defRPr sz="1000">
                <a:solidFill>
                  <a:srgbClr val="000000"/>
                </a:solidFill>
              </a:defRPr>
            </a:lvl2pPr>
            <a:lvl3pPr lvl="2" algn="r">
              <a:lnSpc>
                <a:spcPct val="100000"/>
              </a:lnSpc>
              <a:spcBef>
                <a:spcPts val="0"/>
              </a:spcBef>
              <a:spcAft>
                <a:spcPts val="0"/>
              </a:spcAft>
              <a:buClr>
                <a:srgbClr val="000000"/>
              </a:buClr>
              <a:buSzPts val="1000"/>
              <a:buNone/>
              <a:defRPr sz="1000">
                <a:solidFill>
                  <a:srgbClr val="000000"/>
                </a:solidFill>
              </a:defRPr>
            </a:lvl3pPr>
            <a:lvl4pPr lvl="3" algn="r">
              <a:lnSpc>
                <a:spcPct val="100000"/>
              </a:lnSpc>
              <a:spcBef>
                <a:spcPts val="0"/>
              </a:spcBef>
              <a:spcAft>
                <a:spcPts val="0"/>
              </a:spcAft>
              <a:buClr>
                <a:srgbClr val="000000"/>
              </a:buClr>
              <a:buSzPts val="1000"/>
              <a:buNone/>
              <a:defRPr sz="1000">
                <a:solidFill>
                  <a:srgbClr val="000000"/>
                </a:solidFill>
              </a:defRPr>
            </a:lvl4pPr>
            <a:lvl5pPr lvl="4" algn="r">
              <a:lnSpc>
                <a:spcPct val="100000"/>
              </a:lnSpc>
              <a:spcBef>
                <a:spcPts val="0"/>
              </a:spcBef>
              <a:spcAft>
                <a:spcPts val="0"/>
              </a:spcAft>
              <a:buClr>
                <a:srgbClr val="000000"/>
              </a:buClr>
              <a:buSzPts val="1000"/>
              <a:buNone/>
              <a:defRPr sz="1000">
                <a:solidFill>
                  <a:srgbClr val="000000"/>
                </a:solidFill>
              </a:defRPr>
            </a:lvl5pPr>
            <a:lvl6pPr lvl="5" algn="r">
              <a:lnSpc>
                <a:spcPct val="100000"/>
              </a:lnSpc>
              <a:spcBef>
                <a:spcPts val="0"/>
              </a:spcBef>
              <a:spcAft>
                <a:spcPts val="0"/>
              </a:spcAft>
              <a:buClr>
                <a:srgbClr val="000000"/>
              </a:buClr>
              <a:buSzPts val="1000"/>
              <a:buNone/>
              <a:defRPr sz="1000">
                <a:solidFill>
                  <a:srgbClr val="000000"/>
                </a:solidFill>
              </a:defRPr>
            </a:lvl6pPr>
            <a:lvl7pPr lvl="6" algn="r">
              <a:lnSpc>
                <a:spcPct val="100000"/>
              </a:lnSpc>
              <a:spcBef>
                <a:spcPts val="0"/>
              </a:spcBef>
              <a:spcAft>
                <a:spcPts val="0"/>
              </a:spcAft>
              <a:buClr>
                <a:srgbClr val="000000"/>
              </a:buClr>
              <a:buSzPts val="1000"/>
              <a:buNone/>
              <a:defRPr sz="1000">
                <a:solidFill>
                  <a:srgbClr val="000000"/>
                </a:solidFill>
              </a:defRPr>
            </a:lvl7pPr>
            <a:lvl8pPr lvl="7" algn="r">
              <a:lnSpc>
                <a:spcPct val="100000"/>
              </a:lnSpc>
              <a:spcBef>
                <a:spcPts val="0"/>
              </a:spcBef>
              <a:spcAft>
                <a:spcPts val="0"/>
              </a:spcAft>
              <a:buClr>
                <a:srgbClr val="000000"/>
              </a:buClr>
              <a:buSzPts val="1000"/>
              <a:buNone/>
              <a:defRPr sz="1000">
                <a:solidFill>
                  <a:srgbClr val="000000"/>
                </a:solidFill>
              </a:defRPr>
            </a:lvl8pPr>
            <a:lvl9pPr lvl="8" algn="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24"/>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94" name="Shape 94"/>
        <p:cNvGrpSpPr/>
        <p:nvPr/>
      </p:nvGrpSpPr>
      <p:grpSpPr>
        <a:xfrm>
          <a:off x="0" y="0"/>
          <a:ext cx="0" cy="0"/>
          <a:chOff x="0" y="0"/>
          <a:chExt cx="0" cy="0"/>
        </a:xfrm>
      </p:grpSpPr>
      <p:sp>
        <p:nvSpPr>
          <p:cNvPr id="95" name="Google Shape;95;p25"/>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rgbClr val="F3F3F3"/>
              </a:buClr>
              <a:buSzPts val="1800"/>
              <a:buNone/>
              <a:defRPr sz="1800">
                <a:solidFill>
                  <a:srgbClr val="F3F3F3"/>
                </a:solidFill>
              </a:defRPr>
            </a:lvl1pPr>
            <a:lvl2pPr lvl="1">
              <a:spcBef>
                <a:spcPts val="0"/>
              </a:spcBef>
              <a:spcAft>
                <a:spcPts val="0"/>
              </a:spcAft>
              <a:buClr>
                <a:srgbClr val="F3F3F3"/>
              </a:buClr>
              <a:buSzPts val="1800"/>
              <a:buNone/>
              <a:defRPr sz="1800">
                <a:solidFill>
                  <a:srgbClr val="F3F3F3"/>
                </a:solidFill>
              </a:defRPr>
            </a:lvl2pPr>
            <a:lvl3pPr lvl="2">
              <a:spcBef>
                <a:spcPts val="0"/>
              </a:spcBef>
              <a:spcAft>
                <a:spcPts val="0"/>
              </a:spcAft>
              <a:buClr>
                <a:srgbClr val="F3F3F3"/>
              </a:buClr>
              <a:buSzPts val="1800"/>
              <a:buNone/>
              <a:defRPr sz="1800">
                <a:solidFill>
                  <a:srgbClr val="F3F3F3"/>
                </a:solidFill>
              </a:defRPr>
            </a:lvl3pPr>
            <a:lvl4pPr lvl="3">
              <a:spcBef>
                <a:spcPts val="0"/>
              </a:spcBef>
              <a:spcAft>
                <a:spcPts val="0"/>
              </a:spcAft>
              <a:buClr>
                <a:srgbClr val="F3F3F3"/>
              </a:buClr>
              <a:buSzPts val="1800"/>
              <a:buNone/>
              <a:defRPr sz="1800">
                <a:solidFill>
                  <a:srgbClr val="F3F3F3"/>
                </a:solidFill>
              </a:defRPr>
            </a:lvl4pPr>
            <a:lvl5pPr lvl="4">
              <a:spcBef>
                <a:spcPts val="0"/>
              </a:spcBef>
              <a:spcAft>
                <a:spcPts val="0"/>
              </a:spcAft>
              <a:buClr>
                <a:srgbClr val="F3F3F3"/>
              </a:buClr>
              <a:buSzPts val="1800"/>
              <a:buNone/>
              <a:defRPr sz="1800">
                <a:solidFill>
                  <a:srgbClr val="F3F3F3"/>
                </a:solidFill>
              </a:defRPr>
            </a:lvl5pPr>
            <a:lvl6pPr lvl="5">
              <a:spcBef>
                <a:spcPts val="0"/>
              </a:spcBef>
              <a:spcAft>
                <a:spcPts val="0"/>
              </a:spcAft>
              <a:buClr>
                <a:srgbClr val="F3F3F3"/>
              </a:buClr>
              <a:buSzPts val="1800"/>
              <a:buNone/>
              <a:defRPr sz="1800">
                <a:solidFill>
                  <a:srgbClr val="F3F3F3"/>
                </a:solidFill>
              </a:defRPr>
            </a:lvl6pPr>
            <a:lvl7pPr lvl="6">
              <a:spcBef>
                <a:spcPts val="0"/>
              </a:spcBef>
              <a:spcAft>
                <a:spcPts val="0"/>
              </a:spcAft>
              <a:buClr>
                <a:srgbClr val="F3F3F3"/>
              </a:buClr>
              <a:buSzPts val="1800"/>
              <a:buNone/>
              <a:defRPr sz="1800">
                <a:solidFill>
                  <a:srgbClr val="F3F3F3"/>
                </a:solidFill>
              </a:defRPr>
            </a:lvl7pPr>
            <a:lvl8pPr lvl="7">
              <a:spcBef>
                <a:spcPts val="0"/>
              </a:spcBef>
              <a:spcAft>
                <a:spcPts val="0"/>
              </a:spcAft>
              <a:buClr>
                <a:srgbClr val="F3F3F3"/>
              </a:buClr>
              <a:buSzPts val="1800"/>
              <a:buNone/>
              <a:defRPr sz="1800">
                <a:solidFill>
                  <a:srgbClr val="F3F3F3"/>
                </a:solidFill>
              </a:defRPr>
            </a:lvl8pPr>
            <a:lvl9pPr lvl="8">
              <a:spcBef>
                <a:spcPts val="0"/>
              </a:spcBef>
              <a:spcAft>
                <a:spcPts val="0"/>
              </a:spcAft>
              <a:buClr>
                <a:srgbClr val="F3F3F3"/>
              </a:buClr>
              <a:buSzPts val="1800"/>
              <a:buNone/>
              <a:defRPr sz="1800">
                <a:solidFill>
                  <a:srgbClr val="F3F3F3"/>
                </a:solidFill>
              </a:defRPr>
            </a:lvl9pPr>
          </a:lstStyle>
          <a:p/>
        </p:txBody>
      </p:sp>
      <p:sp>
        <p:nvSpPr>
          <p:cNvPr id="96" name="Google Shape;96;p25"/>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97" name="Google Shape;97;p25"/>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rgbClr val="F3F3F3"/>
              </a:buClr>
              <a:buSzPts val="1800"/>
              <a:buNone/>
              <a:defRPr sz="1800">
                <a:solidFill>
                  <a:srgbClr val="F3F3F3"/>
                </a:solidFill>
              </a:defRPr>
            </a:lvl1pPr>
            <a:lvl2pPr lvl="1">
              <a:spcBef>
                <a:spcPts val="0"/>
              </a:spcBef>
              <a:spcAft>
                <a:spcPts val="0"/>
              </a:spcAft>
              <a:buClr>
                <a:srgbClr val="F3F3F3"/>
              </a:buClr>
              <a:buSzPts val="1800"/>
              <a:buNone/>
              <a:defRPr sz="1800">
                <a:solidFill>
                  <a:srgbClr val="F3F3F3"/>
                </a:solidFill>
              </a:defRPr>
            </a:lvl2pPr>
            <a:lvl3pPr lvl="2">
              <a:spcBef>
                <a:spcPts val="0"/>
              </a:spcBef>
              <a:spcAft>
                <a:spcPts val="0"/>
              </a:spcAft>
              <a:buClr>
                <a:srgbClr val="F3F3F3"/>
              </a:buClr>
              <a:buSzPts val="1800"/>
              <a:buNone/>
              <a:defRPr sz="1800">
                <a:solidFill>
                  <a:srgbClr val="F3F3F3"/>
                </a:solidFill>
              </a:defRPr>
            </a:lvl3pPr>
            <a:lvl4pPr lvl="3">
              <a:spcBef>
                <a:spcPts val="0"/>
              </a:spcBef>
              <a:spcAft>
                <a:spcPts val="0"/>
              </a:spcAft>
              <a:buClr>
                <a:srgbClr val="F3F3F3"/>
              </a:buClr>
              <a:buSzPts val="1800"/>
              <a:buNone/>
              <a:defRPr sz="1800">
                <a:solidFill>
                  <a:srgbClr val="F3F3F3"/>
                </a:solidFill>
              </a:defRPr>
            </a:lvl4pPr>
            <a:lvl5pPr lvl="4">
              <a:spcBef>
                <a:spcPts val="0"/>
              </a:spcBef>
              <a:spcAft>
                <a:spcPts val="0"/>
              </a:spcAft>
              <a:buClr>
                <a:srgbClr val="F3F3F3"/>
              </a:buClr>
              <a:buSzPts val="1800"/>
              <a:buNone/>
              <a:defRPr sz="1800">
                <a:solidFill>
                  <a:srgbClr val="F3F3F3"/>
                </a:solidFill>
              </a:defRPr>
            </a:lvl5pPr>
            <a:lvl6pPr lvl="5">
              <a:spcBef>
                <a:spcPts val="0"/>
              </a:spcBef>
              <a:spcAft>
                <a:spcPts val="0"/>
              </a:spcAft>
              <a:buClr>
                <a:srgbClr val="F3F3F3"/>
              </a:buClr>
              <a:buSzPts val="1800"/>
              <a:buNone/>
              <a:defRPr sz="1800">
                <a:solidFill>
                  <a:srgbClr val="F3F3F3"/>
                </a:solidFill>
              </a:defRPr>
            </a:lvl6pPr>
            <a:lvl7pPr lvl="6">
              <a:spcBef>
                <a:spcPts val="0"/>
              </a:spcBef>
              <a:spcAft>
                <a:spcPts val="0"/>
              </a:spcAft>
              <a:buClr>
                <a:srgbClr val="F3F3F3"/>
              </a:buClr>
              <a:buSzPts val="1800"/>
              <a:buNone/>
              <a:defRPr sz="1800">
                <a:solidFill>
                  <a:srgbClr val="F3F3F3"/>
                </a:solidFill>
              </a:defRPr>
            </a:lvl7pPr>
            <a:lvl8pPr lvl="7">
              <a:spcBef>
                <a:spcPts val="0"/>
              </a:spcBef>
              <a:spcAft>
                <a:spcPts val="0"/>
              </a:spcAft>
              <a:buClr>
                <a:srgbClr val="F3F3F3"/>
              </a:buClr>
              <a:buSzPts val="1800"/>
              <a:buNone/>
              <a:defRPr sz="1800">
                <a:solidFill>
                  <a:srgbClr val="F3F3F3"/>
                </a:solidFill>
              </a:defRPr>
            </a:lvl8pPr>
            <a:lvl9pPr lvl="8">
              <a:spcBef>
                <a:spcPts val="0"/>
              </a:spcBef>
              <a:spcAft>
                <a:spcPts val="0"/>
              </a:spcAft>
              <a:buClr>
                <a:srgbClr val="F3F3F3"/>
              </a:buClr>
              <a:buSzPts val="1800"/>
              <a:buNone/>
              <a:defRPr sz="1800">
                <a:solidFill>
                  <a:srgbClr val="F3F3F3"/>
                </a:solidFill>
              </a:defRPr>
            </a:lvl9pPr>
          </a:lstStyle>
          <a:p/>
        </p:txBody>
      </p:sp>
      <p:sp>
        <p:nvSpPr>
          <p:cNvPr id="98" name="Google Shape;98;p25"/>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99" name="Google Shape;99;p25"/>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25"/>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Clr>
                <a:srgbClr val="F3F3F3"/>
              </a:buClr>
              <a:buSzPts val="1800"/>
              <a:buNone/>
              <a:defRPr sz="1800">
                <a:solidFill>
                  <a:srgbClr val="F3F3F3"/>
                </a:solidFill>
              </a:defRPr>
            </a:lvl1pPr>
            <a:lvl2pPr lvl="1">
              <a:spcBef>
                <a:spcPts val="0"/>
              </a:spcBef>
              <a:spcAft>
                <a:spcPts val="0"/>
              </a:spcAft>
              <a:buClr>
                <a:srgbClr val="F3F3F3"/>
              </a:buClr>
              <a:buSzPts val="1800"/>
              <a:buNone/>
              <a:defRPr sz="1800">
                <a:solidFill>
                  <a:srgbClr val="F3F3F3"/>
                </a:solidFill>
              </a:defRPr>
            </a:lvl2pPr>
            <a:lvl3pPr lvl="2">
              <a:spcBef>
                <a:spcPts val="0"/>
              </a:spcBef>
              <a:spcAft>
                <a:spcPts val="0"/>
              </a:spcAft>
              <a:buClr>
                <a:srgbClr val="F3F3F3"/>
              </a:buClr>
              <a:buSzPts val="1800"/>
              <a:buNone/>
              <a:defRPr sz="1800">
                <a:solidFill>
                  <a:srgbClr val="F3F3F3"/>
                </a:solidFill>
              </a:defRPr>
            </a:lvl3pPr>
            <a:lvl4pPr lvl="3">
              <a:spcBef>
                <a:spcPts val="0"/>
              </a:spcBef>
              <a:spcAft>
                <a:spcPts val="0"/>
              </a:spcAft>
              <a:buClr>
                <a:srgbClr val="F3F3F3"/>
              </a:buClr>
              <a:buSzPts val="1800"/>
              <a:buNone/>
              <a:defRPr sz="1800">
                <a:solidFill>
                  <a:srgbClr val="F3F3F3"/>
                </a:solidFill>
              </a:defRPr>
            </a:lvl4pPr>
            <a:lvl5pPr lvl="4">
              <a:spcBef>
                <a:spcPts val="0"/>
              </a:spcBef>
              <a:spcAft>
                <a:spcPts val="0"/>
              </a:spcAft>
              <a:buClr>
                <a:srgbClr val="F3F3F3"/>
              </a:buClr>
              <a:buSzPts val="1800"/>
              <a:buNone/>
              <a:defRPr sz="1800">
                <a:solidFill>
                  <a:srgbClr val="F3F3F3"/>
                </a:solidFill>
              </a:defRPr>
            </a:lvl5pPr>
            <a:lvl6pPr lvl="5">
              <a:spcBef>
                <a:spcPts val="0"/>
              </a:spcBef>
              <a:spcAft>
                <a:spcPts val="0"/>
              </a:spcAft>
              <a:buClr>
                <a:srgbClr val="F3F3F3"/>
              </a:buClr>
              <a:buSzPts val="1800"/>
              <a:buNone/>
              <a:defRPr sz="1800">
                <a:solidFill>
                  <a:srgbClr val="F3F3F3"/>
                </a:solidFill>
              </a:defRPr>
            </a:lvl6pPr>
            <a:lvl7pPr lvl="6">
              <a:spcBef>
                <a:spcPts val="0"/>
              </a:spcBef>
              <a:spcAft>
                <a:spcPts val="0"/>
              </a:spcAft>
              <a:buClr>
                <a:srgbClr val="F3F3F3"/>
              </a:buClr>
              <a:buSzPts val="1800"/>
              <a:buNone/>
              <a:defRPr sz="1800">
                <a:solidFill>
                  <a:srgbClr val="F3F3F3"/>
                </a:solidFill>
              </a:defRPr>
            </a:lvl7pPr>
            <a:lvl8pPr lvl="7">
              <a:spcBef>
                <a:spcPts val="0"/>
              </a:spcBef>
              <a:spcAft>
                <a:spcPts val="0"/>
              </a:spcAft>
              <a:buClr>
                <a:srgbClr val="F3F3F3"/>
              </a:buClr>
              <a:buSzPts val="1800"/>
              <a:buNone/>
              <a:defRPr sz="1800">
                <a:solidFill>
                  <a:srgbClr val="F3F3F3"/>
                </a:solidFill>
              </a:defRPr>
            </a:lvl8pPr>
            <a:lvl9pPr lvl="8">
              <a:spcBef>
                <a:spcPts val="0"/>
              </a:spcBef>
              <a:spcAft>
                <a:spcPts val="0"/>
              </a:spcAft>
              <a:buClr>
                <a:srgbClr val="F3F3F3"/>
              </a:buClr>
              <a:buSzPts val="1800"/>
              <a:buNone/>
              <a:defRPr sz="1800">
                <a:solidFill>
                  <a:srgbClr val="F3F3F3"/>
                </a:solidFill>
              </a:defRPr>
            </a:lvl9pPr>
          </a:lstStyle>
          <a:p/>
        </p:txBody>
      </p:sp>
      <p:sp>
        <p:nvSpPr>
          <p:cNvPr id="101" name="Google Shape;101;p25"/>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solidFill>
                  <a:srgbClr val="000000"/>
                </a:solidFill>
              </a:defRPr>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02" name="Shape 102"/>
        <p:cNvGrpSpPr/>
        <p:nvPr/>
      </p:nvGrpSpPr>
      <p:grpSpPr>
        <a:xfrm>
          <a:off x="0" y="0"/>
          <a:ext cx="0" cy="0"/>
          <a:chOff x="0" y="0"/>
          <a:chExt cx="0" cy="0"/>
        </a:xfrm>
      </p:grpSpPr>
      <p:sp>
        <p:nvSpPr>
          <p:cNvPr id="103" name="Google Shape;103;p26"/>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ctr">
              <a:lnSpc>
                <a:spcPct val="100000"/>
              </a:lnSpc>
              <a:spcBef>
                <a:spcPts val="0"/>
              </a:spcBef>
              <a:spcAft>
                <a:spcPts val="0"/>
              </a:spcAft>
              <a:buClr>
                <a:srgbClr val="000000"/>
              </a:buClr>
              <a:buSzPts val="1000"/>
              <a:buNone/>
              <a:defRPr sz="1000">
                <a:solidFill>
                  <a:srgbClr val="000000"/>
                </a:solidFill>
              </a:defRPr>
            </a:lvl2pPr>
            <a:lvl3pPr lvl="2" algn="ctr">
              <a:lnSpc>
                <a:spcPct val="100000"/>
              </a:lnSpc>
              <a:spcBef>
                <a:spcPts val="0"/>
              </a:spcBef>
              <a:spcAft>
                <a:spcPts val="0"/>
              </a:spcAft>
              <a:buClr>
                <a:srgbClr val="000000"/>
              </a:buClr>
              <a:buSzPts val="1000"/>
              <a:buNone/>
              <a:defRPr sz="1000">
                <a:solidFill>
                  <a:srgbClr val="000000"/>
                </a:solidFill>
              </a:defRPr>
            </a:lvl3pPr>
            <a:lvl4pPr lvl="3" algn="ctr">
              <a:lnSpc>
                <a:spcPct val="100000"/>
              </a:lnSpc>
              <a:spcBef>
                <a:spcPts val="0"/>
              </a:spcBef>
              <a:spcAft>
                <a:spcPts val="0"/>
              </a:spcAft>
              <a:buClr>
                <a:srgbClr val="000000"/>
              </a:buClr>
              <a:buSzPts val="1000"/>
              <a:buNone/>
              <a:defRPr sz="1000">
                <a:solidFill>
                  <a:srgbClr val="000000"/>
                </a:solidFill>
              </a:defRPr>
            </a:lvl4pPr>
            <a:lvl5pPr lvl="4" algn="ctr">
              <a:lnSpc>
                <a:spcPct val="100000"/>
              </a:lnSpc>
              <a:spcBef>
                <a:spcPts val="0"/>
              </a:spcBef>
              <a:spcAft>
                <a:spcPts val="0"/>
              </a:spcAft>
              <a:buClr>
                <a:srgbClr val="000000"/>
              </a:buClr>
              <a:buSzPts val="1000"/>
              <a:buNone/>
              <a:defRPr sz="1000">
                <a:solidFill>
                  <a:srgbClr val="000000"/>
                </a:solidFill>
              </a:defRPr>
            </a:lvl5pPr>
            <a:lvl6pPr lvl="5" algn="ctr">
              <a:lnSpc>
                <a:spcPct val="100000"/>
              </a:lnSpc>
              <a:spcBef>
                <a:spcPts val="0"/>
              </a:spcBef>
              <a:spcAft>
                <a:spcPts val="0"/>
              </a:spcAft>
              <a:buClr>
                <a:srgbClr val="000000"/>
              </a:buClr>
              <a:buSzPts val="1000"/>
              <a:buNone/>
              <a:defRPr sz="1000">
                <a:solidFill>
                  <a:srgbClr val="000000"/>
                </a:solidFill>
              </a:defRPr>
            </a:lvl6pPr>
            <a:lvl7pPr lvl="6" algn="ctr">
              <a:lnSpc>
                <a:spcPct val="100000"/>
              </a:lnSpc>
              <a:spcBef>
                <a:spcPts val="0"/>
              </a:spcBef>
              <a:spcAft>
                <a:spcPts val="0"/>
              </a:spcAft>
              <a:buClr>
                <a:srgbClr val="000000"/>
              </a:buClr>
              <a:buSzPts val="1000"/>
              <a:buNone/>
              <a:defRPr sz="1000">
                <a:solidFill>
                  <a:srgbClr val="000000"/>
                </a:solidFill>
              </a:defRPr>
            </a:lvl7pPr>
            <a:lvl8pPr lvl="7" algn="ctr">
              <a:lnSpc>
                <a:spcPct val="100000"/>
              </a:lnSpc>
              <a:spcBef>
                <a:spcPts val="0"/>
              </a:spcBef>
              <a:spcAft>
                <a:spcPts val="0"/>
              </a:spcAft>
              <a:buClr>
                <a:srgbClr val="000000"/>
              </a:buClr>
              <a:buSzPts val="1000"/>
              <a:buNone/>
              <a:defRPr sz="1000">
                <a:solidFill>
                  <a:srgbClr val="000000"/>
                </a:solidFill>
              </a:defRPr>
            </a:lvl8pPr>
            <a:lvl9pPr lvl="8" algn="ct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26"/>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solidFill>
                  <a:srgbClr val="000000"/>
                </a:solidFill>
              </a:defRPr>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105" name="Google Shape;105;p26"/>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sp>
        <p:nvSpPr>
          <p:cNvPr id="106" name="Google Shape;106;p26"/>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107" name="Google Shape;107;p26"/>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000000"/>
              </a:buClr>
              <a:buSzPts val="1000"/>
              <a:buNone/>
              <a:defRPr sz="1000">
                <a:solidFill>
                  <a:srgbClr val="000000"/>
                </a:solidFill>
              </a:defRPr>
            </a:lvl1pPr>
            <a:lvl2pPr lvl="1">
              <a:lnSpc>
                <a:spcPct val="100000"/>
              </a:lnSpc>
              <a:spcBef>
                <a:spcPts val="0"/>
              </a:spcBef>
              <a:spcAft>
                <a:spcPts val="0"/>
              </a:spcAft>
              <a:buClr>
                <a:srgbClr val="000000"/>
              </a:buClr>
              <a:buSzPts val="1000"/>
              <a:buNone/>
              <a:defRPr sz="1000">
                <a:solidFill>
                  <a:srgbClr val="000000"/>
                </a:solidFill>
              </a:defRPr>
            </a:lvl2pPr>
            <a:lvl3pPr lvl="2">
              <a:lnSpc>
                <a:spcPct val="100000"/>
              </a:lnSpc>
              <a:spcBef>
                <a:spcPts val="0"/>
              </a:spcBef>
              <a:spcAft>
                <a:spcPts val="0"/>
              </a:spcAft>
              <a:buClr>
                <a:srgbClr val="000000"/>
              </a:buClr>
              <a:buSzPts val="1000"/>
              <a:buNone/>
              <a:defRPr sz="1000">
                <a:solidFill>
                  <a:srgbClr val="000000"/>
                </a:solidFill>
              </a:defRPr>
            </a:lvl3pPr>
            <a:lvl4pPr lvl="3">
              <a:lnSpc>
                <a:spcPct val="100000"/>
              </a:lnSpc>
              <a:spcBef>
                <a:spcPts val="0"/>
              </a:spcBef>
              <a:spcAft>
                <a:spcPts val="0"/>
              </a:spcAft>
              <a:buClr>
                <a:srgbClr val="000000"/>
              </a:buClr>
              <a:buSzPts val="1000"/>
              <a:buNone/>
              <a:defRPr sz="1000">
                <a:solidFill>
                  <a:srgbClr val="000000"/>
                </a:solidFill>
              </a:defRPr>
            </a:lvl4pPr>
            <a:lvl5pPr lvl="4">
              <a:lnSpc>
                <a:spcPct val="100000"/>
              </a:lnSpc>
              <a:spcBef>
                <a:spcPts val="0"/>
              </a:spcBef>
              <a:spcAft>
                <a:spcPts val="0"/>
              </a:spcAft>
              <a:buClr>
                <a:srgbClr val="000000"/>
              </a:buClr>
              <a:buSzPts val="1000"/>
              <a:buNone/>
              <a:defRPr sz="1000">
                <a:solidFill>
                  <a:srgbClr val="000000"/>
                </a:solidFill>
              </a:defRPr>
            </a:lvl5pPr>
            <a:lvl6pPr lvl="5">
              <a:lnSpc>
                <a:spcPct val="100000"/>
              </a:lnSpc>
              <a:spcBef>
                <a:spcPts val="0"/>
              </a:spcBef>
              <a:spcAft>
                <a:spcPts val="0"/>
              </a:spcAft>
              <a:buClr>
                <a:srgbClr val="000000"/>
              </a:buClr>
              <a:buSzPts val="1000"/>
              <a:buNone/>
              <a:defRPr sz="1000">
                <a:solidFill>
                  <a:srgbClr val="000000"/>
                </a:solidFill>
              </a:defRPr>
            </a:lvl6pPr>
            <a:lvl7pPr lvl="6">
              <a:lnSpc>
                <a:spcPct val="100000"/>
              </a:lnSpc>
              <a:spcBef>
                <a:spcPts val="0"/>
              </a:spcBef>
              <a:spcAft>
                <a:spcPts val="0"/>
              </a:spcAft>
              <a:buClr>
                <a:srgbClr val="000000"/>
              </a:buClr>
              <a:buSzPts val="1000"/>
              <a:buNone/>
              <a:defRPr sz="1000">
                <a:solidFill>
                  <a:srgbClr val="000000"/>
                </a:solidFill>
              </a:defRPr>
            </a:lvl7pPr>
            <a:lvl8pPr lvl="7">
              <a:lnSpc>
                <a:spcPct val="100000"/>
              </a:lnSpc>
              <a:spcBef>
                <a:spcPts val="0"/>
              </a:spcBef>
              <a:spcAft>
                <a:spcPts val="0"/>
              </a:spcAft>
              <a:buClr>
                <a:srgbClr val="000000"/>
              </a:buClr>
              <a:buSzPts val="1000"/>
              <a:buNone/>
              <a:defRPr sz="1000">
                <a:solidFill>
                  <a:srgbClr val="000000"/>
                </a:solidFill>
              </a:defRPr>
            </a:lvl8pPr>
            <a:lvl9pPr lvl="8">
              <a:lnSpc>
                <a:spcPct val="100000"/>
              </a:lnSpc>
              <a:spcBef>
                <a:spcPts val="0"/>
              </a:spcBef>
              <a:spcAft>
                <a:spcPts val="0"/>
              </a:spcAft>
              <a:buClr>
                <a:srgbClr val="000000"/>
              </a:buClr>
              <a:buSzPts val="1000"/>
              <a:buNone/>
              <a:defRPr sz="1000">
                <a:solidFill>
                  <a:srgbClr val="000000"/>
                </a:solidFill>
              </a:defRPr>
            </a:lvl9pPr>
          </a:lstStyle>
          <a:p/>
        </p:txBody>
      </p:sp>
      <p:sp>
        <p:nvSpPr>
          <p:cNvPr id="108" name="Google Shape;108;p26"/>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109" name="Google Shape;109;p26"/>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10" name="Shape 110"/>
        <p:cNvGrpSpPr/>
        <p:nvPr/>
      </p:nvGrpSpPr>
      <p:grpSpPr>
        <a:xfrm>
          <a:off x="0" y="0"/>
          <a:ext cx="0" cy="0"/>
          <a:chOff x="0" y="0"/>
          <a:chExt cx="0" cy="0"/>
        </a:xfrm>
      </p:grpSpPr>
      <p:sp>
        <p:nvSpPr>
          <p:cNvPr id="111" name="Google Shape;111;p27"/>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2" name="Google Shape;112;p27"/>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13" name="Google Shape;113;p27"/>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7"/>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15" name="Google Shape;115;p27"/>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6" name="Google Shape;116;p27"/>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17" name="Google Shape;117;p27"/>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8" name="Google Shape;118;p27"/>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9" name="Google Shape;119;p27"/>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20" name="Shape 120"/>
        <p:cNvGrpSpPr/>
        <p:nvPr/>
      </p:nvGrpSpPr>
      <p:grpSpPr>
        <a:xfrm>
          <a:off x="0" y="0"/>
          <a:ext cx="0" cy="0"/>
          <a:chOff x="0" y="0"/>
          <a:chExt cx="0" cy="0"/>
        </a:xfrm>
      </p:grpSpPr>
      <p:sp>
        <p:nvSpPr>
          <p:cNvPr id="121" name="Google Shape;121;p28"/>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2" name="Google Shape;122;p28"/>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23" name="Google Shape;123;p28"/>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124" name="Google Shape;124;p28"/>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25" name="Google Shape;125;p28"/>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
        <p:nvSpPr>
          <p:cNvPr id="126" name="Google Shape;126;p28"/>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127" name="Google Shape;127;p28"/>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8" name="Google Shape;128;p28"/>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29" name="Google Shape;129;p28"/>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30" name="Google Shape;130;p28"/>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131" name="Google Shape;131;p28"/>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32" name="Google Shape;132;p28"/>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p:txBody>
      </p:sp>
      <p:sp>
        <p:nvSpPr>
          <p:cNvPr id="133" name="Google Shape;133;p28"/>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34" name="Shape 134"/>
        <p:cNvGrpSpPr/>
        <p:nvPr/>
      </p:nvGrpSpPr>
      <p:grpSpPr>
        <a:xfrm>
          <a:off x="0" y="0"/>
          <a:ext cx="0" cy="0"/>
          <a:chOff x="0" y="0"/>
          <a:chExt cx="0" cy="0"/>
        </a:xfrm>
      </p:grpSpPr>
      <p:sp>
        <p:nvSpPr>
          <p:cNvPr id="135" name="Google Shape;135;p2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Clr>
                <a:srgbClr val="FFFFFF"/>
              </a:buClr>
              <a:buSzPts val="1600"/>
              <a:buNone/>
              <a:defRPr sz="1600">
                <a:solidFill>
                  <a:srgbClr val="FFFFFF"/>
                </a:solidFill>
              </a:defRPr>
            </a:lvl2pPr>
            <a:lvl3pPr lvl="2">
              <a:spcBef>
                <a:spcPts val="0"/>
              </a:spcBef>
              <a:spcAft>
                <a:spcPts val="0"/>
              </a:spcAft>
              <a:buClr>
                <a:srgbClr val="FFFFFF"/>
              </a:buClr>
              <a:buSzPts val="1600"/>
              <a:buNone/>
              <a:defRPr sz="1600">
                <a:solidFill>
                  <a:srgbClr val="FFFFFF"/>
                </a:solidFill>
              </a:defRPr>
            </a:lvl3pPr>
            <a:lvl4pPr lvl="3">
              <a:spcBef>
                <a:spcPts val="0"/>
              </a:spcBef>
              <a:spcAft>
                <a:spcPts val="0"/>
              </a:spcAft>
              <a:buClr>
                <a:srgbClr val="FFFFFF"/>
              </a:buClr>
              <a:buSzPts val="1600"/>
              <a:buNone/>
              <a:defRPr sz="1600">
                <a:solidFill>
                  <a:srgbClr val="FFFFFF"/>
                </a:solidFill>
              </a:defRPr>
            </a:lvl4pPr>
            <a:lvl5pPr lvl="4">
              <a:spcBef>
                <a:spcPts val="0"/>
              </a:spcBef>
              <a:spcAft>
                <a:spcPts val="0"/>
              </a:spcAft>
              <a:buClr>
                <a:srgbClr val="FFFFFF"/>
              </a:buClr>
              <a:buSzPts val="1600"/>
              <a:buNone/>
              <a:defRPr sz="1600">
                <a:solidFill>
                  <a:srgbClr val="FFFFFF"/>
                </a:solidFill>
              </a:defRPr>
            </a:lvl5pPr>
            <a:lvl6pPr lvl="5">
              <a:spcBef>
                <a:spcPts val="0"/>
              </a:spcBef>
              <a:spcAft>
                <a:spcPts val="0"/>
              </a:spcAft>
              <a:buClr>
                <a:srgbClr val="FFFFFF"/>
              </a:buClr>
              <a:buSzPts val="1600"/>
              <a:buNone/>
              <a:defRPr sz="1600">
                <a:solidFill>
                  <a:srgbClr val="FFFFFF"/>
                </a:solidFill>
              </a:defRPr>
            </a:lvl6pPr>
            <a:lvl7pPr lvl="6">
              <a:spcBef>
                <a:spcPts val="0"/>
              </a:spcBef>
              <a:spcAft>
                <a:spcPts val="0"/>
              </a:spcAft>
              <a:buClr>
                <a:srgbClr val="FFFFFF"/>
              </a:buClr>
              <a:buSzPts val="1600"/>
              <a:buNone/>
              <a:defRPr sz="1600">
                <a:solidFill>
                  <a:srgbClr val="FFFFFF"/>
                </a:solidFill>
              </a:defRPr>
            </a:lvl7pPr>
            <a:lvl8pPr lvl="7">
              <a:spcBef>
                <a:spcPts val="0"/>
              </a:spcBef>
              <a:spcAft>
                <a:spcPts val="0"/>
              </a:spcAft>
              <a:buClr>
                <a:srgbClr val="FFFFFF"/>
              </a:buClr>
              <a:buSzPts val="1600"/>
              <a:buNone/>
              <a:defRPr sz="1600">
                <a:solidFill>
                  <a:srgbClr val="FFFFFF"/>
                </a:solidFill>
              </a:defRPr>
            </a:lvl8pPr>
            <a:lvl9pPr lvl="8">
              <a:spcBef>
                <a:spcPts val="0"/>
              </a:spcBef>
              <a:spcAft>
                <a:spcPts val="0"/>
              </a:spcAft>
              <a:buClr>
                <a:srgbClr val="FFFFFF"/>
              </a:buClr>
              <a:buSzPts val="1600"/>
              <a:buNone/>
              <a:defRPr sz="1600">
                <a:solidFill>
                  <a:srgbClr val="FFFFFF"/>
                </a:solidFill>
              </a:defRPr>
            </a:lvl9pPr>
          </a:lstStyle>
          <a:p/>
        </p:txBody>
      </p:sp>
      <p:sp>
        <p:nvSpPr>
          <p:cNvPr id="136" name="Google Shape;136;p2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rgbClr val="FFFFFF"/>
              </a:buClr>
              <a:buSzPts val="1200"/>
              <a:buNone/>
              <a:defRPr>
                <a:solidFill>
                  <a:srgbClr val="FFFFFF"/>
                </a:solidFill>
              </a:defRPr>
            </a:lvl2pPr>
            <a:lvl3pPr lvl="2">
              <a:lnSpc>
                <a:spcPct val="100000"/>
              </a:lnSpc>
              <a:spcBef>
                <a:spcPts val="0"/>
              </a:spcBef>
              <a:spcAft>
                <a:spcPts val="0"/>
              </a:spcAft>
              <a:buClr>
                <a:srgbClr val="FFFFFF"/>
              </a:buClr>
              <a:buSzPts val="1200"/>
              <a:buNone/>
              <a:defRPr>
                <a:solidFill>
                  <a:srgbClr val="FFFFFF"/>
                </a:solidFill>
              </a:defRPr>
            </a:lvl3pPr>
            <a:lvl4pPr lvl="3">
              <a:lnSpc>
                <a:spcPct val="100000"/>
              </a:lnSpc>
              <a:spcBef>
                <a:spcPts val="0"/>
              </a:spcBef>
              <a:spcAft>
                <a:spcPts val="0"/>
              </a:spcAft>
              <a:buClr>
                <a:srgbClr val="FFFFFF"/>
              </a:buClr>
              <a:buSzPts val="1200"/>
              <a:buNone/>
              <a:defRPr>
                <a:solidFill>
                  <a:srgbClr val="FFFFFF"/>
                </a:solidFill>
              </a:defRPr>
            </a:lvl4pPr>
            <a:lvl5pPr lvl="4">
              <a:lnSpc>
                <a:spcPct val="100000"/>
              </a:lnSpc>
              <a:spcBef>
                <a:spcPts val="0"/>
              </a:spcBef>
              <a:spcAft>
                <a:spcPts val="0"/>
              </a:spcAft>
              <a:buClr>
                <a:srgbClr val="FFFFFF"/>
              </a:buClr>
              <a:buSzPts val="1200"/>
              <a:buNone/>
              <a:defRPr>
                <a:solidFill>
                  <a:srgbClr val="FFFFFF"/>
                </a:solidFill>
              </a:defRPr>
            </a:lvl5pPr>
            <a:lvl6pPr lvl="5">
              <a:lnSpc>
                <a:spcPct val="100000"/>
              </a:lnSpc>
              <a:spcBef>
                <a:spcPts val="0"/>
              </a:spcBef>
              <a:spcAft>
                <a:spcPts val="0"/>
              </a:spcAft>
              <a:buClr>
                <a:srgbClr val="FFFFFF"/>
              </a:buClr>
              <a:buSzPts val="1200"/>
              <a:buNone/>
              <a:defRPr>
                <a:solidFill>
                  <a:srgbClr val="FFFFFF"/>
                </a:solidFill>
              </a:defRPr>
            </a:lvl6pPr>
            <a:lvl7pPr lvl="6">
              <a:lnSpc>
                <a:spcPct val="100000"/>
              </a:lnSpc>
              <a:spcBef>
                <a:spcPts val="0"/>
              </a:spcBef>
              <a:spcAft>
                <a:spcPts val="0"/>
              </a:spcAft>
              <a:buClr>
                <a:srgbClr val="FFFFFF"/>
              </a:buClr>
              <a:buSzPts val="1200"/>
              <a:buNone/>
              <a:defRPr>
                <a:solidFill>
                  <a:srgbClr val="FFFFFF"/>
                </a:solidFill>
              </a:defRPr>
            </a:lvl7pPr>
            <a:lvl8pPr lvl="7">
              <a:lnSpc>
                <a:spcPct val="100000"/>
              </a:lnSpc>
              <a:spcBef>
                <a:spcPts val="0"/>
              </a:spcBef>
              <a:spcAft>
                <a:spcPts val="0"/>
              </a:spcAft>
              <a:buClr>
                <a:srgbClr val="FFFFFF"/>
              </a:buClr>
              <a:buSzPts val="1200"/>
              <a:buNone/>
              <a:defRPr>
                <a:solidFill>
                  <a:srgbClr val="FFFFFF"/>
                </a:solidFill>
              </a:defRPr>
            </a:lvl8pPr>
            <a:lvl9pPr lvl="8">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137" name="Shape 137"/>
        <p:cNvGrpSpPr/>
        <p:nvPr/>
      </p:nvGrpSpPr>
      <p:grpSpPr>
        <a:xfrm>
          <a:off x="0" y="0"/>
          <a:ext cx="0" cy="0"/>
          <a:chOff x="0" y="0"/>
          <a:chExt cx="0" cy="0"/>
        </a:xfrm>
      </p:grpSpPr>
      <p:sp>
        <p:nvSpPr>
          <p:cNvPr id="138" name="Google Shape;138;p30"/>
          <p:cNvSpPr/>
          <p:nvPr/>
        </p:nvSpPr>
        <p:spPr>
          <a:xfrm flipH="1" rot="-5400000">
            <a:off x="83000" y="-82950"/>
            <a:ext cx="548400" cy="714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0"/>
          <p:cNvSpPr/>
          <p:nvPr/>
        </p:nvSpPr>
        <p:spPr>
          <a:xfrm flipH="1" rot="-5400000">
            <a:off x="7474475" y="3397650"/>
            <a:ext cx="891300" cy="2600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6" name="Google Shape;16;p4"/>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140" name="Shape 140"/>
        <p:cNvGrpSpPr/>
        <p:nvPr/>
      </p:nvGrpSpPr>
      <p:grpSpPr>
        <a:xfrm>
          <a:off x="0" y="0"/>
          <a:ext cx="0" cy="0"/>
          <a:chOff x="0" y="0"/>
          <a:chExt cx="0" cy="0"/>
        </a:xfrm>
      </p:grpSpPr>
      <p:sp>
        <p:nvSpPr>
          <p:cNvPr id="141" name="Google Shape;141;p31"/>
          <p:cNvSpPr/>
          <p:nvPr/>
        </p:nvSpPr>
        <p:spPr>
          <a:xfrm>
            <a:off x="0" y="1577400"/>
            <a:ext cx="362100" cy="1988700"/>
          </a:xfrm>
          <a:prstGeom prst="rect">
            <a:avLst/>
          </a:prstGeom>
          <a:solidFill>
            <a:srgbClr val="CFC3AC">
              <a:alpha val="584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19" name="Google Shape;19;p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000"/>
              <a:buNone/>
              <a:defRPr sz="10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1000"/>
              <a:buNone/>
              <a:defRPr sz="1000"/>
            </a:lvl3pPr>
            <a:lvl4pPr lvl="3">
              <a:lnSpc>
                <a:spcPct val="100000"/>
              </a:lnSpc>
              <a:spcBef>
                <a:spcPts val="0"/>
              </a:spcBef>
              <a:spcAft>
                <a:spcPts val="0"/>
              </a:spcAft>
              <a:buSzPts val="1000"/>
              <a:buNone/>
              <a:defRPr sz="1000"/>
            </a:lvl4pPr>
            <a:lvl5pPr lvl="4">
              <a:lnSpc>
                <a:spcPct val="100000"/>
              </a:lnSpc>
              <a:spcBef>
                <a:spcPts val="0"/>
              </a:spcBef>
              <a:spcAft>
                <a:spcPts val="0"/>
              </a:spcAft>
              <a:buSzPts val="1000"/>
              <a:buNone/>
              <a:defRPr sz="1000"/>
            </a:lvl5pPr>
            <a:lvl6pPr lvl="5">
              <a:lnSpc>
                <a:spcPct val="100000"/>
              </a:lnSpc>
              <a:spcBef>
                <a:spcPts val="0"/>
              </a:spcBef>
              <a:spcAft>
                <a:spcPts val="0"/>
              </a:spcAft>
              <a:buSzPts val="1000"/>
              <a:buNone/>
              <a:defRPr sz="1000"/>
            </a:lvl6pPr>
            <a:lvl7pPr lvl="6">
              <a:lnSpc>
                <a:spcPct val="100000"/>
              </a:lnSpc>
              <a:spcBef>
                <a:spcPts val="0"/>
              </a:spcBef>
              <a:spcAft>
                <a:spcPts val="0"/>
              </a:spcAft>
              <a:buSzPts val="1000"/>
              <a:buNone/>
              <a:defRPr sz="1000"/>
            </a:lvl7pPr>
            <a:lvl8pPr lvl="7">
              <a:lnSpc>
                <a:spcPct val="100000"/>
              </a:lnSpc>
              <a:spcBef>
                <a:spcPts val="0"/>
              </a:spcBef>
              <a:spcAft>
                <a:spcPts val="0"/>
              </a:spcAft>
              <a:buSzPts val="1000"/>
              <a:buNone/>
              <a:defRPr sz="1000"/>
            </a:lvl8pPr>
            <a:lvl9pPr lvl="8">
              <a:lnSpc>
                <a:spcPct val="100000"/>
              </a:lnSpc>
              <a:spcBef>
                <a:spcPts val="0"/>
              </a:spcBef>
              <a:spcAft>
                <a:spcPts val="0"/>
              </a:spcAft>
              <a:buSzPts val="1000"/>
              <a:buNone/>
              <a:defRPr sz="1000"/>
            </a:lvl9pPr>
          </a:lstStyle>
          <a:p/>
        </p:txBody>
      </p:sp>
      <p:sp>
        <p:nvSpPr>
          <p:cNvPr id="20" name="Google Shape;20;p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1" name="Google Shape;21;p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2" name="Google Shape;22;p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6"/>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 name="Shape 25"/>
        <p:cNvGrpSpPr/>
        <p:nvPr/>
      </p:nvGrpSpPr>
      <p:grpSpPr>
        <a:xfrm>
          <a:off x="0" y="0"/>
          <a:ext cx="0" cy="0"/>
          <a:chOff x="0" y="0"/>
          <a:chExt cx="0" cy="0"/>
        </a:xfrm>
      </p:grpSpPr>
      <p:sp>
        <p:nvSpPr>
          <p:cNvPr id="26" name="Google Shape;26;p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 name="Google Shape;27;p7"/>
          <p:cNvSpPr txBox="1"/>
          <p:nvPr>
            <p:ph idx="1" type="subTitle"/>
          </p:nvPr>
        </p:nvSpPr>
        <p:spPr>
          <a:xfrm>
            <a:off x="720000" y="1576450"/>
            <a:ext cx="4294800" cy="220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200"/>
              <a:buFont typeface="Nunito Light"/>
              <a:buChar char="○"/>
              <a:defRPr/>
            </a:lvl5pPr>
            <a:lvl6pPr lvl="5" rtl="0" algn="ctr">
              <a:lnSpc>
                <a:spcPct val="100000"/>
              </a:lnSpc>
              <a:spcBef>
                <a:spcPts val="1600"/>
              </a:spcBef>
              <a:spcAft>
                <a:spcPts val="0"/>
              </a:spcAft>
              <a:buClr>
                <a:srgbClr val="999999"/>
              </a:buClr>
              <a:buSzPts val="12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2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 name="Shape 28"/>
        <p:cNvGrpSpPr/>
        <p:nvPr/>
      </p:nvGrpSpPr>
      <p:grpSpPr>
        <a:xfrm>
          <a:off x="0" y="0"/>
          <a:ext cx="0" cy="0"/>
          <a:chOff x="0" y="0"/>
          <a:chExt cx="0" cy="0"/>
        </a:xfrm>
      </p:grpSpPr>
      <p:sp>
        <p:nvSpPr>
          <p:cNvPr id="29" name="Google Shape;29;p8"/>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 name="Shape 30"/>
        <p:cNvGrpSpPr/>
        <p:nvPr/>
      </p:nvGrpSpPr>
      <p:grpSpPr>
        <a:xfrm>
          <a:off x="0" y="0"/>
          <a:ext cx="0" cy="0"/>
          <a:chOff x="0" y="0"/>
          <a:chExt cx="0" cy="0"/>
        </a:xfrm>
      </p:grpSpPr>
      <p:sp>
        <p:nvSpPr>
          <p:cNvPr id="31" name="Google Shape;31;p9"/>
          <p:cNvSpPr txBox="1"/>
          <p:nvPr>
            <p:ph type="title"/>
          </p:nvPr>
        </p:nvSpPr>
        <p:spPr>
          <a:xfrm>
            <a:off x="2135550" y="1599688"/>
            <a:ext cx="4872900" cy="1184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800"/>
              <a:buNone/>
              <a:defRPr sz="55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32" name="Google Shape;32;p9"/>
          <p:cNvSpPr txBox="1"/>
          <p:nvPr>
            <p:ph idx="1" type="subTitle"/>
          </p:nvPr>
        </p:nvSpPr>
        <p:spPr>
          <a:xfrm>
            <a:off x="2135550" y="2872713"/>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1600"/>
              </a:spcBef>
              <a:spcAft>
                <a:spcPts val="0"/>
              </a:spcAft>
              <a:buSzPts val="1200"/>
              <a:buNone/>
              <a:defRPr/>
            </a:lvl3pPr>
            <a:lvl4pPr lvl="3" rtl="0" algn="ctr">
              <a:lnSpc>
                <a:spcPct val="100000"/>
              </a:lnSpc>
              <a:spcBef>
                <a:spcPts val="1600"/>
              </a:spcBef>
              <a:spcAft>
                <a:spcPts val="0"/>
              </a:spcAft>
              <a:buSzPts val="1200"/>
              <a:buNone/>
              <a:defRPr/>
            </a:lvl4pPr>
            <a:lvl5pPr lvl="4" rtl="0" algn="ctr">
              <a:lnSpc>
                <a:spcPct val="100000"/>
              </a:lnSpc>
              <a:spcBef>
                <a:spcPts val="1600"/>
              </a:spcBef>
              <a:spcAft>
                <a:spcPts val="0"/>
              </a:spcAft>
              <a:buSzPts val="1200"/>
              <a:buNone/>
              <a:defRPr/>
            </a:lvl5pPr>
            <a:lvl6pPr lvl="5" rtl="0" algn="ctr">
              <a:lnSpc>
                <a:spcPct val="100000"/>
              </a:lnSpc>
              <a:spcBef>
                <a:spcPts val="1600"/>
              </a:spcBef>
              <a:spcAft>
                <a:spcPts val="0"/>
              </a:spcAft>
              <a:buSzPts val="1200"/>
              <a:buNone/>
              <a:defRPr/>
            </a:lvl6pPr>
            <a:lvl7pPr lvl="6" rtl="0" algn="ctr">
              <a:lnSpc>
                <a:spcPct val="100000"/>
              </a:lnSpc>
              <a:spcBef>
                <a:spcPts val="1600"/>
              </a:spcBef>
              <a:spcAft>
                <a:spcPts val="0"/>
              </a:spcAft>
              <a:buSzPts val="1200"/>
              <a:buNone/>
              <a:defRPr/>
            </a:lvl7pPr>
            <a:lvl8pPr lvl="7" rtl="0" algn="ctr">
              <a:lnSpc>
                <a:spcPct val="100000"/>
              </a:lnSpc>
              <a:spcBef>
                <a:spcPts val="1600"/>
              </a:spcBef>
              <a:spcAft>
                <a:spcPts val="0"/>
              </a:spcAft>
              <a:buSzPts val="1200"/>
              <a:buNone/>
              <a:defRPr/>
            </a:lvl8pPr>
            <a:lvl9pPr lvl="8" rtl="0" algn="ctr">
              <a:lnSpc>
                <a:spcPct val="100000"/>
              </a:lnSpc>
              <a:spcBef>
                <a:spcPts val="1600"/>
              </a:spcBef>
              <a:spcAft>
                <a:spcPts val="160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 name="Shape 33"/>
        <p:cNvGrpSpPr/>
        <p:nvPr/>
      </p:nvGrpSpPr>
      <p:grpSpPr>
        <a:xfrm>
          <a:off x="0" y="0"/>
          <a:ext cx="0" cy="0"/>
          <a:chOff x="0" y="0"/>
          <a:chExt cx="0" cy="0"/>
        </a:xfrm>
      </p:grpSpPr>
      <p:sp>
        <p:nvSpPr>
          <p:cNvPr id="34" name="Google Shape;34;p10"/>
          <p:cNvSpPr/>
          <p:nvPr>
            <p:ph idx="2" type="pic"/>
          </p:nvPr>
        </p:nvSpPr>
        <p:spPr>
          <a:xfrm>
            <a:off x="-3301" y="0"/>
            <a:ext cx="9150600" cy="5143500"/>
          </a:xfrm>
          <a:prstGeom prst="rect">
            <a:avLst/>
          </a:prstGeom>
          <a:noFill/>
          <a:ln>
            <a:noFill/>
          </a:ln>
        </p:spPr>
      </p:sp>
      <p:sp>
        <p:nvSpPr>
          <p:cNvPr id="35" name="Google Shape;35;p10"/>
          <p:cNvSpPr txBox="1"/>
          <p:nvPr>
            <p:ph type="title"/>
          </p:nvPr>
        </p:nvSpPr>
        <p:spPr>
          <a:xfrm>
            <a:off x="720000" y="4010225"/>
            <a:ext cx="7704000" cy="5769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2400"/>
              <a:buNone/>
              <a:defRPr sz="2400">
                <a:solidFill>
                  <a:schemeClr val="lt1"/>
                </a:solidFill>
              </a:defRPr>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b="1" sz="30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a:lnSpc>
                <a:spcPct val="100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a:lnSpc>
                <a:spcPct val="100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pic>
        <p:nvPicPr>
          <p:cNvPr id="146" name="Google Shape;146;p32"/>
          <p:cNvPicPr preferRelativeResize="0"/>
          <p:nvPr/>
        </p:nvPicPr>
        <p:blipFill rotWithShape="1">
          <a:blip r:embed="rId3">
            <a:alphaModFix/>
          </a:blip>
          <a:srcRect b="24770" l="0" r="8181" t="11846"/>
          <a:stretch/>
        </p:blipFill>
        <p:spPr>
          <a:xfrm>
            <a:off x="2461725" y="0"/>
            <a:ext cx="6682426" cy="5143500"/>
          </a:xfrm>
          <a:prstGeom prst="rect">
            <a:avLst/>
          </a:prstGeom>
          <a:noFill/>
          <a:ln>
            <a:noFill/>
          </a:ln>
        </p:spPr>
      </p:pic>
      <p:sp>
        <p:nvSpPr>
          <p:cNvPr id="147" name="Google Shape;147;p32"/>
          <p:cNvSpPr/>
          <p:nvPr/>
        </p:nvSpPr>
        <p:spPr>
          <a:xfrm rot="5400000">
            <a:off x="1428875" y="13850"/>
            <a:ext cx="3358800" cy="5026500"/>
          </a:xfrm>
          <a:prstGeom prst="rect">
            <a:avLst/>
          </a:prstGeom>
          <a:solidFill>
            <a:srgbClr val="CFC3AC">
              <a:alpha val="73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2"/>
          <p:cNvSpPr txBox="1"/>
          <p:nvPr>
            <p:ph idx="1" type="subTitle"/>
          </p:nvPr>
        </p:nvSpPr>
        <p:spPr>
          <a:xfrm>
            <a:off x="1039575" y="3282600"/>
            <a:ext cx="24021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400">
                <a:solidFill>
                  <a:schemeClr val="dk1"/>
                </a:solidFill>
              </a:rPr>
              <a:t>Lauren Levenston</a:t>
            </a:r>
            <a:endParaRPr sz="1400">
              <a:solidFill>
                <a:schemeClr val="dk1"/>
              </a:solidFill>
            </a:endParaRPr>
          </a:p>
          <a:p>
            <a:pPr indent="0" lvl="0" marL="0" rtl="0" algn="l">
              <a:spcBef>
                <a:spcPts val="0"/>
              </a:spcBef>
              <a:spcAft>
                <a:spcPts val="0"/>
              </a:spcAft>
              <a:buNone/>
            </a:pPr>
            <a:r>
              <a:rPr lang="en" sz="1400">
                <a:solidFill>
                  <a:schemeClr val="dk1"/>
                </a:solidFill>
              </a:rPr>
              <a:t>Wi25 Geog 431</a:t>
            </a:r>
            <a:endParaRPr sz="1400">
              <a:solidFill>
                <a:schemeClr val="dk1"/>
              </a:solidFill>
            </a:endParaRPr>
          </a:p>
        </p:txBody>
      </p:sp>
      <p:sp>
        <p:nvSpPr>
          <p:cNvPr id="149" name="Google Shape;149;p3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Geographies of Queer Joy</a:t>
            </a:r>
            <a:endParaRPr>
              <a:solidFill>
                <a:schemeClr val="dk2"/>
              </a:solidFill>
            </a:endParaRPr>
          </a:p>
        </p:txBody>
      </p:sp>
      <p:sp>
        <p:nvSpPr>
          <p:cNvPr id="150" name="Google Shape;150;p32"/>
          <p:cNvSpPr/>
          <p:nvPr/>
        </p:nvSpPr>
        <p:spPr>
          <a:xfrm flipH="1" rot="-5400000">
            <a:off x="7354200" y="2416550"/>
            <a:ext cx="3358800" cy="221100"/>
          </a:xfrm>
          <a:prstGeom prst="rect">
            <a:avLst/>
          </a:prstGeom>
          <a:solidFill>
            <a:srgbClr val="CFC3AC">
              <a:alpha val="73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3"/>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tamaran"/>
                <a:ea typeface="Catamaran"/>
                <a:cs typeface="Catamaran"/>
                <a:sym typeface="Catamaran"/>
              </a:rPr>
              <a:t>How do urban and educational landscapes shape the experiences of queer joy for students in University District, Seattle?</a:t>
            </a:r>
            <a:endParaRPr b="1" sz="1400">
              <a:latin typeface="Catamaran"/>
              <a:ea typeface="Catamaran"/>
              <a:cs typeface="Catamaran"/>
              <a:sym typeface="Catamaran"/>
            </a:endParaRPr>
          </a:p>
        </p:txBody>
      </p:sp>
      <p:sp>
        <p:nvSpPr>
          <p:cNvPr id="156" name="Google Shape;156;p33"/>
          <p:cNvSpPr txBox="1"/>
          <p:nvPr>
            <p:ph type="ctrTitle"/>
          </p:nvPr>
        </p:nvSpPr>
        <p:spPr>
          <a:xfrm>
            <a:off x="831200" y="147898"/>
            <a:ext cx="386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About the project</a:t>
            </a:r>
            <a:endParaRPr/>
          </a:p>
        </p:txBody>
      </p:sp>
      <p:sp>
        <p:nvSpPr>
          <p:cNvPr id="157" name="Google Shape;157;p33"/>
          <p:cNvSpPr txBox="1"/>
          <p:nvPr>
            <p:ph idx="1" type="subTitle"/>
          </p:nvPr>
        </p:nvSpPr>
        <p:spPr>
          <a:xfrm>
            <a:off x="4967400" y="1637273"/>
            <a:ext cx="3081600" cy="178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This </a:t>
            </a:r>
            <a:r>
              <a:rPr lang="en" sz="1600"/>
              <a:t>project is meant to ‘queer’ the heteronormative city and university, and provide a corrective lens towards struggle-focused queer theory and queer geographies.</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4"/>
          <p:cNvSpPr txBox="1"/>
          <p:nvPr>
            <p:ph type="title"/>
          </p:nvPr>
        </p:nvSpPr>
        <p:spPr>
          <a:xfrm>
            <a:off x="491400" y="445025"/>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Methodology</a:t>
            </a:r>
            <a:endParaRPr/>
          </a:p>
        </p:txBody>
      </p:sp>
      <p:sp>
        <p:nvSpPr>
          <p:cNvPr id="163" name="Google Shape;163;p34"/>
          <p:cNvSpPr txBox="1"/>
          <p:nvPr>
            <p:ph idx="1" type="subTitle"/>
          </p:nvPr>
        </p:nvSpPr>
        <p:spPr>
          <a:xfrm>
            <a:off x="262800" y="1424050"/>
            <a:ext cx="4677300" cy="22035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500"/>
              <a:t>Conversational peer interviews with queer UW students</a:t>
            </a:r>
            <a:endParaRPr sz="1500"/>
          </a:p>
          <a:p>
            <a:pPr indent="-349250" lvl="1" marL="914400" rtl="0" algn="l">
              <a:spcBef>
                <a:spcPts val="0"/>
              </a:spcBef>
              <a:spcAft>
                <a:spcPts val="0"/>
              </a:spcAft>
              <a:buSzPts val="1900"/>
              <a:buChar char="-"/>
            </a:pPr>
            <a:r>
              <a:rPr lang="en" sz="1500"/>
              <a:t>14 interviews total, 10-20 minutes</a:t>
            </a:r>
            <a:endParaRPr sz="1500"/>
          </a:p>
          <a:p>
            <a:pPr indent="-349250" lvl="1" marL="914400" rtl="0" algn="l">
              <a:spcBef>
                <a:spcPts val="0"/>
              </a:spcBef>
              <a:spcAft>
                <a:spcPts val="0"/>
              </a:spcAft>
              <a:buSzPts val="1900"/>
              <a:buChar char="-"/>
            </a:pPr>
            <a:r>
              <a:rPr lang="en" sz="1500"/>
              <a:t>P</a:t>
            </a:r>
            <a:r>
              <a:rPr lang="en" sz="1500"/>
              <a:t>ersonal friends, members of queer spaces that I participate in, classmates from Geog 431</a:t>
            </a:r>
            <a:endParaRPr sz="1500"/>
          </a:p>
          <a:p>
            <a:pPr indent="-349250" lvl="1" marL="914400" rtl="0" algn="l">
              <a:spcBef>
                <a:spcPts val="0"/>
              </a:spcBef>
              <a:spcAft>
                <a:spcPts val="0"/>
              </a:spcAft>
              <a:buSzPts val="1900"/>
              <a:buChar char="-"/>
            </a:pPr>
            <a:r>
              <a:rPr lang="en" sz="1500"/>
              <a:t>Diversifying the pool: trans, non-binary, asexual, and BIPOC interviewees</a:t>
            </a:r>
            <a:endParaRPr sz="1500"/>
          </a:p>
          <a:p>
            <a:pPr indent="-349250" lvl="0" marL="457200" rtl="0" algn="l">
              <a:spcBef>
                <a:spcPts val="0"/>
              </a:spcBef>
              <a:spcAft>
                <a:spcPts val="0"/>
              </a:spcAft>
              <a:buSzPts val="1900"/>
              <a:buChar char="-"/>
            </a:pPr>
            <a:r>
              <a:rPr lang="en" sz="1500"/>
              <a:t>First, more general questions about identity, belonging, safety, and queer joy. Then, interviewees presented with a map of the U District area and asked to color in locations that reminded them of queer joy and locations of uncomfortability.</a:t>
            </a:r>
            <a:endParaRPr sz="1500"/>
          </a:p>
        </p:txBody>
      </p:sp>
      <p:pic>
        <p:nvPicPr>
          <p:cNvPr id="164" name="Google Shape;164;p34"/>
          <p:cNvPicPr preferRelativeResize="0"/>
          <p:nvPr/>
        </p:nvPicPr>
        <p:blipFill>
          <a:blip r:embed="rId3">
            <a:alphaModFix/>
          </a:blip>
          <a:stretch>
            <a:fillRect/>
          </a:stretch>
        </p:blipFill>
        <p:spPr>
          <a:xfrm>
            <a:off x="5404800" y="117500"/>
            <a:ext cx="3586800" cy="3942070"/>
          </a:xfrm>
          <a:prstGeom prst="rect">
            <a:avLst/>
          </a:prstGeom>
          <a:noFill/>
          <a:ln>
            <a:noFill/>
          </a:ln>
        </p:spPr>
      </p:pic>
      <p:pic>
        <p:nvPicPr>
          <p:cNvPr id="165" name="Google Shape;165;p34"/>
          <p:cNvPicPr preferRelativeResize="0"/>
          <p:nvPr/>
        </p:nvPicPr>
        <p:blipFill>
          <a:blip r:embed="rId4">
            <a:alphaModFix/>
          </a:blip>
          <a:stretch>
            <a:fillRect/>
          </a:stretch>
        </p:blipFill>
        <p:spPr>
          <a:xfrm>
            <a:off x="6932475" y="4058200"/>
            <a:ext cx="2211524" cy="952650"/>
          </a:xfrm>
          <a:prstGeom prst="rect">
            <a:avLst/>
          </a:prstGeom>
          <a:noFill/>
          <a:ln>
            <a:noFill/>
          </a:ln>
        </p:spPr>
      </p:pic>
      <p:sp>
        <p:nvSpPr>
          <p:cNvPr id="166" name="Google Shape;166;p34"/>
          <p:cNvSpPr txBox="1"/>
          <p:nvPr>
            <p:ph idx="4294967295" type="body"/>
          </p:nvPr>
        </p:nvSpPr>
        <p:spPr>
          <a:xfrm>
            <a:off x="5349417" y="4030722"/>
            <a:ext cx="1614000" cy="496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Catamaran"/>
                <a:ea typeface="Catamaran"/>
                <a:cs typeface="Catamaran"/>
                <a:sym typeface="Catamaran"/>
              </a:rPr>
              <a:t>My colored in map of U District</a:t>
            </a:r>
            <a:endParaRPr b="1" sz="800">
              <a:latin typeface="Catamaran"/>
              <a:ea typeface="Catamaran"/>
              <a:cs typeface="Catamaran"/>
              <a:sym typeface="Catamar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5"/>
          <p:cNvSpPr txBox="1"/>
          <p:nvPr>
            <p:ph idx="2" type="ctrTitle"/>
          </p:nvPr>
        </p:nvSpPr>
        <p:spPr>
          <a:xfrm>
            <a:off x="4213664" y="765825"/>
            <a:ext cx="26979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After Presenting Map</a:t>
            </a:r>
            <a:endParaRPr/>
          </a:p>
        </p:txBody>
      </p:sp>
      <p:sp>
        <p:nvSpPr>
          <p:cNvPr id="172" name="Google Shape;172;p35"/>
          <p:cNvSpPr txBox="1"/>
          <p:nvPr>
            <p:ph idx="1" type="subTitle"/>
          </p:nvPr>
        </p:nvSpPr>
        <p:spPr>
          <a:xfrm>
            <a:off x="479472" y="1410850"/>
            <a:ext cx="3307200" cy="537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lang="en" sz="1300"/>
              <a:t>Describe your identity (gender, sexual orientation, passions, what makes you you).</a:t>
            </a:r>
            <a:endParaRPr sz="1300"/>
          </a:p>
          <a:p>
            <a:pPr indent="-311150" lvl="0" marL="457200" rtl="0" algn="l">
              <a:spcBef>
                <a:spcPts val="0"/>
              </a:spcBef>
              <a:spcAft>
                <a:spcPts val="0"/>
              </a:spcAft>
              <a:buSzPts val="1300"/>
              <a:buAutoNum type="arabicPeriod"/>
            </a:pPr>
            <a:r>
              <a:rPr lang="en" sz="1300"/>
              <a:t>How does your identity impact the way you interact with your environment and others around you in public?</a:t>
            </a:r>
            <a:endParaRPr sz="1300"/>
          </a:p>
          <a:p>
            <a:pPr indent="-311150" lvl="0" marL="457200" rtl="0" algn="l">
              <a:spcBef>
                <a:spcPts val="0"/>
              </a:spcBef>
              <a:spcAft>
                <a:spcPts val="0"/>
              </a:spcAft>
              <a:buSzPts val="1300"/>
              <a:buAutoNum type="arabicPeriod"/>
            </a:pPr>
            <a:r>
              <a:rPr lang="en" sz="1300"/>
              <a:t>What factors play into whether or not you feel safe as a queer person in different settings?</a:t>
            </a:r>
            <a:endParaRPr sz="1300"/>
          </a:p>
          <a:p>
            <a:pPr indent="-311150" lvl="0" marL="457200" rtl="0" algn="l">
              <a:spcBef>
                <a:spcPts val="0"/>
              </a:spcBef>
              <a:spcAft>
                <a:spcPts val="0"/>
              </a:spcAft>
              <a:buSzPts val="1300"/>
              <a:buAutoNum type="arabicPeriod"/>
            </a:pPr>
            <a:r>
              <a:rPr lang="en" sz="1300"/>
              <a:t>Do you feel queer belonging at UW/U District? Why/why not?</a:t>
            </a:r>
            <a:endParaRPr sz="1300"/>
          </a:p>
          <a:p>
            <a:pPr indent="-311150" lvl="0" marL="457200" rtl="0" algn="l">
              <a:spcBef>
                <a:spcPts val="0"/>
              </a:spcBef>
              <a:spcAft>
                <a:spcPts val="0"/>
              </a:spcAft>
              <a:buSzPts val="1300"/>
              <a:buAutoNum type="arabicPeriod"/>
            </a:pPr>
            <a:r>
              <a:rPr lang="en" sz="1300"/>
              <a:t>Are there any specific organizations or spaces that you have found queer belonging in at UW/U District?</a:t>
            </a:r>
            <a:endParaRPr sz="1300"/>
          </a:p>
          <a:p>
            <a:pPr indent="-311150" lvl="0" marL="457200" rtl="0" algn="l">
              <a:spcBef>
                <a:spcPts val="0"/>
              </a:spcBef>
              <a:spcAft>
                <a:spcPts val="0"/>
              </a:spcAft>
              <a:buSzPts val="1300"/>
              <a:buAutoNum type="arabicPeriod"/>
            </a:pPr>
            <a:r>
              <a:rPr lang="en" sz="1300"/>
              <a:t>What does queer joy mean to you?</a:t>
            </a:r>
            <a:endParaRPr sz="1300"/>
          </a:p>
        </p:txBody>
      </p:sp>
      <p:sp>
        <p:nvSpPr>
          <p:cNvPr id="173" name="Google Shape;173;p35"/>
          <p:cNvSpPr txBox="1"/>
          <p:nvPr>
            <p:ph type="ctrTitle"/>
          </p:nvPr>
        </p:nvSpPr>
        <p:spPr>
          <a:xfrm>
            <a:off x="631875" y="76582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Interview Questions</a:t>
            </a:r>
            <a:endParaRPr/>
          </a:p>
        </p:txBody>
      </p:sp>
      <p:sp>
        <p:nvSpPr>
          <p:cNvPr id="174" name="Google Shape;174;p35"/>
          <p:cNvSpPr txBox="1"/>
          <p:nvPr>
            <p:ph idx="3" type="subTitle"/>
          </p:nvPr>
        </p:nvSpPr>
        <p:spPr>
          <a:xfrm>
            <a:off x="4061275" y="1410850"/>
            <a:ext cx="3307200" cy="745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AutoNum type="arabicPeriod"/>
            </a:pPr>
            <a:r>
              <a:rPr lang="en" sz="1300"/>
              <a:t>Are there any specific locations you associate with positive queer memories/queer joy? This could be regarding belonging, community, memories, etc.?</a:t>
            </a:r>
            <a:endParaRPr sz="1300"/>
          </a:p>
          <a:p>
            <a:pPr indent="-311150" lvl="0" marL="457200" rtl="0" algn="l">
              <a:spcBef>
                <a:spcPts val="0"/>
              </a:spcBef>
              <a:spcAft>
                <a:spcPts val="0"/>
              </a:spcAft>
              <a:buSzPts val="1300"/>
              <a:buAutoNum type="arabicPeriod"/>
            </a:pPr>
            <a:r>
              <a:rPr lang="en" sz="1300"/>
              <a:t>What is special to you about these places?</a:t>
            </a:r>
            <a:endParaRPr sz="1300"/>
          </a:p>
          <a:p>
            <a:pPr indent="-311150" lvl="0" marL="457200" rtl="0" algn="l">
              <a:spcBef>
                <a:spcPts val="0"/>
              </a:spcBef>
              <a:spcAft>
                <a:spcPts val="0"/>
              </a:spcAft>
              <a:buSzPts val="1300"/>
              <a:buAutoNum type="arabicPeriod"/>
            </a:pPr>
            <a:r>
              <a:rPr lang="en" sz="1300"/>
              <a:t>Are there any spaces where you have felt particularly unwelcome or uncomfortable because of your queer identity?</a:t>
            </a:r>
            <a:endParaRPr sz="1300"/>
          </a:p>
          <a:p>
            <a:pPr indent="-311150" lvl="0" marL="457200" rtl="0" algn="l">
              <a:spcBef>
                <a:spcPts val="0"/>
              </a:spcBef>
              <a:spcAft>
                <a:spcPts val="0"/>
              </a:spcAft>
              <a:buSzPts val="1300"/>
              <a:buAutoNum type="arabicPeriod"/>
            </a:pPr>
            <a:r>
              <a:rPr lang="en" sz="1300"/>
              <a:t>How have other identities you have (gender, race, age, family, education) impacted these experiences of belonging or unacceptance?</a:t>
            </a:r>
            <a:endParaRPr sz="1300"/>
          </a:p>
        </p:txBody>
      </p:sp>
      <p:sp>
        <p:nvSpPr>
          <p:cNvPr id="175" name="Google Shape;175;p3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Interview Process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Queer Joy Map</a:t>
            </a:r>
            <a:endParaRPr/>
          </a:p>
        </p:txBody>
      </p:sp>
      <p:sp>
        <p:nvSpPr>
          <p:cNvPr id="181" name="Google Shape;181;p36"/>
          <p:cNvSpPr txBox="1"/>
          <p:nvPr>
            <p:ph idx="1" type="subTitle"/>
          </p:nvPr>
        </p:nvSpPr>
        <p:spPr>
          <a:xfrm>
            <a:off x="720000" y="1424050"/>
            <a:ext cx="3703500" cy="22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This storymap shows how UW students’ experiences of queer joy are geographically distributed in U District. The map includes images, definitions of queer joy, poems, brief stories, and experiences with student organizations.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When getting feedback from my interviewees, the most rewarding part was hearing how meaningful seeing this project was to them, and how it made them happy seeing that queer joy is all around us.</a:t>
            </a:r>
            <a:endParaRPr sz="1500"/>
          </a:p>
        </p:txBody>
      </p:sp>
      <p:pic>
        <p:nvPicPr>
          <p:cNvPr id="182" name="Google Shape;182;p36"/>
          <p:cNvPicPr preferRelativeResize="0"/>
          <p:nvPr/>
        </p:nvPicPr>
        <p:blipFill rotWithShape="1">
          <a:blip r:embed="rId3">
            <a:alphaModFix/>
          </a:blip>
          <a:srcRect b="10128" l="0" r="11237" t="0"/>
          <a:stretch/>
        </p:blipFill>
        <p:spPr>
          <a:xfrm>
            <a:off x="4792250" y="368176"/>
            <a:ext cx="4188750" cy="44071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7"/>
          <p:cNvPicPr preferRelativeResize="0"/>
          <p:nvPr/>
        </p:nvPicPr>
        <p:blipFill>
          <a:blip r:embed="rId3">
            <a:alphaModFix/>
          </a:blip>
          <a:stretch>
            <a:fillRect/>
          </a:stretch>
        </p:blipFill>
        <p:spPr>
          <a:xfrm>
            <a:off x="483863" y="152400"/>
            <a:ext cx="8176287" cy="4838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8"/>
          <p:cNvPicPr preferRelativeResize="0"/>
          <p:nvPr/>
        </p:nvPicPr>
        <p:blipFill>
          <a:blip r:embed="rId3">
            <a:alphaModFix/>
          </a:blip>
          <a:stretch>
            <a:fillRect/>
          </a:stretch>
        </p:blipFill>
        <p:spPr>
          <a:xfrm>
            <a:off x="585813" y="152400"/>
            <a:ext cx="7972372"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9"/>
          <p:cNvPicPr preferRelativeResize="0"/>
          <p:nvPr/>
        </p:nvPicPr>
        <p:blipFill>
          <a:blip r:embed="rId3">
            <a:alphaModFix/>
          </a:blip>
          <a:stretch>
            <a:fillRect/>
          </a:stretch>
        </p:blipFill>
        <p:spPr>
          <a:xfrm>
            <a:off x="559988" y="152400"/>
            <a:ext cx="8024013"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40" title="frame (1).png"/>
          <p:cNvPicPr preferRelativeResize="0"/>
          <p:nvPr/>
        </p:nvPicPr>
        <p:blipFill>
          <a:blip r:embed="rId3">
            <a:alphaModFix/>
          </a:blip>
          <a:stretch>
            <a:fillRect/>
          </a:stretch>
        </p:blipFill>
        <p:spPr>
          <a:xfrm>
            <a:off x="2152650" y="-76200"/>
            <a:ext cx="4838702" cy="4838702"/>
          </a:xfrm>
          <a:prstGeom prst="rect">
            <a:avLst/>
          </a:prstGeom>
          <a:noFill/>
          <a:ln>
            <a:noFill/>
          </a:ln>
        </p:spPr>
      </p:pic>
      <p:sp>
        <p:nvSpPr>
          <p:cNvPr id="203" name="Google Shape;203;p40"/>
          <p:cNvSpPr txBox="1"/>
          <p:nvPr>
            <p:ph type="title"/>
          </p:nvPr>
        </p:nvSpPr>
        <p:spPr>
          <a:xfrm>
            <a:off x="720000" y="4315025"/>
            <a:ext cx="7704000" cy="57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QR for Queer Joy Map!</a:t>
            </a:r>
            <a:endParaRPr>
              <a:solidFill>
                <a:schemeClr val="dk1"/>
              </a:solidFill>
            </a:endParaRPr>
          </a:p>
        </p:txBody>
      </p:sp>
      <p:sp>
        <p:nvSpPr>
          <p:cNvPr id="204" name="Google Shape;204;p40"/>
          <p:cNvSpPr txBox="1"/>
          <p:nvPr>
            <p:ph idx="4294967295" type="subTitle"/>
          </p:nvPr>
        </p:nvSpPr>
        <p:spPr>
          <a:xfrm>
            <a:off x="79950" y="83725"/>
            <a:ext cx="2632200" cy="88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Catamaran"/>
                <a:ea typeface="Catamaran"/>
                <a:cs typeface="Catamaran"/>
                <a:sym typeface="Catamaran"/>
              </a:rPr>
              <a:t>Any </a:t>
            </a:r>
            <a:r>
              <a:rPr b="1" lang="en" sz="1400">
                <a:latin typeface="Catamaran"/>
                <a:ea typeface="Catamaran"/>
                <a:cs typeface="Catamaran"/>
                <a:sym typeface="Catamaran"/>
              </a:rPr>
              <a:t>f</a:t>
            </a:r>
            <a:r>
              <a:rPr b="1" lang="en" sz="1400">
                <a:latin typeface="Catamaran"/>
                <a:ea typeface="Catamaran"/>
                <a:cs typeface="Catamaran"/>
                <a:sym typeface="Catamaran"/>
              </a:rPr>
              <a:t>ollow </a:t>
            </a:r>
            <a:r>
              <a:rPr b="1" lang="en" sz="1400">
                <a:latin typeface="Catamaran"/>
                <a:ea typeface="Catamaran"/>
                <a:cs typeface="Catamaran"/>
                <a:sym typeface="Catamaran"/>
              </a:rPr>
              <a:t>u</a:t>
            </a:r>
            <a:r>
              <a:rPr b="1" lang="en" sz="1400">
                <a:latin typeface="Catamaran"/>
                <a:ea typeface="Catamaran"/>
                <a:cs typeface="Catamaran"/>
                <a:sym typeface="Catamaran"/>
              </a:rPr>
              <a:t>ps - contact me!</a:t>
            </a:r>
            <a:endParaRPr b="1" sz="1400">
              <a:latin typeface="Catamaran"/>
              <a:ea typeface="Catamaran"/>
              <a:cs typeface="Catamaran"/>
              <a:sym typeface="Catamaran"/>
            </a:endParaRPr>
          </a:p>
          <a:p>
            <a:pPr indent="0" lvl="0" marL="0" rtl="0" algn="l">
              <a:spcBef>
                <a:spcPts val="0"/>
              </a:spcBef>
              <a:spcAft>
                <a:spcPts val="0"/>
              </a:spcAft>
              <a:buNone/>
            </a:pPr>
            <a:r>
              <a:rPr lang="en" sz="1400"/>
              <a:t>Lauren Levenston</a:t>
            </a:r>
            <a:endParaRPr sz="1400"/>
          </a:p>
          <a:p>
            <a:pPr indent="0" lvl="0" marL="0" rtl="0" algn="l">
              <a:spcBef>
                <a:spcPts val="0"/>
              </a:spcBef>
              <a:spcAft>
                <a:spcPts val="0"/>
              </a:spcAft>
              <a:buNone/>
            </a:pPr>
            <a:r>
              <a:rPr lang="en" sz="1400"/>
              <a:t>levens25@uw.edu</a:t>
            </a:r>
            <a:endParaRPr sz="1400"/>
          </a:p>
        </p:txBody>
      </p:sp>
      <p:sp>
        <p:nvSpPr>
          <p:cNvPr id="205" name="Google Shape;205;p40"/>
          <p:cNvSpPr txBox="1"/>
          <p:nvPr>
            <p:ph idx="4294967295" type="subTitle"/>
          </p:nvPr>
        </p:nvSpPr>
        <p:spPr>
          <a:xfrm>
            <a:off x="7064725" y="2129550"/>
            <a:ext cx="2429400" cy="88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Scan to view interactive storymap!</a:t>
            </a:r>
            <a:endParaRPr sz="1400"/>
          </a:p>
        </p:txBody>
      </p:sp>
      <p:sp>
        <p:nvSpPr>
          <p:cNvPr id="206" name="Google Shape;206;p40"/>
          <p:cNvSpPr txBox="1"/>
          <p:nvPr>
            <p:ph idx="4294967295" type="subTitle"/>
          </p:nvPr>
        </p:nvSpPr>
        <p:spPr>
          <a:xfrm>
            <a:off x="6723125" y="2226947"/>
            <a:ext cx="642000" cy="42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 </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