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59" r:id="rId4"/>
    <p:sldId id="260" r:id="rId5"/>
    <p:sldId id="267" r:id="rId6"/>
    <p:sldId id="262" r:id="rId7"/>
    <p:sldId id="268" r:id="rId8"/>
    <p:sldId id="269" r:id="rId9"/>
    <p:sldId id="270" r:id="rId10"/>
    <p:sldId id="271" r:id="rId11"/>
    <p:sldId id="272" r:id="rId12"/>
    <p:sldId id="273" r:id="rId13"/>
    <p:sldId id="275" r:id="rId14"/>
    <p:sldId id="263" r:id="rId15"/>
    <p:sldId id="264" r:id="rId16"/>
    <p:sldId id="266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0AFA2E-D57A-4429-87D9-E6D129B730AC}" v="1" dt="2023-05-22T17:23:10.617"/>
    <p1510:client id="{C7EC3140-4D42-419C-8E31-FE491A222429}" v="12" dt="2023-05-23T02:45:43.687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>
      <p:cViewPr>
        <p:scale>
          <a:sx n="81" d="100"/>
          <a:sy n="81" d="100"/>
        </p:scale>
        <p:origin x="164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ndy Eckman" userId="cf66fdd3d5eeaac9" providerId="LiveId" clId="{C7EC3140-4D42-419C-8E31-FE491A222429}"/>
    <pc:docChg chg="undo custSel addSld delSld modSld sldOrd">
      <pc:chgData name="Brandy Eckman" userId="cf66fdd3d5eeaac9" providerId="LiveId" clId="{C7EC3140-4D42-419C-8E31-FE491A222429}" dt="2023-05-23T02:46:18.364" v="2888" actId="26606"/>
      <pc:docMkLst>
        <pc:docMk/>
      </pc:docMkLst>
      <pc:sldChg chg="modSp mod">
        <pc:chgData name="Brandy Eckman" userId="cf66fdd3d5eeaac9" providerId="LiveId" clId="{C7EC3140-4D42-419C-8E31-FE491A222429}" dt="2023-05-22T23:41:21.930" v="2421" actId="113"/>
        <pc:sldMkLst>
          <pc:docMk/>
          <pc:sldMk cId="2142729111" sldId="256"/>
        </pc:sldMkLst>
        <pc:spChg chg="mod">
          <ac:chgData name="Brandy Eckman" userId="cf66fdd3d5eeaac9" providerId="LiveId" clId="{C7EC3140-4D42-419C-8E31-FE491A222429}" dt="2023-05-22T23:41:21.930" v="2421" actId="113"/>
          <ac:spMkLst>
            <pc:docMk/>
            <pc:sldMk cId="2142729111" sldId="256"/>
            <ac:spMk id="2" creationId="{00000000-0000-0000-0000-000000000000}"/>
          </ac:spMkLst>
        </pc:spChg>
      </pc:sldChg>
      <pc:sldChg chg="addSp delSp modSp mod setBg setClrOvrMap">
        <pc:chgData name="Brandy Eckman" userId="cf66fdd3d5eeaac9" providerId="LiveId" clId="{C7EC3140-4D42-419C-8E31-FE491A222429}" dt="2023-05-23T02:27:59.664" v="2778" actId="20577"/>
        <pc:sldMkLst>
          <pc:docMk/>
          <pc:sldMk cId="682195269" sldId="257"/>
        </pc:sldMkLst>
        <pc:spChg chg="mod">
          <ac:chgData name="Brandy Eckman" userId="cf66fdd3d5eeaac9" providerId="LiveId" clId="{C7EC3140-4D42-419C-8E31-FE491A222429}" dt="2023-05-22T23:41:16.343" v="2420" actId="113"/>
          <ac:spMkLst>
            <pc:docMk/>
            <pc:sldMk cId="682195269" sldId="257"/>
            <ac:spMk id="2" creationId="{00000000-0000-0000-0000-000000000000}"/>
          </ac:spMkLst>
        </pc:spChg>
        <pc:spChg chg="mod">
          <ac:chgData name="Brandy Eckman" userId="cf66fdd3d5eeaac9" providerId="LiveId" clId="{C7EC3140-4D42-419C-8E31-FE491A222429}" dt="2023-05-23T02:27:59.664" v="2778" actId="20577"/>
          <ac:spMkLst>
            <pc:docMk/>
            <pc:sldMk cId="682195269" sldId="257"/>
            <ac:spMk id="3" creationId="{00000000-0000-0000-0000-000000000000}"/>
          </ac:spMkLst>
        </pc:spChg>
        <pc:spChg chg="add del">
          <ac:chgData name="Brandy Eckman" userId="cf66fdd3d5eeaac9" providerId="LiveId" clId="{C7EC3140-4D42-419C-8E31-FE491A222429}" dt="2023-05-22T20:42:46.468" v="268" actId="26606"/>
          <ac:spMkLst>
            <pc:docMk/>
            <pc:sldMk cId="682195269" sldId="257"/>
            <ac:spMk id="9" creationId="{39EE869B-085D-43B3-AED8-9B065561249F}"/>
          </ac:spMkLst>
        </pc:spChg>
        <pc:spChg chg="add del">
          <ac:chgData name="Brandy Eckman" userId="cf66fdd3d5eeaac9" providerId="LiveId" clId="{C7EC3140-4D42-419C-8E31-FE491A222429}" dt="2023-05-22T20:42:46.468" v="268" actId="26606"/>
          <ac:spMkLst>
            <pc:docMk/>
            <pc:sldMk cId="682195269" sldId="257"/>
            <ac:spMk id="11" creationId="{C54E744A-A072-47AF-981A-37186176C2CC}"/>
          </ac:spMkLst>
        </pc:spChg>
        <pc:spChg chg="add del">
          <ac:chgData name="Brandy Eckman" userId="cf66fdd3d5eeaac9" providerId="LiveId" clId="{C7EC3140-4D42-419C-8E31-FE491A222429}" dt="2023-05-22T20:42:46.468" v="268" actId="26606"/>
          <ac:spMkLst>
            <pc:docMk/>
            <pc:sldMk cId="682195269" sldId="257"/>
            <ac:spMk id="13" creationId="{F0254341-1068-4FB7-8AEF-220C6EB4101F}"/>
          </ac:spMkLst>
        </pc:spChg>
        <pc:spChg chg="add del">
          <ac:chgData name="Brandy Eckman" userId="cf66fdd3d5eeaac9" providerId="LiveId" clId="{C7EC3140-4D42-419C-8E31-FE491A222429}" dt="2023-05-22T20:42:48.858" v="270" actId="26606"/>
          <ac:spMkLst>
            <pc:docMk/>
            <pc:sldMk cId="682195269" sldId="257"/>
            <ac:spMk id="15" creationId="{93262980-E907-4930-9E6E-3DC2025CE757}"/>
          </ac:spMkLst>
        </pc:spChg>
        <pc:spChg chg="add del">
          <ac:chgData name="Brandy Eckman" userId="cf66fdd3d5eeaac9" providerId="LiveId" clId="{C7EC3140-4D42-419C-8E31-FE491A222429}" dt="2023-05-22T20:42:48.858" v="270" actId="26606"/>
          <ac:spMkLst>
            <pc:docMk/>
            <pc:sldMk cId="682195269" sldId="257"/>
            <ac:spMk id="16" creationId="{AFD53EBD-B361-45AD-8ABF-9270B20B4AFE}"/>
          </ac:spMkLst>
        </pc:spChg>
        <pc:spChg chg="add del">
          <ac:chgData name="Brandy Eckman" userId="cf66fdd3d5eeaac9" providerId="LiveId" clId="{C7EC3140-4D42-419C-8E31-FE491A222429}" dt="2023-05-22T20:42:48.858" v="270" actId="26606"/>
          <ac:spMkLst>
            <pc:docMk/>
            <pc:sldMk cId="682195269" sldId="257"/>
            <ac:spMk id="17" creationId="{DA1A4CE7-6399-4B37-ACE2-CFC4B4077B51}"/>
          </ac:spMkLst>
        </pc:spChg>
        <pc:spChg chg="add">
          <ac:chgData name="Brandy Eckman" userId="cf66fdd3d5eeaac9" providerId="LiveId" clId="{C7EC3140-4D42-419C-8E31-FE491A222429}" dt="2023-05-22T20:42:48.865" v="271" actId="26606"/>
          <ac:spMkLst>
            <pc:docMk/>
            <pc:sldMk cId="682195269" sldId="257"/>
            <ac:spMk id="19" creationId="{39EE869B-085D-43B3-AED8-9B065561249F}"/>
          </ac:spMkLst>
        </pc:spChg>
        <pc:spChg chg="add">
          <ac:chgData name="Brandy Eckman" userId="cf66fdd3d5eeaac9" providerId="LiveId" clId="{C7EC3140-4D42-419C-8E31-FE491A222429}" dt="2023-05-22T20:42:48.865" v="271" actId="26606"/>
          <ac:spMkLst>
            <pc:docMk/>
            <pc:sldMk cId="682195269" sldId="257"/>
            <ac:spMk id="20" creationId="{C54E744A-A072-47AF-981A-37186176C2CC}"/>
          </ac:spMkLst>
        </pc:spChg>
        <pc:spChg chg="add">
          <ac:chgData name="Brandy Eckman" userId="cf66fdd3d5eeaac9" providerId="LiveId" clId="{C7EC3140-4D42-419C-8E31-FE491A222429}" dt="2023-05-22T20:42:48.865" v="271" actId="26606"/>
          <ac:spMkLst>
            <pc:docMk/>
            <pc:sldMk cId="682195269" sldId="257"/>
            <ac:spMk id="21" creationId="{F0254341-1068-4FB7-8AEF-220C6EB4101F}"/>
          </ac:spMkLst>
        </pc:spChg>
        <pc:picChg chg="mod ord">
          <ac:chgData name="Brandy Eckman" userId="cf66fdd3d5eeaac9" providerId="LiveId" clId="{C7EC3140-4D42-419C-8E31-FE491A222429}" dt="2023-05-22T20:42:48.865" v="271" actId="26606"/>
          <ac:picMkLst>
            <pc:docMk/>
            <pc:sldMk cId="682195269" sldId="257"/>
            <ac:picMk id="4" creationId="{286AB783-7366-D65B-3EFA-C564F0604C66}"/>
          </ac:picMkLst>
        </pc:picChg>
      </pc:sldChg>
      <pc:sldChg chg="modSp mod">
        <pc:chgData name="Brandy Eckman" userId="cf66fdd3d5eeaac9" providerId="LiveId" clId="{C7EC3140-4D42-419C-8E31-FE491A222429}" dt="2023-05-23T02:35:01.596" v="2840" actId="20577"/>
        <pc:sldMkLst>
          <pc:docMk/>
          <pc:sldMk cId="1180589104" sldId="259"/>
        </pc:sldMkLst>
        <pc:spChg chg="mod">
          <ac:chgData name="Brandy Eckman" userId="cf66fdd3d5eeaac9" providerId="LiveId" clId="{C7EC3140-4D42-419C-8E31-FE491A222429}" dt="2023-05-22T23:41:07.810" v="2419" actId="113"/>
          <ac:spMkLst>
            <pc:docMk/>
            <pc:sldMk cId="1180589104" sldId="259"/>
            <ac:spMk id="2" creationId="{00000000-0000-0000-0000-000000000000}"/>
          </ac:spMkLst>
        </pc:spChg>
        <pc:spChg chg="mod">
          <ac:chgData name="Brandy Eckman" userId="cf66fdd3d5eeaac9" providerId="LiveId" clId="{C7EC3140-4D42-419C-8E31-FE491A222429}" dt="2023-05-23T02:35:01.596" v="2840" actId="20577"/>
          <ac:spMkLst>
            <pc:docMk/>
            <pc:sldMk cId="1180589104" sldId="259"/>
            <ac:spMk id="3" creationId="{00000000-0000-0000-0000-000000000000}"/>
          </ac:spMkLst>
        </pc:spChg>
      </pc:sldChg>
      <pc:sldChg chg="addSp modSp mod">
        <pc:chgData name="Brandy Eckman" userId="cf66fdd3d5eeaac9" providerId="LiveId" clId="{C7EC3140-4D42-419C-8E31-FE491A222429}" dt="2023-05-23T02:29:00.026" v="2807" actId="14100"/>
        <pc:sldMkLst>
          <pc:docMk/>
          <pc:sldMk cId="2426022026" sldId="260"/>
        </pc:sldMkLst>
        <pc:spChg chg="mod">
          <ac:chgData name="Brandy Eckman" userId="cf66fdd3d5eeaac9" providerId="LiveId" clId="{C7EC3140-4D42-419C-8E31-FE491A222429}" dt="2023-05-22T23:41:28.774" v="2422" actId="113"/>
          <ac:spMkLst>
            <pc:docMk/>
            <pc:sldMk cId="2426022026" sldId="260"/>
            <ac:spMk id="2" creationId="{00000000-0000-0000-0000-000000000000}"/>
          </ac:spMkLst>
        </pc:spChg>
        <pc:spChg chg="mod">
          <ac:chgData name="Brandy Eckman" userId="cf66fdd3d5eeaac9" providerId="LiveId" clId="{C7EC3140-4D42-419C-8E31-FE491A222429}" dt="2023-05-23T02:29:00.026" v="2807" actId="14100"/>
          <ac:spMkLst>
            <pc:docMk/>
            <pc:sldMk cId="2426022026" sldId="260"/>
            <ac:spMk id="5" creationId="{00000000-0000-0000-0000-000000000000}"/>
          </ac:spMkLst>
        </pc:spChg>
        <pc:spChg chg="add">
          <ac:chgData name="Brandy Eckman" userId="cf66fdd3d5eeaac9" providerId="LiveId" clId="{C7EC3140-4D42-419C-8E31-FE491A222429}" dt="2023-05-22T20:42:11.860" v="265" actId="26606"/>
          <ac:spMkLst>
            <pc:docMk/>
            <pc:sldMk cId="2426022026" sldId="260"/>
            <ac:spMk id="41" creationId="{DE91395A-2D18-4AF6-A0AC-AAA7189FED11}"/>
          </ac:spMkLst>
        </pc:spChg>
        <pc:spChg chg="add">
          <ac:chgData name="Brandy Eckman" userId="cf66fdd3d5eeaac9" providerId="LiveId" clId="{C7EC3140-4D42-419C-8E31-FE491A222429}" dt="2023-05-22T20:42:11.860" v="265" actId="26606"/>
          <ac:spMkLst>
            <pc:docMk/>
            <pc:sldMk cId="2426022026" sldId="260"/>
            <ac:spMk id="55" creationId="{A57352BE-A213-4040-BE8E-D4A925AD9DF8}"/>
          </ac:spMkLst>
        </pc:spChg>
        <pc:spChg chg="add">
          <ac:chgData name="Brandy Eckman" userId="cf66fdd3d5eeaac9" providerId="LiveId" clId="{C7EC3140-4D42-419C-8E31-FE491A222429}" dt="2023-05-22T20:42:11.860" v="265" actId="26606"/>
          <ac:spMkLst>
            <pc:docMk/>
            <pc:sldMk cId="2426022026" sldId="260"/>
            <ac:spMk id="69" creationId="{93262980-E907-4930-9E6E-3DC2025CE757}"/>
          </ac:spMkLst>
        </pc:spChg>
        <pc:spChg chg="add">
          <ac:chgData name="Brandy Eckman" userId="cf66fdd3d5eeaac9" providerId="LiveId" clId="{C7EC3140-4D42-419C-8E31-FE491A222429}" dt="2023-05-22T20:42:11.860" v="265" actId="26606"/>
          <ac:spMkLst>
            <pc:docMk/>
            <pc:sldMk cId="2426022026" sldId="260"/>
            <ac:spMk id="71" creationId="{AFD53EBD-B361-45AD-8ABF-9270B20B4AFE}"/>
          </ac:spMkLst>
        </pc:spChg>
        <pc:spChg chg="add">
          <ac:chgData name="Brandy Eckman" userId="cf66fdd3d5eeaac9" providerId="LiveId" clId="{C7EC3140-4D42-419C-8E31-FE491A222429}" dt="2023-05-22T20:42:11.860" v="265" actId="26606"/>
          <ac:spMkLst>
            <pc:docMk/>
            <pc:sldMk cId="2426022026" sldId="260"/>
            <ac:spMk id="73" creationId="{DA1A4CE7-6399-4B37-ACE2-CFC4B4077B51}"/>
          </ac:spMkLst>
        </pc:spChg>
        <pc:grpChg chg="add">
          <ac:chgData name="Brandy Eckman" userId="cf66fdd3d5eeaac9" providerId="LiveId" clId="{C7EC3140-4D42-419C-8E31-FE491A222429}" dt="2023-05-22T20:42:11.860" v="265" actId="26606"/>
          <ac:grpSpMkLst>
            <pc:docMk/>
            <pc:sldMk cId="2426022026" sldId="260"/>
            <ac:grpSpMk id="39" creationId="{7398C59F-5A18-487B-91D6-B955AACF2E50}"/>
          </ac:grpSpMkLst>
        </pc:grpChg>
        <pc:grpChg chg="add">
          <ac:chgData name="Brandy Eckman" userId="cf66fdd3d5eeaac9" providerId="LiveId" clId="{C7EC3140-4D42-419C-8E31-FE491A222429}" dt="2023-05-22T20:42:11.860" v="265" actId="26606"/>
          <ac:grpSpMkLst>
            <pc:docMk/>
            <pc:sldMk cId="2426022026" sldId="260"/>
            <ac:grpSpMk id="40" creationId="{520234FB-542E-4550-9C2F-1B56FD41A1CA}"/>
          </ac:grpSpMkLst>
        </pc:grpChg>
        <pc:picChg chg="mod">
          <ac:chgData name="Brandy Eckman" userId="cf66fdd3d5eeaac9" providerId="LiveId" clId="{C7EC3140-4D42-419C-8E31-FE491A222429}" dt="2023-05-22T20:42:11.860" v="265" actId="26606"/>
          <ac:picMkLst>
            <pc:docMk/>
            <pc:sldMk cId="2426022026" sldId="260"/>
            <ac:picMk id="37" creationId="{160BB9F4-5E82-8FE9-3B09-5CB07AFE5BCA}"/>
          </ac:picMkLst>
        </pc:picChg>
      </pc:sldChg>
      <pc:sldChg chg="addSp delSp modSp mod">
        <pc:chgData name="Brandy Eckman" userId="cf66fdd3d5eeaac9" providerId="LiveId" clId="{C7EC3140-4D42-419C-8E31-FE491A222429}" dt="2023-05-23T02:36:49.965" v="2862" actId="20577"/>
        <pc:sldMkLst>
          <pc:docMk/>
          <pc:sldMk cId="3387061768" sldId="262"/>
        </pc:sldMkLst>
        <pc:spChg chg="mod">
          <ac:chgData name="Brandy Eckman" userId="cf66fdd3d5eeaac9" providerId="LiveId" clId="{C7EC3140-4D42-419C-8E31-FE491A222429}" dt="2023-05-23T02:36:49.965" v="2862" actId="20577"/>
          <ac:spMkLst>
            <pc:docMk/>
            <pc:sldMk cId="3387061768" sldId="262"/>
            <ac:spMk id="2" creationId="{00000000-0000-0000-0000-000000000000}"/>
          </ac:spMkLst>
        </pc:spChg>
        <pc:spChg chg="del">
          <ac:chgData name="Brandy Eckman" userId="cf66fdd3d5eeaac9" providerId="LiveId" clId="{C7EC3140-4D42-419C-8E31-FE491A222429}" dt="2023-05-22T20:43:43.957" v="301" actId="478"/>
          <ac:spMkLst>
            <pc:docMk/>
            <pc:sldMk cId="3387061768" sldId="262"/>
            <ac:spMk id="7" creationId="{00000000-0000-0000-0000-000000000000}"/>
          </ac:spMkLst>
        </pc:spChg>
        <pc:spChg chg="del">
          <ac:chgData name="Brandy Eckman" userId="cf66fdd3d5eeaac9" providerId="LiveId" clId="{C7EC3140-4D42-419C-8E31-FE491A222429}" dt="2023-05-22T20:43:47.515" v="302" actId="478"/>
          <ac:spMkLst>
            <pc:docMk/>
            <pc:sldMk cId="3387061768" sldId="262"/>
            <ac:spMk id="8" creationId="{00000000-0000-0000-0000-000000000000}"/>
          </ac:spMkLst>
        </pc:spChg>
        <pc:spChg chg="del">
          <ac:chgData name="Brandy Eckman" userId="cf66fdd3d5eeaac9" providerId="LiveId" clId="{C7EC3140-4D42-419C-8E31-FE491A222429}" dt="2023-05-22T20:43:49.594" v="303" actId="478"/>
          <ac:spMkLst>
            <pc:docMk/>
            <pc:sldMk cId="3387061768" sldId="262"/>
            <ac:spMk id="9" creationId="{00000000-0000-0000-0000-000000000000}"/>
          </ac:spMkLst>
        </pc:spChg>
        <pc:spChg chg="del">
          <ac:chgData name="Brandy Eckman" userId="cf66fdd3d5eeaac9" providerId="LiveId" clId="{C7EC3140-4D42-419C-8E31-FE491A222429}" dt="2023-05-22T20:43:54.215" v="304" actId="478"/>
          <ac:spMkLst>
            <pc:docMk/>
            <pc:sldMk cId="3387061768" sldId="262"/>
            <ac:spMk id="10" creationId="{00000000-0000-0000-0000-000000000000}"/>
          </ac:spMkLst>
        </pc:spChg>
        <pc:picChg chg="add mod">
          <ac:chgData name="Brandy Eckman" userId="cf66fdd3d5eeaac9" providerId="LiveId" clId="{C7EC3140-4D42-419C-8E31-FE491A222429}" dt="2023-05-22T21:02:59.080" v="312" actId="14100"/>
          <ac:picMkLst>
            <pc:docMk/>
            <pc:sldMk cId="3387061768" sldId="262"/>
            <ac:picMk id="4" creationId="{9E7F45BB-3EFE-1B28-EA9E-4F777CA1DBF2}"/>
          </ac:picMkLst>
        </pc:picChg>
      </pc:sldChg>
      <pc:sldChg chg="addSp delSp modSp mod setBg">
        <pc:chgData name="Brandy Eckman" userId="cf66fdd3d5eeaac9" providerId="LiveId" clId="{C7EC3140-4D42-419C-8E31-FE491A222429}" dt="2023-05-22T23:42:47.174" v="2435" actId="113"/>
        <pc:sldMkLst>
          <pc:docMk/>
          <pc:sldMk cId="3440500440" sldId="263"/>
        </pc:sldMkLst>
        <pc:spChg chg="mod">
          <ac:chgData name="Brandy Eckman" userId="cf66fdd3d5eeaac9" providerId="LiveId" clId="{C7EC3140-4D42-419C-8E31-FE491A222429}" dt="2023-05-22T23:42:47.174" v="2435" actId="113"/>
          <ac:spMkLst>
            <pc:docMk/>
            <pc:sldMk cId="3440500440" sldId="263"/>
            <ac:spMk id="2" creationId="{00000000-0000-0000-0000-000000000000}"/>
          </ac:spMkLst>
        </pc:spChg>
        <pc:spChg chg="del">
          <ac:chgData name="Brandy Eckman" userId="cf66fdd3d5eeaac9" providerId="LiveId" clId="{C7EC3140-4D42-419C-8E31-FE491A222429}" dt="2023-05-22T21:04:38.733" v="313" actId="26606"/>
          <ac:spMkLst>
            <pc:docMk/>
            <pc:sldMk cId="3440500440" sldId="263"/>
            <ac:spMk id="3" creationId="{CAABA704-AF8F-B64D-B255-083FE91B06F5}"/>
          </ac:spMkLst>
        </pc:spChg>
        <pc:spChg chg="add del">
          <ac:chgData name="Brandy Eckman" userId="cf66fdd3d5eeaac9" providerId="LiveId" clId="{C7EC3140-4D42-419C-8E31-FE491A222429}" dt="2023-05-22T23:32:44.553" v="2157" actId="26606"/>
          <ac:spMkLst>
            <pc:docMk/>
            <pc:sldMk cId="3440500440" sldId="263"/>
            <ac:spMk id="37" creationId="{BDADA868-08FE-425A-AEF9-B622F93730AB}"/>
          </ac:spMkLst>
        </pc:spChg>
        <pc:spChg chg="add del">
          <ac:chgData name="Brandy Eckman" userId="cf66fdd3d5eeaac9" providerId="LiveId" clId="{C7EC3140-4D42-419C-8E31-FE491A222429}" dt="2023-05-22T23:32:44.553" v="2157" actId="26606"/>
          <ac:spMkLst>
            <pc:docMk/>
            <pc:sldMk cId="3440500440" sldId="263"/>
            <ac:spMk id="39" creationId="{4AE17B7F-6C2F-42A9-946F-8FF49617D1EF}"/>
          </ac:spMkLst>
        </pc:spChg>
        <pc:spChg chg="add del">
          <ac:chgData name="Brandy Eckman" userId="cf66fdd3d5eeaac9" providerId="LiveId" clId="{C7EC3140-4D42-419C-8E31-FE491A222429}" dt="2023-05-22T23:32:44.553" v="2157" actId="26606"/>
          <ac:spMkLst>
            <pc:docMk/>
            <pc:sldMk cId="3440500440" sldId="263"/>
            <ac:spMk id="41" creationId="{BF7E8610-2DF7-4AF0-B876-0F3B7882A6B7}"/>
          </ac:spMkLst>
        </pc:spChg>
        <pc:spChg chg="add del">
          <ac:chgData name="Brandy Eckman" userId="cf66fdd3d5eeaac9" providerId="LiveId" clId="{C7EC3140-4D42-419C-8E31-FE491A222429}" dt="2023-05-22T23:32:44.553" v="2157" actId="26606"/>
          <ac:spMkLst>
            <pc:docMk/>
            <pc:sldMk cId="3440500440" sldId="263"/>
            <ac:spMk id="43" creationId="{C1C8C023-62A6-4DA0-8DF4-3F4EA94090DE}"/>
          </ac:spMkLst>
        </pc:spChg>
        <pc:spChg chg="add del">
          <ac:chgData name="Brandy Eckman" userId="cf66fdd3d5eeaac9" providerId="LiveId" clId="{C7EC3140-4D42-419C-8E31-FE491A222429}" dt="2023-05-22T23:32:44.553" v="2157" actId="26606"/>
          <ac:spMkLst>
            <pc:docMk/>
            <pc:sldMk cId="3440500440" sldId="263"/>
            <ac:spMk id="45" creationId="{26B9FE07-322E-43FB-8707-C9826BD903EB}"/>
          </ac:spMkLst>
        </pc:spChg>
        <pc:spChg chg="add">
          <ac:chgData name="Brandy Eckman" userId="cf66fdd3d5eeaac9" providerId="LiveId" clId="{C7EC3140-4D42-419C-8E31-FE491A222429}" dt="2023-05-22T23:32:44.553" v="2157" actId="26606"/>
          <ac:spMkLst>
            <pc:docMk/>
            <pc:sldMk cId="3440500440" sldId="263"/>
            <ac:spMk id="78" creationId="{BDADA868-08FE-425A-AEF9-B622F93730AB}"/>
          </ac:spMkLst>
        </pc:spChg>
        <pc:spChg chg="add">
          <ac:chgData name="Brandy Eckman" userId="cf66fdd3d5eeaac9" providerId="LiveId" clId="{C7EC3140-4D42-419C-8E31-FE491A222429}" dt="2023-05-22T23:32:44.553" v="2157" actId="26606"/>
          <ac:spMkLst>
            <pc:docMk/>
            <pc:sldMk cId="3440500440" sldId="263"/>
            <ac:spMk id="80" creationId="{4AE17B7F-6C2F-42A9-946F-8FF49617D1EF}"/>
          </ac:spMkLst>
        </pc:spChg>
        <pc:spChg chg="add">
          <ac:chgData name="Brandy Eckman" userId="cf66fdd3d5eeaac9" providerId="LiveId" clId="{C7EC3140-4D42-419C-8E31-FE491A222429}" dt="2023-05-22T23:32:44.553" v="2157" actId="26606"/>
          <ac:spMkLst>
            <pc:docMk/>
            <pc:sldMk cId="3440500440" sldId="263"/>
            <ac:spMk id="82" creationId="{BF7E8610-2DF7-4AF0-B876-0F3B7882A6B7}"/>
          </ac:spMkLst>
        </pc:spChg>
        <pc:spChg chg="add">
          <ac:chgData name="Brandy Eckman" userId="cf66fdd3d5eeaac9" providerId="LiveId" clId="{C7EC3140-4D42-419C-8E31-FE491A222429}" dt="2023-05-22T23:32:44.553" v="2157" actId="26606"/>
          <ac:spMkLst>
            <pc:docMk/>
            <pc:sldMk cId="3440500440" sldId="263"/>
            <ac:spMk id="84" creationId="{C1C8C023-62A6-4DA0-8DF4-3F4EA94090DE}"/>
          </ac:spMkLst>
        </pc:spChg>
        <pc:spChg chg="add">
          <ac:chgData name="Brandy Eckman" userId="cf66fdd3d5eeaac9" providerId="LiveId" clId="{C7EC3140-4D42-419C-8E31-FE491A222429}" dt="2023-05-22T23:32:44.553" v="2157" actId="26606"/>
          <ac:spMkLst>
            <pc:docMk/>
            <pc:sldMk cId="3440500440" sldId="263"/>
            <ac:spMk id="86" creationId="{26B9FE07-322E-43FB-8707-C9826BD903EB}"/>
          </ac:spMkLst>
        </pc:spChg>
        <pc:grpChg chg="add del">
          <ac:chgData name="Brandy Eckman" userId="cf66fdd3d5eeaac9" providerId="LiveId" clId="{C7EC3140-4D42-419C-8E31-FE491A222429}" dt="2023-05-22T23:32:44.553" v="2157" actId="26606"/>
          <ac:grpSpMkLst>
            <pc:docMk/>
            <pc:sldMk cId="3440500440" sldId="263"/>
            <ac:grpSpMk id="9" creationId="{183CFBA6-CE65-403A-9402-96B75FC89916}"/>
          </ac:grpSpMkLst>
        </pc:grpChg>
        <pc:grpChg chg="add del">
          <ac:chgData name="Brandy Eckman" userId="cf66fdd3d5eeaac9" providerId="LiveId" clId="{C7EC3140-4D42-419C-8E31-FE491A222429}" dt="2023-05-22T23:32:44.553" v="2157" actId="26606"/>
          <ac:grpSpMkLst>
            <pc:docMk/>
            <pc:sldMk cId="3440500440" sldId="263"/>
            <ac:grpSpMk id="23" creationId="{C1BC7BDB-967A-4559-AA14-041BCB872DFF}"/>
          </ac:grpSpMkLst>
        </pc:grpChg>
        <pc:grpChg chg="add">
          <ac:chgData name="Brandy Eckman" userId="cf66fdd3d5eeaac9" providerId="LiveId" clId="{C7EC3140-4D42-419C-8E31-FE491A222429}" dt="2023-05-22T23:32:44.553" v="2157" actId="26606"/>
          <ac:grpSpMkLst>
            <pc:docMk/>
            <pc:sldMk cId="3440500440" sldId="263"/>
            <ac:grpSpMk id="50" creationId="{183CFBA6-CE65-403A-9402-96B75FC89916}"/>
          </ac:grpSpMkLst>
        </pc:grpChg>
        <pc:grpChg chg="add">
          <ac:chgData name="Brandy Eckman" userId="cf66fdd3d5eeaac9" providerId="LiveId" clId="{C7EC3140-4D42-419C-8E31-FE491A222429}" dt="2023-05-22T23:32:44.553" v="2157" actId="26606"/>
          <ac:grpSpMkLst>
            <pc:docMk/>
            <pc:sldMk cId="3440500440" sldId="263"/>
            <ac:grpSpMk id="64" creationId="{C1BC7BDB-967A-4559-AA14-041BCB872DFF}"/>
          </ac:grpSpMkLst>
        </pc:grpChg>
        <pc:graphicFrameChg chg="add mod modGraphic">
          <ac:chgData name="Brandy Eckman" userId="cf66fdd3d5eeaac9" providerId="LiveId" clId="{C7EC3140-4D42-419C-8E31-FE491A222429}" dt="2023-05-22T23:32:44.553" v="2157" actId="26606"/>
          <ac:graphicFrameMkLst>
            <pc:docMk/>
            <pc:sldMk cId="3440500440" sldId="263"/>
            <ac:graphicFrameMk id="5" creationId="{BEAB692C-EC99-5C02-8640-DD205792F841}"/>
          </ac:graphicFrameMkLst>
        </pc:graphicFrameChg>
      </pc:sldChg>
      <pc:sldChg chg="addSp delSp modSp mod setBg setClrOvrMap">
        <pc:chgData name="Brandy Eckman" userId="cf66fdd3d5eeaac9" providerId="LiveId" clId="{C7EC3140-4D42-419C-8E31-FE491A222429}" dt="2023-05-23T02:40:06.356" v="2869" actId="27636"/>
        <pc:sldMkLst>
          <pc:docMk/>
          <pc:sldMk cId="109348056" sldId="267"/>
        </pc:sldMkLst>
        <pc:spChg chg="mod">
          <ac:chgData name="Brandy Eckman" userId="cf66fdd3d5eeaac9" providerId="LiveId" clId="{C7EC3140-4D42-419C-8E31-FE491A222429}" dt="2023-05-22T23:41:37.371" v="2423" actId="113"/>
          <ac:spMkLst>
            <pc:docMk/>
            <pc:sldMk cId="109348056" sldId="267"/>
            <ac:spMk id="2" creationId="{3EEDD504-48F2-D39B-93B7-A0582DD2B261}"/>
          </ac:spMkLst>
        </pc:spChg>
        <pc:spChg chg="mod">
          <ac:chgData name="Brandy Eckman" userId="cf66fdd3d5eeaac9" providerId="LiveId" clId="{C7EC3140-4D42-419C-8E31-FE491A222429}" dt="2023-05-23T02:40:06.356" v="2869" actId="27636"/>
          <ac:spMkLst>
            <pc:docMk/>
            <pc:sldMk cId="109348056" sldId="267"/>
            <ac:spMk id="3" creationId="{FFC9ABD6-F407-B4B6-490F-FCC09A629EB9}"/>
          </ac:spMkLst>
        </pc:spChg>
        <pc:spChg chg="add del">
          <ac:chgData name="Brandy Eckman" userId="cf66fdd3d5eeaac9" providerId="LiveId" clId="{C7EC3140-4D42-419C-8E31-FE491A222429}" dt="2023-05-23T02:40:06.351" v="2868" actId="26606"/>
          <ac:spMkLst>
            <pc:docMk/>
            <pc:sldMk cId="109348056" sldId="267"/>
            <ac:spMk id="38" creationId="{DE91395A-2D18-4AF6-A0AC-AAA7189FED11}"/>
          </ac:spMkLst>
        </pc:spChg>
        <pc:spChg chg="add del">
          <ac:chgData name="Brandy Eckman" userId="cf66fdd3d5eeaac9" providerId="LiveId" clId="{C7EC3140-4D42-419C-8E31-FE491A222429}" dt="2023-05-23T02:40:06.351" v="2868" actId="26606"/>
          <ac:spMkLst>
            <pc:docMk/>
            <pc:sldMk cId="109348056" sldId="267"/>
            <ac:spMk id="40" creationId="{A57352BE-A213-4040-BE8E-D4A925AD9DF8}"/>
          </ac:spMkLst>
        </pc:spChg>
        <pc:spChg chg="add del">
          <ac:chgData name="Brandy Eckman" userId="cf66fdd3d5eeaac9" providerId="LiveId" clId="{C7EC3140-4D42-419C-8E31-FE491A222429}" dt="2023-05-23T02:40:06.351" v="2868" actId="26606"/>
          <ac:spMkLst>
            <pc:docMk/>
            <pc:sldMk cId="109348056" sldId="267"/>
            <ac:spMk id="42" creationId="{39EE869B-085D-43B3-AED8-9B065561249F}"/>
          </ac:spMkLst>
        </pc:spChg>
        <pc:spChg chg="add del">
          <ac:chgData name="Brandy Eckman" userId="cf66fdd3d5eeaac9" providerId="LiveId" clId="{C7EC3140-4D42-419C-8E31-FE491A222429}" dt="2023-05-23T02:40:06.351" v="2868" actId="26606"/>
          <ac:spMkLst>
            <pc:docMk/>
            <pc:sldMk cId="109348056" sldId="267"/>
            <ac:spMk id="44" creationId="{C54E744A-A072-47AF-981A-37186176C2CC}"/>
          </ac:spMkLst>
        </pc:spChg>
        <pc:spChg chg="add del">
          <ac:chgData name="Brandy Eckman" userId="cf66fdd3d5eeaac9" providerId="LiveId" clId="{C7EC3140-4D42-419C-8E31-FE491A222429}" dt="2023-05-23T02:40:06.351" v="2868" actId="26606"/>
          <ac:spMkLst>
            <pc:docMk/>
            <pc:sldMk cId="109348056" sldId="267"/>
            <ac:spMk id="46" creationId="{F0254341-1068-4FB7-8AEF-220C6EB4101F}"/>
          </ac:spMkLst>
        </pc:spChg>
        <pc:spChg chg="add">
          <ac:chgData name="Brandy Eckman" userId="cf66fdd3d5eeaac9" providerId="LiveId" clId="{C7EC3140-4D42-419C-8E31-FE491A222429}" dt="2023-05-23T02:40:06.351" v="2868" actId="26606"/>
          <ac:spMkLst>
            <pc:docMk/>
            <pc:sldMk cId="109348056" sldId="267"/>
            <ac:spMk id="79" creationId="{DE91395A-2D18-4AF6-A0AC-AAA7189FED11}"/>
          </ac:spMkLst>
        </pc:spChg>
        <pc:spChg chg="add">
          <ac:chgData name="Brandy Eckman" userId="cf66fdd3d5eeaac9" providerId="LiveId" clId="{C7EC3140-4D42-419C-8E31-FE491A222429}" dt="2023-05-23T02:40:06.351" v="2868" actId="26606"/>
          <ac:spMkLst>
            <pc:docMk/>
            <pc:sldMk cId="109348056" sldId="267"/>
            <ac:spMk id="81" creationId="{A57352BE-A213-4040-BE8E-D4A925AD9DF8}"/>
          </ac:spMkLst>
        </pc:spChg>
        <pc:spChg chg="add">
          <ac:chgData name="Brandy Eckman" userId="cf66fdd3d5eeaac9" providerId="LiveId" clId="{C7EC3140-4D42-419C-8E31-FE491A222429}" dt="2023-05-23T02:40:06.351" v="2868" actId="26606"/>
          <ac:spMkLst>
            <pc:docMk/>
            <pc:sldMk cId="109348056" sldId="267"/>
            <ac:spMk id="83" creationId="{39EE869B-085D-43B3-AED8-9B065561249F}"/>
          </ac:spMkLst>
        </pc:spChg>
        <pc:spChg chg="add">
          <ac:chgData name="Brandy Eckman" userId="cf66fdd3d5eeaac9" providerId="LiveId" clId="{C7EC3140-4D42-419C-8E31-FE491A222429}" dt="2023-05-23T02:40:06.351" v="2868" actId="26606"/>
          <ac:spMkLst>
            <pc:docMk/>
            <pc:sldMk cId="109348056" sldId="267"/>
            <ac:spMk id="85" creationId="{C54E744A-A072-47AF-981A-37186176C2CC}"/>
          </ac:spMkLst>
        </pc:spChg>
        <pc:spChg chg="add">
          <ac:chgData name="Brandy Eckman" userId="cf66fdd3d5eeaac9" providerId="LiveId" clId="{C7EC3140-4D42-419C-8E31-FE491A222429}" dt="2023-05-23T02:40:06.351" v="2868" actId="26606"/>
          <ac:spMkLst>
            <pc:docMk/>
            <pc:sldMk cId="109348056" sldId="267"/>
            <ac:spMk id="87" creationId="{F0254341-1068-4FB7-8AEF-220C6EB4101F}"/>
          </ac:spMkLst>
        </pc:spChg>
        <pc:grpChg chg="add del">
          <ac:chgData name="Brandy Eckman" userId="cf66fdd3d5eeaac9" providerId="LiveId" clId="{C7EC3140-4D42-419C-8E31-FE491A222429}" dt="2023-05-23T02:40:06.351" v="2868" actId="26606"/>
          <ac:grpSpMkLst>
            <pc:docMk/>
            <pc:sldMk cId="109348056" sldId="267"/>
            <ac:grpSpMk id="10" creationId="{7398C59F-5A18-487B-91D6-B955AACF2E50}"/>
          </ac:grpSpMkLst>
        </pc:grpChg>
        <pc:grpChg chg="add del">
          <ac:chgData name="Brandy Eckman" userId="cf66fdd3d5eeaac9" providerId="LiveId" clId="{C7EC3140-4D42-419C-8E31-FE491A222429}" dt="2023-05-23T02:40:06.351" v="2868" actId="26606"/>
          <ac:grpSpMkLst>
            <pc:docMk/>
            <pc:sldMk cId="109348056" sldId="267"/>
            <ac:grpSpMk id="24" creationId="{520234FB-542E-4550-9C2F-1B56FD41A1CA}"/>
          </ac:grpSpMkLst>
        </pc:grpChg>
        <pc:grpChg chg="add">
          <ac:chgData name="Brandy Eckman" userId="cf66fdd3d5eeaac9" providerId="LiveId" clId="{C7EC3140-4D42-419C-8E31-FE491A222429}" dt="2023-05-23T02:40:06.351" v="2868" actId="26606"/>
          <ac:grpSpMkLst>
            <pc:docMk/>
            <pc:sldMk cId="109348056" sldId="267"/>
            <ac:grpSpMk id="51" creationId="{7398C59F-5A18-487B-91D6-B955AACF2E50}"/>
          </ac:grpSpMkLst>
        </pc:grpChg>
        <pc:grpChg chg="add">
          <ac:chgData name="Brandy Eckman" userId="cf66fdd3d5eeaac9" providerId="LiveId" clId="{C7EC3140-4D42-419C-8E31-FE491A222429}" dt="2023-05-23T02:40:06.351" v="2868" actId="26606"/>
          <ac:grpSpMkLst>
            <pc:docMk/>
            <pc:sldMk cId="109348056" sldId="267"/>
            <ac:grpSpMk id="65" creationId="{520234FB-542E-4550-9C2F-1B56FD41A1CA}"/>
          </ac:grpSpMkLst>
        </pc:grpChg>
        <pc:picChg chg="add mod ord">
          <ac:chgData name="Brandy Eckman" userId="cf66fdd3d5eeaac9" providerId="LiveId" clId="{C7EC3140-4D42-419C-8E31-FE491A222429}" dt="2023-05-23T02:40:06.351" v="2868" actId="26606"/>
          <ac:picMkLst>
            <pc:docMk/>
            <pc:sldMk cId="109348056" sldId="267"/>
            <ac:picMk id="4" creationId="{E1E70812-F3A8-BAC6-0254-8D5DC6E7AE2F}"/>
          </ac:picMkLst>
        </pc:picChg>
        <pc:picChg chg="add del mod ord">
          <ac:chgData name="Brandy Eckman" userId="cf66fdd3d5eeaac9" providerId="LiveId" clId="{C7EC3140-4D42-419C-8E31-FE491A222429}" dt="2023-05-23T02:40:02.857" v="2866" actId="478"/>
          <ac:picMkLst>
            <pc:docMk/>
            <pc:sldMk cId="109348056" sldId="267"/>
            <ac:picMk id="5" creationId="{1AE44AA9-532F-574B-6F4A-4194A1693C44}"/>
          </ac:picMkLst>
        </pc:picChg>
      </pc:sldChg>
      <pc:sldChg chg="addSp delSp modSp new mod">
        <pc:chgData name="Brandy Eckman" userId="cf66fdd3d5eeaac9" providerId="LiveId" clId="{C7EC3140-4D42-419C-8E31-FE491A222429}" dt="2023-05-22T23:42:02.826" v="2428" actId="113"/>
        <pc:sldMkLst>
          <pc:docMk/>
          <pc:sldMk cId="4154233475" sldId="268"/>
        </pc:sldMkLst>
        <pc:spChg chg="mod">
          <ac:chgData name="Brandy Eckman" userId="cf66fdd3d5eeaac9" providerId="LiveId" clId="{C7EC3140-4D42-419C-8E31-FE491A222429}" dt="2023-05-22T23:42:02.826" v="2428" actId="113"/>
          <ac:spMkLst>
            <pc:docMk/>
            <pc:sldMk cId="4154233475" sldId="268"/>
            <ac:spMk id="2" creationId="{AEC855DF-F73C-F75E-6D76-593411D62918}"/>
          </ac:spMkLst>
        </pc:spChg>
        <pc:spChg chg="del">
          <ac:chgData name="Brandy Eckman" userId="cf66fdd3d5eeaac9" providerId="LiveId" clId="{C7EC3140-4D42-419C-8E31-FE491A222429}" dt="2023-05-22T21:05:13.436" v="315" actId="478"/>
          <ac:spMkLst>
            <pc:docMk/>
            <pc:sldMk cId="4154233475" sldId="268"/>
            <ac:spMk id="3" creationId="{4639A110-523C-A9AF-2604-F9020846C673}"/>
          </ac:spMkLst>
        </pc:spChg>
        <pc:spChg chg="del">
          <ac:chgData name="Brandy Eckman" userId="cf66fdd3d5eeaac9" providerId="LiveId" clId="{C7EC3140-4D42-419C-8E31-FE491A222429}" dt="2023-05-22T21:05:15.802" v="316" actId="478"/>
          <ac:spMkLst>
            <pc:docMk/>
            <pc:sldMk cId="4154233475" sldId="268"/>
            <ac:spMk id="4" creationId="{36EFDC5E-0019-FFC2-7B0E-1FC5FBEA5293}"/>
          </ac:spMkLst>
        </pc:spChg>
        <pc:spChg chg="del">
          <ac:chgData name="Brandy Eckman" userId="cf66fdd3d5eeaac9" providerId="LiveId" clId="{C7EC3140-4D42-419C-8E31-FE491A222429}" dt="2023-05-22T21:05:19.663" v="317" actId="478"/>
          <ac:spMkLst>
            <pc:docMk/>
            <pc:sldMk cId="4154233475" sldId="268"/>
            <ac:spMk id="5" creationId="{5CB72896-97DA-E447-B531-97812AD24810}"/>
          </ac:spMkLst>
        </pc:spChg>
        <pc:spChg chg="del">
          <ac:chgData name="Brandy Eckman" userId="cf66fdd3d5eeaac9" providerId="LiveId" clId="{C7EC3140-4D42-419C-8E31-FE491A222429}" dt="2023-05-22T21:05:20.854" v="318" actId="478"/>
          <ac:spMkLst>
            <pc:docMk/>
            <pc:sldMk cId="4154233475" sldId="268"/>
            <ac:spMk id="6" creationId="{49486F91-0176-72E4-B5B2-3A4DBC671F39}"/>
          </ac:spMkLst>
        </pc:spChg>
        <pc:picChg chg="add del mod">
          <ac:chgData name="Brandy Eckman" userId="cf66fdd3d5eeaac9" providerId="LiveId" clId="{C7EC3140-4D42-419C-8E31-FE491A222429}" dt="2023-05-22T21:15:40.458" v="384" actId="478"/>
          <ac:picMkLst>
            <pc:docMk/>
            <pc:sldMk cId="4154233475" sldId="268"/>
            <ac:picMk id="3" creationId="{C01F520F-66A5-A52C-B2C1-3DFC34FBB8FE}"/>
          </ac:picMkLst>
        </pc:picChg>
        <pc:picChg chg="add mod">
          <ac:chgData name="Brandy Eckman" userId="cf66fdd3d5eeaac9" providerId="LiveId" clId="{C7EC3140-4D42-419C-8E31-FE491A222429}" dt="2023-05-22T21:16:01.899" v="390" actId="1076"/>
          <ac:picMkLst>
            <pc:docMk/>
            <pc:sldMk cId="4154233475" sldId="268"/>
            <ac:picMk id="5" creationId="{5E46D9DC-E66D-0A65-0FEC-3FB94FFE3BE1}"/>
          </ac:picMkLst>
        </pc:picChg>
      </pc:sldChg>
      <pc:sldChg chg="addSp delSp modSp new mod">
        <pc:chgData name="Brandy Eckman" userId="cf66fdd3d5eeaac9" providerId="LiveId" clId="{C7EC3140-4D42-419C-8E31-FE491A222429}" dt="2023-05-22T23:42:11.243" v="2429" actId="113"/>
        <pc:sldMkLst>
          <pc:docMk/>
          <pc:sldMk cId="2975498468" sldId="269"/>
        </pc:sldMkLst>
        <pc:spChg chg="mod">
          <ac:chgData name="Brandy Eckman" userId="cf66fdd3d5eeaac9" providerId="LiveId" clId="{C7EC3140-4D42-419C-8E31-FE491A222429}" dt="2023-05-22T23:42:11.243" v="2429" actId="113"/>
          <ac:spMkLst>
            <pc:docMk/>
            <pc:sldMk cId="2975498468" sldId="269"/>
            <ac:spMk id="2" creationId="{532BB37B-8476-EBA7-F2BD-C596B3C128CA}"/>
          </ac:spMkLst>
        </pc:spChg>
        <pc:spChg chg="del">
          <ac:chgData name="Brandy Eckman" userId="cf66fdd3d5eeaac9" providerId="LiveId" clId="{C7EC3140-4D42-419C-8E31-FE491A222429}" dt="2023-05-22T21:16:34.306" v="392" actId="478"/>
          <ac:spMkLst>
            <pc:docMk/>
            <pc:sldMk cId="2975498468" sldId="269"/>
            <ac:spMk id="3" creationId="{727250ED-6C64-28E9-9F3A-532425A2D298}"/>
          </ac:spMkLst>
        </pc:spChg>
        <pc:spChg chg="del">
          <ac:chgData name="Brandy Eckman" userId="cf66fdd3d5eeaac9" providerId="LiveId" clId="{C7EC3140-4D42-419C-8E31-FE491A222429}" dt="2023-05-22T21:16:35.628" v="393" actId="478"/>
          <ac:spMkLst>
            <pc:docMk/>
            <pc:sldMk cId="2975498468" sldId="269"/>
            <ac:spMk id="4" creationId="{0FE1F3E4-AC7E-36A0-E9FD-A54B472D34F1}"/>
          </ac:spMkLst>
        </pc:spChg>
        <pc:spChg chg="del">
          <ac:chgData name="Brandy Eckman" userId="cf66fdd3d5eeaac9" providerId="LiveId" clId="{C7EC3140-4D42-419C-8E31-FE491A222429}" dt="2023-05-22T21:16:40.280" v="394" actId="478"/>
          <ac:spMkLst>
            <pc:docMk/>
            <pc:sldMk cId="2975498468" sldId="269"/>
            <ac:spMk id="5" creationId="{44E7B868-48F3-6A1B-7D7F-02DAFC6B48E5}"/>
          </ac:spMkLst>
        </pc:spChg>
        <pc:spChg chg="del">
          <ac:chgData name="Brandy Eckman" userId="cf66fdd3d5eeaac9" providerId="LiveId" clId="{C7EC3140-4D42-419C-8E31-FE491A222429}" dt="2023-05-22T21:16:41.638" v="395" actId="478"/>
          <ac:spMkLst>
            <pc:docMk/>
            <pc:sldMk cId="2975498468" sldId="269"/>
            <ac:spMk id="6" creationId="{E4F259B5-C288-091E-8E00-5E9C1D634921}"/>
          </ac:spMkLst>
        </pc:spChg>
        <pc:picChg chg="add mod">
          <ac:chgData name="Brandy Eckman" userId="cf66fdd3d5eeaac9" providerId="LiveId" clId="{C7EC3140-4D42-419C-8E31-FE491A222429}" dt="2023-05-22T21:29:17.189" v="443" actId="1076"/>
          <ac:picMkLst>
            <pc:docMk/>
            <pc:sldMk cId="2975498468" sldId="269"/>
            <ac:picMk id="8" creationId="{1D704602-459F-20A9-E910-4B25584DA55B}"/>
          </ac:picMkLst>
        </pc:picChg>
      </pc:sldChg>
      <pc:sldChg chg="addSp delSp modSp new mod">
        <pc:chgData name="Brandy Eckman" userId="cf66fdd3d5eeaac9" providerId="LiveId" clId="{C7EC3140-4D42-419C-8E31-FE491A222429}" dt="2023-05-22T23:42:15.531" v="2430" actId="113"/>
        <pc:sldMkLst>
          <pc:docMk/>
          <pc:sldMk cId="441437009" sldId="270"/>
        </pc:sldMkLst>
        <pc:spChg chg="mod">
          <ac:chgData name="Brandy Eckman" userId="cf66fdd3d5eeaac9" providerId="LiveId" clId="{C7EC3140-4D42-419C-8E31-FE491A222429}" dt="2023-05-22T23:42:15.531" v="2430" actId="113"/>
          <ac:spMkLst>
            <pc:docMk/>
            <pc:sldMk cId="441437009" sldId="270"/>
            <ac:spMk id="2" creationId="{8DE37C41-23D2-F9AA-0848-DE9A1BF7E25F}"/>
          </ac:spMkLst>
        </pc:spChg>
        <pc:spChg chg="del">
          <ac:chgData name="Brandy Eckman" userId="cf66fdd3d5eeaac9" providerId="LiveId" clId="{C7EC3140-4D42-419C-8E31-FE491A222429}" dt="2023-05-22T21:30:04.066" v="445" actId="478"/>
          <ac:spMkLst>
            <pc:docMk/>
            <pc:sldMk cId="441437009" sldId="270"/>
            <ac:spMk id="3" creationId="{4DEC705C-BDB9-161A-B13C-D69E1B1CF5ED}"/>
          </ac:spMkLst>
        </pc:spChg>
        <pc:spChg chg="del">
          <ac:chgData name="Brandy Eckman" userId="cf66fdd3d5eeaac9" providerId="LiveId" clId="{C7EC3140-4D42-419C-8E31-FE491A222429}" dt="2023-05-22T21:30:05.321" v="446" actId="478"/>
          <ac:spMkLst>
            <pc:docMk/>
            <pc:sldMk cId="441437009" sldId="270"/>
            <ac:spMk id="4" creationId="{36087A8C-3339-BBBF-942D-206E0D337CD3}"/>
          </ac:spMkLst>
        </pc:spChg>
        <pc:spChg chg="del">
          <ac:chgData name="Brandy Eckman" userId="cf66fdd3d5eeaac9" providerId="LiveId" clId="{C7EC3140-4D42-419C-8E31-FE491A222429}" dt="2023-05-22T21:30:07.243" v="447" actId="478"/>
          <ac:spMkLst>
            <pc:docMk/>
            <pc:sldMk cId="441437009" sldId="270"/>
            <ac:spMk id="5" creationId="{7479F680-4DF6-37F2-C4FE-3C40A32755B7}"/>
          </ac:spMkLst>
        </pc:spChg>
        <pc:spChg chg="del">
          <ac:chgData name="Brandy Eckman" userId="cf66fdd3d5eeaac9" providerId="LiveId" clId="{C7EC3140-4D42-419C-8E31-FE491A222429}" dt="2023-05-22T21:30:09.718" v="448" actId="478"/>
          <ac:spMkLst>
            <pc:docMk/>
            <pc:sldMk cId="441437009" sldId="270"/>
            <ac:spMk id="6" creationId="{5A7C9CBD-E2C1-1570-6F9A-E0A96D3C13ED}"/>
          </ac:spMkLst>
        </pc:spChg>
        <pc:picChg chg="add mod">
          <ac:chgData name="Brandy Eckman" userId="cf66fdd3d5eeaac9" providerId="LiveId" clId="{C7EC3140-4D42-419C-8E31-FE491A222429}" dt="2023-05-22T21:50:08.621" v="492" actId="14100"/>
          <ac:picMkLst>
            <pc:docMk/>
            <pc:sldMk cId="441437009" sldId="270"/>
            <ac:picMk id="8" creationId="{F7A28448-9BDB-20C3-49E5-3A65576B56B8}"/>
          </ac:picMkLst>
        </pc:picChg>
      </pc:sldChg>
      <pc:sldChg chg="addSp delSp modSp new mod">
        <pc:chgData name="Brandy Eckman" userId="cf66fdd3d5eeaac9" providerId="LiveId" clId="{C7EC3140-4D42-419C-8E31-FE491A222429}" dt="2023-05-22T23:42:20.248" v="2431" actId="113"/>
        <pc:sldMkLst>
          <pc:docMk/>
          <pc:sldMk cId="576045575" sldId="271"/>
        </pc:sldMkLst>
        <pc:spChg chg="mod">
          <ac:chgData name="Brandy Eckman" userId="cf66fdd3d5eeaac9" providerId="LiveId" clId="{C7EC3140-4D42-419C-8E31-FE491A222429}" dt="2023-05-22T23:42:20.248" v="2431" actId="113"/>
          <ac:spMkLst>
            <pc:docMk/>
            <pc:sldMk cId="576045575" sldId="271"/>
            <ac:spMk id="2" creationId="{E0E29A55-7F64-9A17-FF49-CEAA689EFD81}"/>
          </ac:spMkLst>
        </pc:spChg>
        <pc:spChg chg="del">
          <ac:chgData name="Brandy Eckman" userId="cf66fdd3d5eeaac9" providerId="LiveId" clId="{C7EC3140-4D42-419C-8E31-FE491A222429}" dt="2023-05-22T21:50:32.351" v="494" actId="478"/>
          <ac:spMkLst>
            <pc:docMk/>
            <pc:sldMk cId="576045575" sldId="271"/>
            <ac:spMk id="3" creationId="{07A4D44B-5CC4-F975-92CB-ABDE84832619}"/>
          </ac:spMkLst>
        </pc:spChg>
        <pc:spChg chg="del">
          <ac:chgData name="Brandy Eckman" userId="cf66fdd3d5eeaac9" providerId="LiveId" clId="{C7EC3140-4D42-419C-8E31-FE491A222429}" dt="2023-05-22T21:50:34.940" v="495" actId="478"/>
          <ac:spMkLst>
            <pc:docMk/>
            <pc:sldMk cId="576045575" sldId="271"/>
            <ac:spMk id="4" creationId="{CA273E09-6E1F-4E4C-A3E6-7BC647A8747B}"/>
          </ac:spMkLst>
        </pc:spChg>
        <pc:spChg chg="del">
          <ac:chgData name="Brandy Eckman" userId="cf66fdd3d5eeaac9" providerId="LiveId" clId="{C7EC3140-4D42-419C-8E31-FE491A222429}" dt="2023-05-22T21:50:37.154" v="496" actId="478"/>
          <ac:spMkLst>
            <pc:docMk/>
            <pc:sldMk cId="576045575" sldId="271"/>
            <ac:spMk id="5" creationId="{6893C303-E113-8481-A5E5-A991884B51EC}"/>
          </ac:spMkLst>
        </pc:spChg>
        <pc:spChg chg="del">
          <ac:chgData name="Brandy Eckman" userId="cf66fdd3d5eeaac9" providerId="LiveId" clId="{C7EC3140-4D42-419C-8E31-FE491A222429}" dt="2023-05-22T21:50:38.123" v="497" actId="478"/>
          <ac:spMkLst>
            <pc:docMk/>
            <pc:sldMk cId="576045575" sldId="271"/>
            <ac:spMk id="6" creationId="{74C78AAF-EA5C-8C78-63F3-F3C41F67B4A8}"/>
          </ac:spMkLst>
        </pc:spChg>
        <pc:picChg chg="add del mod">
          <ac:chgData name="Brandy Eckman" userId="cf66fdd3d5eeaac9" providerId="LiveId" clId="{C7EC3140-4D42-419C-8E31-FE491A222429}" dt="2023-05-22T22:04:14.305" v="617" actId="478"/>
          <ac:picMkLst>
            <pc:docMk/>
            <pc:sldMk cId="576045575" sldId="271"/>
            <ac:picMk id="8" creationId="{B0F703A6-DEFE-EDE5-6CFD-29DF96B65BE9}"/>
          </ac:picMkLst>
        </pc:picChg>
        <pc:picChg chg="add mod">
          <ac:chgData name="Brandy Eckman" userId="cf66fdd3d5eeaac9" providerId="LiveId" clId="{C7EC3140-4D42-419C-8E31-FE491A222429}" dt="2023-05-22T22:04:44.575" v="624" actId="14100"/>
          <ac:picMkLst>
            <pc:docMk/>
            <pc:sldMk cId="576045575" sldId="271"/>
            <ac:picMk id="10" creationId="{92D16259-CA13-A2C7-607C-7CA7BF27CC2A}"/>
          </ac:picMkLst>
        </pc:picChg>
      </pc:sldChg>
      <pc:sldChg chg="addSp delSp modSp new mod">
        <pc:chgData name="Brandy Eckman" userId="cf66fdd3d5eeaac9" providerId="LiveId" clId="{C7EC3140-4D42-419C-8E31-FE491A222429}" dt="2023-05-22T23:42:24.500" v="2432" actId="113"/>
        <pc:sldMkLst>
          <pc:docMk/>
          <pc:sldMk cId="4086527153" sldId="272"/>
        </pc:sldMkLst>
        <pc:spChg chg="mod">
          <ac:chgData name="Brandy Eckman" userId="cf66fdd3d5eeaac9" providerId="LiveId" clId="{C7EC3140-4D42-419C-8E31-FE491A222429}" dt="2023-05-22T23:42:24.500" v="2432" actId="113"/>
          <ac:spMkLst>
            <pc:docMk/>
            <pc:sldMk cId="4086527153" sldId="272"/>
            <ac:spMk id="2" creationId="{11F37B75-D738-6A3C-57FB-1F827B1E09BB}"/>
          </ac:spMkLst>
        </pc:spChg>
        <pc:spChg chg="del">
          <ac:chgData name="Brandy Eckman" userId="cf66fdd3d5eeaac9" providerId="LiveId" clId="{C7EC3140-4D42-419C-8E31-FE491A222429}" dt="2023-05-22T22:01:36.581" v="563" actId="478"/>
          <ac:spMkLst>
            <pc:docMk/>
            <pc:sldMk cId="4086527153" sldId="272"/>
            <ac:spMk id="3" creationId="{CB4AC0D5-E442-C966-B40F-C01D860F78E7}"/>
          </ac:spMkLst>
        </pc:spChg>
        <pc:spChg chg="del">
          <ac:chgData name="Brandy Eckman" userId="cf66fdd3d5eeaac9" providerId="LiveId" clId="{C7EC3140-4D42-419C-8E31-FE491A222429}" dt="2023-05-22T22:01:37.688" v="564" actId="478"/>
          <ac:spMkLst>
            <pc:docMk/>
            <pc:sldMk cId="4086527153" sldId="272"/>
            <ac:spMk id="4" creationId="{427457DC-3EB4-D819-71F9-6D0BF990206C}"/>
          </ac:spMkLst>
        </pc:spChg>
        <pc:spChg chg="del">
          <ac:chgData name="Brandy Eckman" userId="cf66fdd3d5eeaac9" providerId="LiveId" clId="{C7EC3140-4D42-419C-8E31-FE491A222429}" dt="2023-05-22T22:01:40.139" v="565" actId="478"/>
          <ac:spMkLst>
            <pc:docMk/>
            <pc:sldMk cId="4086527153" sldId="272"/>
            <ac:spMk id="5" creationId="{33850907-888C-F0B3-3FFF-34C4B0C410C0}"/>
          </ac:spMkLst>
        </pc:spChg>
        <pc:spChg chg="del">
          <ac:chgData name="Brandy Eckman" userId="cf66fdd3d5eeaac9" providerId="LiveId" clId="{C7EC3140-4D42-419C-8E31-FE491A222429}" dt="2023-05-22T22:01:41.106" v="566" actId="478"/>
          <ac:spMkLst>
            <pc:docMk/>
            <pc:sldMk cId="4086527153" sldId="272"/>
            <ac:spMk id="6" creationId="{5A537762-D7AB-3830-6724-E75AB8CB6349}"/>
          </ac:spMkLst>
        </pc:spChg>
        <pc:picChg chg="add mod">
          <ac:chgData name="Brandy Eckman" userId="cf66fdd3d5eeaac9" providerId="LiveId" clId="{C7EC3140-4D42-419C-8E31-FE491A222429}" dt="2023-05-22T22:51:03.751" v="633" actId="14100"/>
          <ac:picMkLst>
            <pc:docMk/>
            <pc:sldMk cId="4086527153" sldId="272"/>
            <ac:picMk id="8" creationId="{93E89679-C90E-3E66-2F7D-4250E90A2C66}"/>
          </ac:picMkLst>
        </pc:picChg>
      </pc:sldChg>
      <pc:sldChg chg="addSp delSp modSp new mod">
        <pc:chgData name="Brandy Eckman" userId="cf66fdd3d5eeaac9" providerId="LiveId" clId="{C7EC3140-4D42-419C-8E31-FE491A222429}" dt="2023-05-22T23:42:34.965" v="2433" actId="113"/>
        <pc:sldMkLst>
          <pc:docMk/>
          <pc:sldMk cId="858473753" sldId="273"/>
        </pc:sldMkLst>
        <pc:spChg chg="mod">
          <ac:chgData name="Brandy Eckman" userId="cf66fdd3d5eeaac9" providerId="LiveId" clId="{C7EC3140-4D42-419C-8E31-FE491A222429}" dt="2023-05-22T23:42:34.965" v="2433" actId="113"/>
          <ac:spMkLst>
            <pc:docMk/>
            <pc:sldMk cId="858473753" sldId="273"/>
            <ac:spMk id="2" creationId="{C89968AF-2EBA-1C8B-5194-6751DD3BE98E}"/>
          </ac:spMkLst>
        </pc:spChg>
        <pc:spChg chg="del">
          <ac:chgData name="Brandy Eckman" userId="cf66fdd3d5eeaac9" providerId="LiveId" clId="{C7EC3140-4D42-419C-8E31-FE491A222429}" dt="2023-05-22T22:51:23.483" v="635" actId="478"/>
          <ac:spMkLst>
            <pc:docMk/>
            <pc:sldMk cId="858473753" sldId="273"/>
            <ac:spMk id="3" creationId="{23193704-1EEF-E832-51E7-F774590A6146}"/>
          </ac:spMkLst>
        </pc:spChg>
        <pc:spChg chg="del">
          <ac:chgData name="Brandy Eckman" userId="cf66fdd3d5eeaac9" providerId="LiveId" clId="{C7EC3140-4D42-419C-8E31-FE491A222429}" dt="2023-05-22T22:51:30.084" v="636" actId="478"/>
          <ac:spMkLst>
            <pc:docMk/>
            <pc:sldMk cId="858473753" sldId="273"/>
            <ac:spMk id="4" creationId="{4553987D-767D-741A-ABEF-C7036EA24B6B}"/>
          </ac:spMkLst>
        </pc:spChg>
        <pc:spChg chg="del">
          <ac:chgData name="Brandy Eckman" userId="cf66fdd3d5eeaac9" providerId="LiveId" clId="{C7EC3140-4D42-419C-8E31-FE491A222429}" dt="2023-05-22T22:51:33.050" v="637" actId="478"/>
          <ac:spMkLst>
            <pc:docMk/>
            <pc:sldMk cId="858473753" sldId="273"/>
            <ac:spMk id="5" creationId="{6F6C0B5C-616A-B0C2-361A-3D2D8467F750}"/>
          </ac:spMkLst>
        </pc:spChg>
        <pc:spChg chg="del">
          <ac:chgData name="Brandy Eckman" userId="cf66fdd3d5eeaac9" providerId="LiveId" clId="{C7EC3140-4D42-419C-8E31-FE491A222429}" dt="2023-05-22T22:51:35.002" v="638" actId="478"/>
          <ac:spMkLst>
            <pc:docMk/>
            <pc:sldMk cId="858473753" sldId="273"/>
            <ac:spMk id="6" creationId="{8AEF07E3-95B0-F739-AF7E-5DD25D696A43}"/>
          </ac:spMkLst>
        </pc:spChg>
        <pc:picChg chg="add mod">
          <ac:chgData name="Brandy Eckman" userId="cf66fdd3d5eeaac9" providerId="LiveId" clId="{C7EC3140-4D42-419C-8E31-FE491A222429}" dt="2023-05-22T22:54:52.193" v="700" actId="14100"/>
          <ac:picMkLst>
            <pc:docMk/>
            <pc:sldMk cId="858473753" sldId="273"/>
            <ac:picMk id="8" creationId="{09B29747-0337-00FC-B6C2-69D6E86FC8CB}"/>
          </ac:picMkLst>
        </pc:picChg>
      </pc:sldChg>
      <pc:sldChg chg="addSp delSp modSp new del mod ord setBg setClrOvrMap">
        <pc:chgData name="Brandy Eckman" userId="cf66fdd3d5eeaac9" providerId="LiveId" clId="{C7EC3140-4D42-419C-8E31-FE491A222429}" dt="2023-05-23T02:40:11.113" v="2870" actId="47"/>
        <pc:sldMkLst>
          <pc:docMk/>
          <pc:sldMk cId="1596771517" sldId="274"/>
        </pc:sldMkLst>
        <pc:spChg chg="mod">
          <ac:chgData name="Brandy Eckman" userId="cf66fdd3d5eeaac9" providerId="LiveId" clId="{C7EC3140-4D42-419C-8E31-FE491A222429}" dt="2023-05-22T23:41:48.480" v="2425" actId="113"/>
          <ac:spMkLst>
            <pc:docMk/>
            <pc:sldMk cId="1596771517" sldId="274"/>
            <ac:spMk id="2" creationId="{43335178-8F4B-59CC-7AE7-7C58694B67B0}"/>
          </ac:spMkLst>
        </pc:spChg>
        <pc:spChg chg="mod">
          <ac:chgData name="Brandy Eckman" userId="cf66fdd3d5eeaac9" providerId="LiveId" clId="{C7EC3140-4D42-419C-8E31-FE491A222429}" dt="2023-05-23T02:29:54.081" v="2822" actId="20577"/>
          <ac:spMkLst>
            <pc:docMk/>
            <pc:sldMk cId="1596771517" sldId="274"/>
            <ac:spMk id="3" creationId="{C1DA3FD5-6472-6992-4DFB-3BAAC70F1414}"/>
          </ac:spMkLst>
        </pc:spChg>
        <pc:spChg chg="del">
          <ac:chgData name="Brandy Eckman" userId="cf66fdd3d5eeaac9" providerId="LiveId" clId="{C7EC3140-4D42-419C-8E31-FE491A222429}" dt="2023-05-22T22:57:28.344" v="915" actId="478"/>
          <ac:spMkLst>
            <pc:docMk/>
            <pc:sldMk cId="1596771517" sldId="274"/>
            <ac:spMk id="4" creationId="{1CF3F2E3-4D7C-FF8E-D89A-62FAF1902D64}"/>
          </ac:spMkLst>
        </pc:spChg>
        <pc:spChg chg="add del">
          <ac:chgData name="Brandy Eckman" userId="cf66fdd3d5eeaac9" providerId="LiveId" clId="{C7EC3140-4D42-419C-8E31-FE491A222429}" dt="2023-05-22T23:12:01.365" v="1079" actId="26606"/>
          <ac:spMkLst>
            <pc:docMk/>
            <pc:sldMk cId="1596771517" sldId="274"/>
            <ac:spMk id="39" creationId="{DE91395A-2D18-4AF6-A0AC-AAA7189FED11}"/>
          </ac:spMkLst>
        </pc:spChg>
        <pc:spChg chg="add del">
          <ac:chgData name="Brandy Eckman" userId="cf66fdd3d5eeaac9" providerId="LiveId" clId="{C7EC3140-4D42-419C-8E31-FE491A222429}" dt="2023-05-22T23:12:01.365" v="1079" actId="26606"/>
          <ac:spMkLst>
            <pc:docMk/>
            <pc:sldMk cId="1596771517" sldId="274"/>
            <ac:spMk id="41" creationId="{A57352BE-A213-4040-BE8E-D4A925AD9DF8}"/>
          </ac:spMkLst>
        </pc:spChg>
        <pc:spChg chg="add del">
          <ac:chgData name="Brandy Eckman" userId="cf66fdd3d5eeaac9" providerId="LiveId" clId="{C7EC3140-4D42-419C-8E31-FE491A222429}" dt="2023-05-22T23:12:01.365" v="1079" actId="26606"/>
          <ac:spMkLst>
            <pc:docMk/>
            <pc:sldMk cId="1596771517" sldId="274"/>
            <ac:spMk id="43" creationId="{2B258D2B-6AC3-4B3A-A87C-FD7E6517826E}"/>
          </ac:spMkLst>
        </pc:spChg>
        <pc:spChg chg="add del">
          <ac:chgData name="Brandy Eckman" userId="cf66fdd3d5eeaac9" providerId="LiveId" clId="{C7EC3140-4D42-419C-8E31-FE491A222429}" dt="2023-05-22T23:12:01.365" v="1079" actId="26606"/>
          <ac:spMkLst>
            <pc:docMk/>
            <pc:sldMk cId="1596771517" sldId="274"/>
            <ac:spMk id="45" creationId="{8D55DD8B-9BF9-4B91-A22D-2D3F2AEFF189}"/>
          </ac:spMkLst>
        </pc:spChg>
        <pc:spChg chg="add del">
          <ac:chgData name="Brandy Eckman" userId="cf66fdd3d5eeaac9" providerId="LiveId" clId="{C7EC3140-4D42-419C-8E31-FE491A222429}" dt="2023-05-22T23:11:56.994" v="1076" actId="26606"/>
          <ac:spMkLst>
            <pc:docMk/>
            <pc:sldMk cId="1596771517" sldId="274"/>
            <ac:spMk id="78" creationId="{DE91395A-2D18-4AF6-A0AC-AAA7189FED11}"/>
          </ac:spMkLst>
        </pc:spChg>
        <pc:spChg chg="add del">
          <ac:chgData name="Brandy Eckman" userId="cf66fdd3d5eeaac9" providerId="LiveId" clId="{C7EC3140-4D42-419C-8E31-FE491A222429}" dt="2023-05-22T23:11:56.994" v="1076" actId="26606"/>
          <ac:spMkLst>
            <pc:docMk/>
            <pc:sldMk cId="1596771517" sldId="274"/>
            <ac:spMk id="80" creationId="{A57352BE-A213-4040-BE8E-D4A925AD9DF8}"/>
          </ac:spMkLst>
        </pc:spChg>
        <pc:spChg chg="add del">
          <ac:chgData name="Brandy Eckman" userId="cf66fdd3d5eeaac9" providerId="LiveId" clId="{C7EC3140-4D42-419C-8E31-FE491A222429}" dt="2023-05-22T23:11:56.994" v="1076" actId="26606"/>
          <ac:spMkLst>
            <pc:docMk/>
            <pc:sldMk cId="1596771517" sldId="274"/>
            <ac:spMk id="82" creationId="{23C7736A-5A08-4021-9AB6-390DFF506AA8}"/>
          </ac:spMkLst>
        </pc:spChg>
        <pc:spChg chg="add del">
          <ac:chgData name="Brandy Eckman" userId="cf66fdd3d5eeaac9" providerId="LiveId" clId="{C7EC3140-4D42-419C-8E31-FE491A222429}" dt="2023-05-22T23:11:56.994" v="1076" actId="26606"/>
          <ac:spMkLst>
            <pc:docMk/>
            <pc:sldMk cId="1596771517" sldId="274"/>
            <ac:spMk id="84" creationId="{433DF4D3-8A35-461A-ABE0-F56B78A1371F}"/>
          </ac:spMkLst>
        </pc:spChg>
        <pc:spChg chg="add del">
          <ac:chgData name="Brandy Eckman" userId="cf66fdd3d5eeaac9" providerId="LiveId" clId="{C7EC3140-4D42-419C-8E31-FE491A222429}" dt="2023-05-22T23:12:01.116" v="1078" actId="26606"/>
          <ac:spMkLst>
            <pc:docMk/>
            <pc:sldMk cId="1596771517" sldId="274"/>
            <ac:spMk id="86" creationId="{50553464-41F1-4160-9D02-7C5EC7013BDA}"/>
          </ac:spMkLst>
        </pc:spChg>
        <pc:spChg chg="add del">
          <ac:chgData name="Brandy Eckman" userId="cf66fdd3d5eeaac9" providerId="LiveId" clId="{C7EC3140-4D42-419C-8E31-FE491A222429}" dt="2023-05-22T23:12:01.116" v="1078" actId="26606"/>
          <ac:spMkLst>
            <pc:docMk/>
            <pc:sldMk cId="1596771517" sldId="274"/>
            <ac:spMk id="89" creationId="{DE91395A-2D18-4AF6-A0AC-AAA7189FED11}"/>
          </ac:spMkLst>
        </pc:spChg>
        <pc:spChg chg="add del">
          <ac:chgData name="Brandy Eckman" userId="cf66fdd3d5eeaac9" providerId="LiveId" clId="{C7EC3140-4D42-419C-8E31-FE491A222429}" dt="2023-05-22T23:12:01.116" v="1078" actId="26606"/>
          <ac:spMkLst>
            <pc:docMk/>
            <pc:sldMk cId="1596771517" sldId="274"/>
            <ac:spMk id="90" creationId="{A57352BE-A213-4040-BE8E-D4A925AD9DF8}"/>
          </ac:spMkLst>
        </pc:spChg>
        <pc:spChg chg="add del">
          <ac:chgData name="Brandy Eckman" userId="cf66fdd3d5eeaac9" providerId="LiveId" clId="{C7EC3140-4D42-419C-8E31-FE491A222429}" dt="2023-05-22T23:12:01.116" v="1078" actId="26606"/>
          <ac:spMkLst>
            <pc:docMk/>
            <pc:sldMk cId="1596771517" sldId="274"/>
            <ac:spMk id="91" creationId="{B2EC7880-C5D9-40A8-A6B0-3198AD07AD1B}"/>
          </ac:spMkLst>
        </pc:spChg>
        <pc:spChg chg="add del">
          <ac:chgData name="Brandy Eckman" userId="cf66fdd3d5eeaac9" providerId="LiveId" clId="{C7EC3140-4D42-419C-8E31-FE491A222429}" dt="2023-05-22T23:12:01.116" v="1078" actId="26606"/>
          <ac:spMkLst>
            <pc:docMk/>
            <pc:sldMk cId="1596771517" sldId="274"/>
            <ac:spMk id="92" creationId="{94543A62-A2AB-454A-878E-D3D9190D5FC7}"/>
          </ac:spMkLst>
        </pc:spChg>
        <pc:spChg chg="add del">
          <ac:chgData name="Brandy Eckman" userId="cf66fdd3d5eeaac9" providerId="LiveId" clId="{C7EC3140-4D42-419C-8E31-FE491A222429}" dt="2023-05-22T23:15:21.184" v="1405" actId="26606"/>
          <ac:spMkLst>
            <pc:docMk/>
            <pc:sldMk cId="1596771517" sldId="274"/>
            <ac:spMk id="96" creationId="{DE91395A-2D18-4AF6-A0AC-AAA7189FED11}"/>
          </ac:spMkLst>
        </pc:spChg>
        <pc:spChg chg="add del">
          <ac:chgData name="Brandy Eckman" userId="cf66fdd3d5eeaac9" providerId="LiveId" clId="{C7EC3140-4D42-419C-8E31-FE491A222429}" dt="2023-05-22T23:15:21.184" v="1405" actId="26606"/>
          <ac:spMkLst>
            <pc:docMk/>
            <pc:sldMk cId="1596771517" sldId="274"/>
            <ac:spMk id="97" creationId="{A57352BE-A213-4040-BE8E-D4A925AD9DF8}"/>
          </ac:spMkLst>
        </pc:spChg>
        <pc:spChg chg="add del">
          <ac:chgData name="Brandy Eckman" userId="cf66fdd3d5eeaac9" providerId="LiveId" clId="{C7EC3140-4D42-419C-8E31-FE491A222429}" dt="2023-05-22T23:15:21.184" v="1405" actId="26606"/>
          <ac:spMkLst>
            <pc:docMk/>
            <pc:sldMk cId="1596771517" sldId="274"/>
            <ac:spMk id="98" creationId="{35879851-1A1D-4246-AAA1-C484E858337D}"/>
          </ac:spMkLst>
        </pc:spChg>
        <pc:spChg chg="add del">
          <ac:chgData name="Brandy Eckman" userId="cf66fdd3d5eeaac9" providerId="LiveId" clId="{C7EC3140-4D42-419C-8E31-FE491A222429}" dt="2023-05-22T23:16:06.611" v="1411" actId="26606"/>
          <ac:spMkLst>
            <pc:docMk/>
            <pc:sldMk cId="1596771517" sldId="274"/>
            <ac:spMk id="131" creationId="{DE91395A-2D18-4AF6-A0AC-AAA7189FED11}"/>
          </ac:spMkLst>
        </pc:spChg>
        <pc:spChg chg="add del">
          <ac:chgData name="Brandy Eckman" userId="cf66fdd3d5eeaac9" providerId="LiveId" clId="{C7EC3140-4D42-419C-8E31-FE491A222429}" dt="2023-05-22T23:16:06.611" v="1411" actId="26606"/>
          <ac:spMkLst>
            <pc:docMk/>
            <pc:sldMk cId="1596771517" sldId="274"/>
            <ac:spMk id="133" creationId="{A57352BE-A213-4040-BE8E-D4A925AD9DF8}"/>
          </ac:spMkLst>
        </pc:spChg>
        <pc:spChg chg="add del">
          <ac:chgData name="Brandy Eckman" userId="cf66fdd3d5eeaac9" providerId="LiveId" clId="{C7EC3140-4D42-419C-8E31-FE491A222429}" dt="2023-05-22T23:16:06.611" v="1411" actId="26606"/>
          <ac:spMkLst>
            <pc:docMk/>
            <pc:sldMk cId="1596771517" sldId="274"/>
            <ac:spMk id="135" creationId="{23C7736A-5A08-4021-9AB6-390DFF506AA8}"/>
          </ac:spMkLst>
        </pc:spChg>
        <pc:spChg chg="add del">
          <ac:chgData name="Brandy Eckman" userId="cf66fdd3d5eeaac9" providerId="LiveId" clId="{C7EC3140-4D42-419C-8E31-FE491A222429}" dt="2023-05-22T23:16:06.611" v="1411" actId="26606"/>
          <ac:spMkLst>
            <pc:docMk/>
            <pc:sldMk cId="1596771517" sldId="274"/>
            <ac:spMk id="137" creationId="{433DF4D3-8A35-461A-ABE0-F56B78A1371F}"/>
          </ac:spMkLst>
        </pc:spChg>
        <pc:spChg chg="add del">
          <ac:chgData name="Brandy Eckman" userId="cf66fdd3d5eeaac9" providerId="LiveId" clId="{C7EC3140-4D42-419C-8E31-FE491A222429}" dt="2023-05-22T23:21:02.247" v="1742" actId="26606"/>
          <ac:spMkLst>
            <pc:docMk/>
            <pc:sldMk cId="1596771517" sldId="274"/>
            <ac:spMk id="170" creationId="{DE91395A-2D18-4AF6-A0AC-AAA7189FED11}"/>
          </ac:spMkLst>
        </pc:spChg>
        <pc:spChg chg="add del">
          <ac:chgData name="Brandy Eckman" userId="cf66fdd3d5eeaac9" providerId="LiveId" clId="{C7EC3140-4D42-419C-8E31-FE491A222429}" dt="2023-05-22T23:21:02.247" v="1742" actId="26606"/>
          <ac:spMkLst>
            <pc:docMk/>
            <pc:sldMk cId="1596771517" sldId="274"/>
            <ac:spMk id="172" creationId="{A57352BE-A213-4040-BE8E-D4A925AD9DF8}"/>
          </ac:spMkLst>
        </pc:spChg>
        <pc:spChg chg="add del">
          <ac:chgData name="Brandy Eckman" userId="cf66fdd3d5eeaac9" providerId="LiveId" clId="{C7EC3140-4D42-419C-8E31-FE491A222429}" dt="2023-05-22T23:21:02.247" v="1742" actId="26606"/>
          <ac:spMkLst>
            <pc:docMk/>
            <pc:sldMk cId="1596771517" sldId="274"/>
            <ac:spMk id="174" creationId="{23C7736A-5A08-4021-9AB6-390DFF506AA8}"/>
          </ac:spMkLst>
        </pc:spChg>
        <pc:spChg chg="add del">
          <ac:chgData name="Brandy Eckman" userId="cf66fdd3d5eeaac9" providerId="LiveId" clId="{C7EC3140-4D42-419C-8E31-FE491A222429}" dt="2023-05-22T23:21:02.247" v="1742" actId="26606"/>
          <ac:spMkLst>
            <pc:docMk/>
            <pc:sldMk cId="1596771517" sldId="274"/>
            <ac:spMk id="176" creationId="{433DF4D3-8A35-461A-ABE0-F56B78A1371F}"/>
          </ac:spMkLst>
        </pc:spChg>
        <pc:spChg chg="add">
          <ac:chgData name="Brandy Eckman" userId="cf66fdd3d5eeaac9" providerId="LiveId" clId="{C7EC3140-4D42-419C-8E31-FE491A222429}" dt="2023-05-22T23:21:02.247" v="1742" actId="26606"/>
          <ac:spMkLst>
            <pc:docMk/>
            <pc:sldMk cId="1596771517" sldId="274"/>
            <ac:spMk id="209" creationId="{DE91395A-2D18-4AF6-A0AC-AAA7189FED11}"/>
          </ac:spMkLst>
        </pc:spChg>
        <pc:spChg chg="add">
          <ac:chgData name="Brandy Eckman" userId="cf66fdd3d5eeaac9" providerId="LiveId" clId="{C7EC3140-4D42-419C-8E31-FE491A222429}" dt="2023-05-22T23:21:02.247" v="1742" actId="26606"/>
          <ac:spMkLst>
            <pc:docMk/>
            <pc:sldMk cId="1596771517" sldId="274"/>
            <ac:spMk id="211" creationId="{A57352BE-A213-4040-BE8E-D4A925AD9DF8}"/>
          </ac:spMkLst>
        </pc:spChg>
        <pc:spChg chg="add">
          <ac:chgData name="Brandy Eckman" userId="cf66fdd3d5eeaac9" providerId="LiveId" clId="{C7EC3140-4D42-419C-8E31-FE491A222429}" dt="2023-05-22T23:21:02.247" v="1742" actId="26606"/>
          <ac:spMkLst>
            <pc:docMk/>
            <pc:sldMk cId="1596771517" sldId="274"/>
            <ac:spMk id="213" creationId="{2B258D2B-6AC3-4B3A-A87C-FD7E6517826E}"/>
          </ac:spMkLst>
        </pc:spChg>
        <pc:spChg chg="add">
          <ac:chgData name="Brandy Eckman" userId="cf66fdd3d5eeaac9" providerId="LiveId" clId="{C7EC3140-4D42-419C-8E31-FE491A222429}" dt="2023-05-22T23:21:02.247" v="1742" actId="26606"/>
          <ac:spMkLst>
            <pc:docMk/>
            <pc:sldMk cId="1596771517" sldId="274"/>
            <ac:spMk id="215" creationId="{8D55DD8B-9BF9-4B91-A22D-2D3F2AEFF189}"/>
          </ac:spMkLst>
        </pc:spChg>
        <pc:grpChg chg="add del">
          <ac:chgData name="Brandy Eckman" userId="cf66fdd3d5eeaac9" providerId="LiveId" clId="{C7EC3140-4D42-419C-8E31-FE491A222429}" dt="2023-05-22T23:12:01.365" v="1079" actId="26606"/>
          <ac:grpSpMkLst>
            <pc:docMk/>
            <pc:sldMk cId="1596771517" sldId="274"/>
            <ac:grpSpMk id="11" creationId="{7398C59F-5A18-487B-91D6-B955AACF2E50}"/>
          </ac:grpSpMkLst>
        </pc:grpChg>
        <pc:grpChg chg="add del">
          <ac:chgData name="Brandy Eckman" userId="cf66fdd3d5eeaac9" providerId="LiveId" clId="{C7EC3140-4D42-419C-8E31-FE491A222429}" dt="2023-05-22T23:12:01.365" v="1079" actId="26606"/>
          <ac:grpSpMkLst>
            <pc:docMk/>
            <pc:sldMk cId="1596771517" sldId="274"/>
            <ac:grpSpMk id="25" creationId="{520234FB-542E-4550-9C2F-1B56FD41A1CA}"/>
          </ac:grpSpMkLst>
        </pc:grpChg>
        <pc:grpChg chg="add del">
          <ac:chgData name="Brandy Eckman" userId="cf66fdd3d5eeaac9" providerId="LiveId" clId="{C7EC3140-4D42-419C-8E31-FE491A222429}" dt="2023-05-22T23:11:56.994" v="1076" actId="26606"/>
          <ac:grpSpMkLst>
            <pc:docMk/>
            <pc:sldMk cId="1596771517" sldId="274"/>
            <ac:grpSpMk id="50" creationId="{7398C59F-5A18-487B-91D6-B955AACF2E50}"/>
          </ac:grpSpMkLst>
        </pc:grpChg>
        <pc:grpChg chg="add del">
          <ac:chgData name="Brandy Eckman" userId="cf66fdd3d5eeaac9" providerId="LiveId" clId="{C7EC3140-4D42-419C-8E31-FE491A222429}" dt="2023-05-22T23:11:56.994" v="1076" actId="26606"/>
          <ac:grpSpMkLst>
            <pc:docMk/>
            <pc:sldMk cId="1596771517" sldId="274"/>
            <ac:grpSpMk id="64" creationId="{520234FB-542E-4550-9C2F-1B56FD41A1CA}"/>
          </ac:grpSpMkLst>
        </pc:grpChg>
        <pc:grpChg chg="add del">
          <ac:chgData name="Brandy Eckman" userId="cf66fdd3d5eeaac9" providerId="LiveId" clId="{C7EC3140-4D42-419C-8E31-FE491A222429}" dt="2023-05-22T23:12:01.116" v="1078" actId="26606"/>
          <ac:grpSpMkLst>
            <pc:docMk/>
            <pc:sldMk cId="1596771517" sldId="274"/>
            <ac:grpSpMk id="87" creationId="{7398C59F-5A18-487B-91D6-B955AACF2E50}"/>
          </ac:grpSpMkLst>
        </pc:grpChg>
        <pc:grpChg chg="add del">
          <ac:chgData name="Brandy Eckman" userId="cf66fdd3d5eeaac9" providerId="LiveId" clId="{C7EC3140-4D42-419C-8E31-FE491A222429}" dt="2023-05-22T23:12:01.116" v="1078" actId="26606"/>
          <ac:grpSpMkLst>
            <pc:docMk/>
            <pc:sldMk cId="1596771517" sldId="274"/>
            <ac:grpSpMk id="88" creationId="{520234FB-542E-4550-9C2F-1B56FD41A1CA}"/>
          </ac:grpSpMkLst>
        </pc:grpChg>
        <pc:grpChg chg="add del">
          <ac:chgData name="Brandy Eckman" userId="cf66fdd3d5eeaac9" providerId="LiveId" clId="{C7EC3140-4D42-419C-8E31-FE491A222429}" dt="2023-05-22T23:15:21.184" v="1405" actId="26606"/>
          <ac:grpSpMkLst>
            <pc:docMk/>
            <pc:sldMk cId="1596771517" sldId="274"/>
            <ac:grpSpMk id="94" creationId="{7398C59F-5A18-487B-91D6-B955AACF2E50}"/>
          </ac:grpSpMkLst>
        </pc:grpChg>
        <pc:grpChg chg="add del">
          <ac:chgData name="Brandy Eckman" userId="cf66fdd3d5eeaac9" providerId="LiveId" clId="{C7EC3140-4D42-419C-8E31-FE491A222429}" dt="2023-05-22T23:15:21.184" v="1405" actId="26606"/>
          <ac:grpSpMkLst>
            <pc:docMk/>
            <pc:sldMk cId="1596771517" sldId="274"/>
            <ac:grpSpMk id="95" creationId="{520234FB-542E-4550-9C2F-1B56FD41A1CA}"/>
          </ac:grpSpMkLst>
        </pc:grpChg>
        <pc:grpChg chg="add del">
          <ac:chgData name="Brandy Eckman" userId="cf66fdd3d5eeaac9" providerId="LiveId" clId="{C7EC3140-4D42-419C-8E31-FE491A222429}" dt="2023-05-22T23:16:06.611" v="1411" actId="26606"/>
          <ac:grpSpMkLst>
            <pc:docMk/>
            <pc:sldMk cId="1596771517" sldId="274"/>
            <ac:grpSpMk id="103" creationId="{7398C59F-5A18-487B-91D6-B955AACF2E50}"/>
          </ac:grpSpMkLst>
        </pc:grpChg>
        <pc:grpChg chg="add del">
          <ac:chgData name="Brandy Eckman" userId="cf66fdd3d5eeaac9" providerId="LiveId" clId="{C7EC3140-4D42-419C-8E31-FE491A222429}" dt="2023-05-22T23:16:06.611" v="1411" actId="26606"/>
          <ac:grpSpMkLst>
            <pc:docMk/>
            <pc:sldMk cId="1596771517" sldId="274"/>
            <ac:grpSpMk id="117" creationId="{520234FB-542E-4550-9C2F-1B56FD41A1CA}"/>
          </ac:grpSpMkLst>
        </pc:grpChg>
        <pc:grpChg chg="add del">
          <ac:chgData name="Brandy Eckman" userId="cf66fdd3d5eeaac9" providerId="LiveId" clId="{C7EC3140-4D42-419C-8E31-FE491A222429}" dt="2023-05-22T23:21:02.247" v="1742" actId="26606"/>
          <ac:grpSpMkLst>
            <pc:docMk/>
            <pc:sldMk cId="1596771517" sldId="274"/>
            <ac:grpSpMk id="142" creationId="{7398C59F-5A18-487B-91D6-B955AACF2E50}"/>
          </ac:grpSpMkLst>
        </pc:grpChg>
        <pc:grpChg chg="add del">
          <ac:chgData name="Brandy Eckman" userId="cf66fdd3d5eeaac9" providerId="LiveId" clId="{C7EC3140-4D42-419C-8E31-FE491A222429}" dt="2023-05-22T23:21:02.247" v="1742" actId="26606"/>
          <ac:grpSpMkLst>
            <pc:docMk/>
            <pc:sldMk cId="1596771517" sldId="274"/>
            <ac:grpSpMk id="156" creationId="{520234FB-542E-4550-9C2F-1B56FD41A1CA}"/>
          </ac:grpSpMkLst>
        </pc:grpChg>
        <pc:grpChg chg="add">
          <ac:chgData name="Brandy Eckman" userId="cf66fdd3d5eeaac9" providerId="LiveId" clId="{C7EC3140-4D42-419C-8E31-FE491A222429}" dt="2023-05-22T23:21:02.247" v="1742" actId="26606"/>
          <ac:grpSpMkLst>
            <pc:docMk/>
            <pc:sldMk cId="1596771517" sldId="274"/>
            <ac:grpSpMk id="181" creationId="{7398C59F-5A18-487B-91D6-B955AACF2E50}"/>
          </ac:grpSpMkLst>
        </pc:grpChg>
        <pc:grpChg chg="add">
          <ac:chgData name="Brandy Eckman" userId="cf66fdd3d5eeaac9" providerId="LiveId" clId="{C7EC3140-4D42-419C-8E31-FE491A222429}" dt="2023-05-22T23:21:02.247" v="1742" actId="26606"/>
          <ac:grpSpMkLst>
            <pc:docMk/>
            <pc:sldMk cId="1596771517" sldId="274"/>
            <ac:grpSpMk id="195" creationId="{520234FB-542E-4550-9C2F-1B56FD41A1CA}"/>
          </ac:grpSpMkLst>
        </pc:grpChg>
        <pc:picChg chg="add del mod ord">
          <ac:chgData name="Brandy Eckman" userId="cf66fdd3d5eeaac9" providerId="LiveId" clId="{C7EC3140-4D42-419C-8E31-FE491A222429}" dt="2023-05-22T23:16:03.649" v="1410" actId="478"/>
          <ac:picMkLst>
            <pc:docMk/>
            <pc:sldMk cId="1596771517" sldId="274"/>
            <ac:picMk id="6" creationId="{E3193AA4-7139-99FC-8595-CAD3A1EA73EB}"/>
          </ac:picMkLst>
        </pc:picChg>
        <pc:picChg chg="add del mod ord">
          <ac:chgData name="Brandy Eckman" userId="cf66fdd3d5eeaac9" providerId="LiveId" clId="{C7EC3140-4D42-419C-8E31-FE491A222429}" dt="2023-05-22T23:20:58.582" v="1741" actId="478"/>
          <ac:picMkLst>
            <pc:docMk/>
            <pc:sldMk cId="1596771517" sldId="274"/>
            <ac:picMk id="8" creationId="{AD46459D-8BC0-F415-5BB1-99111D0DE776}"/>
          </ac:picMkLst>
        </pc:picChg>
        <pc:picChg chg="add mod ord">
          <ac:chgData name="Brandy Eckman" userId="cf66fdd3d5eeaac9" providerId="LiveId" clId="{C7EC3140-4D42-419C-8E31-FE491A222429}" dt="2023-05-22T23:41:40.511" v="2424" actId="1076"/>
          <ac:picMkLst>
            <pc:docMk/>
            <pc:sldMk cId="1596771517" sldId="274"/>
            <ac:picMk id="9" creationId="{7CFF3A95-40A9-3BEC-5778-3D82483A0667}"/>
          </ac:picMkLst>
        </pc:picChg>
      </pc:sldChg>
      <pc:sldChg chg="addSp delSp modSp new mod setBg">
        <pc:chgData name="Brandy Eckman" userId="cf66fdd3d5eeaac9" providerId="LiveId" clId="{C7EC3140-4D42-419C-8E31-FE491A222429}" dt="2023-05-22T23:43:43.797" v="2466" actId="20577"/>
        <pc:sldMkLst>
          <pc:docMk/>
          <pc:sldMk cId="1502145476" sldId="275"/>
        </pc:sldMkLst>
        <pc:spChg chg="mod">
          <ac:chgData name="Brandy Eckman" userId="cf66fdd3d5eeaac9" providerId="LiveId" clId="{C7EC3140-4D42-419C-8E31-FE491A222429}" dt="2023-05-22T23:42:39.981" v="2434" actId="113"/>
          <ac:spMkLst>
            <pc:docMk/>
            <pc:sldMk cId="1502145476" sldId="275"/>
            <ac:spMk id="2" creationId="{ED67FAD5-1F5D-0BC6-ECC1-C949404AF486}"/>
          </ac:spMkLst>
        </pc:spChg>
        <pc:spChg chg="del mod">
          <ac:chgData name="Brandy Eckman" userId="cf66fdd3d5eeaac9" providerId="LiveId" clId="{C7EC3140-4D42-419C-8E31-FE491A222429}" dt="2023-05-22T23:17:41.652" v="1499" actId="478"/>
          <ac:spMkLst>
            <pc:docMk/>
            <pc:sldMk cId="1502145476" sldId="275"/>
            <ac:spMk id="3" creationId="{DFEA3EED-751B-ADA8-7086-FF0A4A51F35D}"/>
          </ac:spMkLst>
        </pc:spChg>
        <pc:spChg chg="mod">
          <ac:chgData name="Brandy Eckman" userId="cf66fdd3d5eeaac9" providerId="LiveId" clId="{C7EC3140-4D42-419C-8E31-FE491A222429}" dt="2023-05-22T23:43:43.797" v="2466" actId="20577"/>
          <ac:spMkLst>
            <pc:docMk/>
            <pc:sldMk cId="1502145476" sldId="275"/>
            <ac:spMk id="4" creationId="{12D07380-804F-AEE5-93E0-D9AFE0C6899B}"/>
          </ac:spMkLst>
        </pc:spChg>
        <pc:spChg chg="del">
          <ac:chgData name="Brandy Eckman" userId="cf66fdd3d5eeaac9" providerId="LiveId" clId="{C7EC3140-4D42-419C-8E31-FE491A222429}" dt="2023-05-22T23:17:44.833" v="1500" actId="478"/>
          <ac:spMkLst>
            <pc:docMk/>
            <pc:sldMk cId="1502145476" sldId="275"/>
            <ac:spMk id="5" creationId="{E7549A4B-0AE6-7037-15DC-A9AAC3B9D6D9}"/>
          </ac:spMkLst>
        </pc:spChg>
        <pc:spChg chg="del">
          <ac:chgData name="Brandy Eckman" userId="cf66fdd3d5eeaac9" providerId="LiveId" clId="{C7EC3140-4D42-419C-8E31-FE491A222429}" dt="2023-05-22T23:17:50.661" v="1501" actId="478"/>
          <ac:spMkLst>
            <pc:docMk/>
            <pc:sldMk cId="1502145476" sldId="275"/>
            <ac:spMk id="6" creationId="{CDA32999-B571-D9AD-4E9D-021DADDD3FB5}"/>
          </ac:spMkLst>
        </pc:spChg>
        <pc:spChg chg="add del">
          <ac:chgData name="Brandy Eckman" userId="cf66fdd3d5eeaac9" providerId="LiveId" clId="{C7EC3140-4D42-419C-8E31-FE491A222429}" dt="2023-05-22T23:19:55.452" v="1658" actId="26606"/>
          <ac:spMkLst>
            <pc:docMk/>
            <pc:sldMk cId="1502145476" sldId="275"/>
            <ac:spMk id="41" creationId="{DE91395A-2D18-4AF6-A0AC-AAA7189FED11}"/>
          </ac:spMkLst>
        </pc:spChg>
        <pc:spChg chg="add del">
          <ac:chgData name="Brandy Eckman" userId="cf66fdd3d5eeaac9" providerId="LiveId" clId="{C7EC3140-4D42-419C-8E31-FE491A222429}" dt="2023-05-22T23:19:55.452" v="1658" actId="26606"/>
          <ac:spMkLst>
            <pc:docMk/>
            <pc:sldMk cId="1502145476" sldId="275"/>
            <ac:spMk id="43" creationId="{A57352BE-A213-4040-BE8E-D4A925AD9DF8}"/>
          </ac:spMkLst>
        </pc:spChg>
        <pc:spChg chg="add del">
          <ac:chgData name="Brandy Eckman" userId="cf66fdd3d5eeaac9" providerId="LiveId" clId="{C7EC3140-4D42-419C-8E31-FE491A222429}" dt="2023-05-22T23:28:21.752" v="1839" actId="26606"/>
          <ac:spMkLst>
            <pc:docMk/>
            <pc:sldMk cId="1502145476" sldId="275"/>
            <ac:spMk id="45" creationId="{2B258D2B-6AC3-4B3A-A87C-FD7E6517826E}"/>
          </ac:spMkLst>
        </pc:spChg>
        <pc:spChg chg="add del">
          <ac:chgData name="Brandy Eckman" userId="cf66fdd3d5eeaac9" providerId="LiveId" clId="{C7EC3140-4D42-419C-8E31-FE491A222429}" dt="2023-05-22T23:28:21.752" v="1839" actId="26606"/>
          <ac:spMkLst>
            <pc:docMk/>
            <pc:sldMk cId="1502145476" sldId="275"/>
            <ac:spMk id="47" creationId="{8D55DD8B-9BF9-4B91-A22D-2D3F2AEFF189}"/>
          </ac:spMkLst>
        </pc:spChg>
        <pc:spChg chg="add del">
          <ac:chgData name="Brandy Eckman" userId="cf66fdd3d5eeaac9" providerId="LiveId" clId="{C7EC3140-4D42-419C-8E31-FE491A222429}" dt="2023-05-22T23:28:21.752" v="1839" actId="26606"/>
          <ac:spMkLst>
            <pc:docMk/>
            <pc:sldMk cId="1502145476" sldId="275"/>
            <ac:spMk id="49" creationId="{DE91395A-2D18-4AF6-A0AC-AAA7189FED11}"/>
          </ac:spMkLst>
        </pc:spChg>
        <pc:spChg chg="add del">
          <ac:chgData name="Brandy Eckman" userId="cf66fdd3d5eeaac9" providerId="LiveId" clId="{C7EC3140-4D42-419C-8E31-FE491A222429}" dt="2023-05-22T23:28:21.752" v="1839" actId="26606"/>
          <ac:spMkLst>
            <pc:docMk/>
            <pc:sldMk cId="1502145476" sldId="275"/>
            <ac:spMk id="50" creationId="{A57352BE-A213-4040-BE8E-D4A925AD9DF8}"/>
          </ac:spMkLst>
        </pc:spChg>
        <pc:spChg chg="add">
          <ac:chgData name="Brandy Eckman" userId="cf66fdd3d5eeaac9" providerId="LiveId" clId="{C7EC3140-4D42-419C-8E31-FE491A222429}" dt="2023-05-22T23:28:21.752" v="1839" actId="26606"/>
          <ac:spMkLst>
            <pc:docMk/>
            <pc:sldMk cId="1502145476" sldId="275"/>
            <ac:spMk id="83" creationId="{1996130F-9AB5-4DE9-8574-3AF891C5C172}"/>
          </ac:spMkLst>
        </pc:spChg>
        <pc:spChg chg="add">
          <ac:chgData name="Brandy Eckman" userId="cf66fdd3d5eeaac9" providerId="LiveId" clId="{C7EC3140-4D42-419C-8E31-FE491A222429}" dt="2023-05-22T23:28:21.752" v="1839" actId="26606"/>
          <ac:spMkLst>
            <pc:docMk/>
            <pc:sldMk cId="1502145476" sldId="275"/>
            <ac:spMk id="85" creationId="{7326F4E6-9131-42DA-97B2-0BA8D1E258AD}"/>
          </ac:spMkLst>
        </pc:spChg>
        <pc:spChg chg="add">
          <ac:chgData name="Brandy Eckman" userId="cf66fdd3d5eeaac9" providerId="LiveId" clId="{C7EC3140-4D42-419C-8E31-FE491A222429}" dt="2023-05-22T23:28:21.752" v="1839" actId="26606"/>
          <ac:spMkLst>
            <pc:docMk/>
            <pc:sldMk cId="1502145476" sldId="275"/>
            <ac:spMk id="87" creationId="{3F4C104D-5F30-4811-9376-566B26E4719A}"/>
          </ac:spMkLst>
        </pc:spChg>
        <pc:spChg chg="add">
          <ac:chgData name="Brandy Eckman" userId="cf66fdd3d5eeaac9" providerId="LiveId" clId="{C7EC3140-4D42-419C-8E31-FE491A222429}" dt="2023-05-22T23:28:21.752" v="1839" actId="26606"/>
          <ac:spMkLst>
            <pc:docMk/>
            <pc:sldMk cId="1502145476" sldId="275"/>
            <ac:spMk id="89" creationId="{0815E34B-5D02-4E01-A936-E8E1C0AB6F12}"/>
          </ac:spMkLst>
        </pc:spChg>
        <pc:spChg chg="add">
          <ac:chgData name="Brandy Eckman" userId="cf66fdd3d5eeaac9" providerId="LiveId" clId="{C7EC3140-4D42-419C-8E31-FE491A222429}" dt="2023-05-22T23:28:21.752" v="1839" actId="26606"/>
          <ac:spMkLst>
            <pc:docMk/>
            <pc:sldMk cId="1502145476" sldId="275"/>
            <ac:spMk id="91" creationId="{7DE3414B-B032-4710-A468-D3285E38C5FF}"/>
          </ac:spMkLst>
        </pc:spChg>
        <pc:grpChg chg="add del">
          <ac:chgData name="Brandy Eckman" userId="cf66fdd3d5eeaac9" providerId="LiveId" clId="{C7EC3140-4D42-419C-8E31-FE491A222429}" dt="2023-05-22T23:19:55.452" v="1658" actId="26606"/>
          <ac:grpSpMkLst>
            <pc:docMk/>
            <pc:sldMk cId="1502145476" sldId="275"/>
            <ac:grpSpMk id="13" creationId="{7398C59F-5A18-487B-91D6-B955AACF2E50}"/>
          </ac:grpSpMkLst>
        </pc:grpChg>
        <pc:grpChg chg="add del">
          <ac:chgData name="Brandy Eckman" userId="cf66fdd3d5eeaac9" providerId="LiveId" clId="{C7EC3140-4D42-419C-8E31-FE491A222429}" dt="2023-05-22T23:19:55.452" v="1658" actId="26606"/>
          <ac:grpSpMkLst>
            <pc:docMk/>
            <pc:sldMk cId="1502145476" sldId="275"/>
            <ac:grpSpMk id="27" creationId="{520234FB-542E-4550-9C2F-1B56FD41A1CA}"/>
          </ac:grpSpMkLst>
        </pc:grpChg>
        <pc:grpChg chg="add del">
          <ac:chgData name="Brandy Eckman" userId="cf66fdd3d5eeaac9" providerId="LiveId" clId="{C7EC3140-4D42-419C-8E31-FE491A222429}" dt="2023-05-22T23:28:21.752" v="1839" actId="26606"/>
          <ac:grpSpMkLst>
            <pc:docMk/>
            <pc:sldMk cId="1502145476" sldId="275"/>
            <ac:grpSpMk id="46" creationId="{7398C59F-5A18-487B-91D6-B955AACF2E50}"/>
          </ac:grpSpMkLst>
        </pc:grpChg>
        <pc:grpChg chg="add del">
          <ac:chgData name="Brandy Eckman" userId="cf66fdd3d5eeaac9" providerId="LiveId" clId="{C7EC3140-4D42-419C-8E31-FE491A222429}" dt="2023-05-22T23:28:21.752" v="1839" actId="26606"/>
          <ac:grpSpMkLst>
            <pc:docMk/>
            <pc:sldMk cId="1502145476" sldId="275"/>
            <ac:grpSpMk id="48" creationId="{520234FB-542E-4550-9C2F-1B56FD41A1CA}"/>
          </ac:grpSpMkLst>
        </pc:grpChg>
        <pc:grpChg chg="add">
          <ac:chgData name="Brandy Eckman" userId="cf66fdd3d5eeaac9" providerId="LiveId" clId="{C7EC3140-4D42-419C-8E31-FE491A222429}" dt="2023-05-22T23:28:21.752" v="1839" actId="26606"/>
          <ac:grpSpMkLst>
            <pc:docMk/>
            <pc:sldMk cId="1502145476" sldId="275"/>
            <ac:grpSpMk id="55" creationId="{166BF9EE-F7AC-4FA5-AC7E-001B3A642F75}"/>
          </ac:grpSpMkLst>
        </pc:grpChg>
        <pc:grpChg chg="add">
          <ac:chgData name="Brandy Eckman" userId="cf66fdd3d5eeaac9" providerId="LiveId" clId="{C7EC3140-4D42-419C-8E31-FE491A222429}" dt="2023-05-22T23:28:21.752" v="1839" actId="26606"/>
          <ac:grpSpMkLst>
            <pc:docMk/>
            <pc:sldMk cId="1502145476" sldId="275"/>
            <ac:grpSpMk id="69" creationId="{E312DBA5-56D8-42B2-BA94-28168C2A6703}"/>
          </ac:grpSpMkLst>
        </pc:grpChg>
        <pc:picChg chg="add del mod ord">
          <ac:chgData name="Brandy Eckman" userId="cf66fdd3d5eeaac9" providerId="LiveId" clId="{C7EC3140-4D42-419C-8E31-FE491A222429}" dt="2023-05-22T23:26:36.697" v="1744" actId="478"/>
          <ac:picMkLst>
            <pc:docMk/>
            <pc:sldMk cId="1502145476" sldId="275"/>
            <ac:picMk id="8" creationId="{769ECAE9-2E72-F0D0-2E64-F1D8BD23E7EB}"/>
          </ac:picMkLst>
        </pc:picChg>
        <pc:picChg chg="add del mod">
          <ac:chgData name="Brandy Eckman" userId="cf66fdd3d5eeaac9" providerId="LiveId" clId="{C7EC3140-4D42-419C-8E31-FE491A222429}" dt="2023-05-22T23:26:42.300" v="1746" actId="478"/>
          <ac:picMkLst>
            <pc:docMk/>
            <pc:sldMk cId="1502145476" sldId="275"/>
            <ac:picMk id="10" creationId="{9D850FC7-F5D8-EA01-0591-4B4F5240A75F}"/>
          </ac:picMkLst>
        </pc:picChg>
        <pc:picChg chg="add del mod">
          <ac:chgData name="Brandy Eckman" userId="cf66fdd3d5eeaac9" providerId="LiveId" clId="{C7EC3140-4D42-419C-8E31-FE491A222429}" dt="2023-05-22T23:28:03.816" v="1835" actId="478"/>
          <ac:picMkLst>
            <pc:docMk/>
            <pc:sldMk cId="1502145476" sldId="275"/>
            <ac:picMk id="12" creationId="{DA90F768-5FFB-FE46-B545-F4A79D39175D}"/>
          </ac:picMkLst>
        </pc:picChg>
        <pc:picChg chg="add mod">
          <ac:chgData name="Brandy Eckman" userId="cf66fdd3d5eeaac9" providerId="LiveId" clId="{C7EC3140-4D42-419C-8E31-FE491A222429}" dt="2023-05-22T23:28:53.723" v="1883" actId="1076"/>
          <ac:picMkLst>
            <pc:docMk/>
            <pc:sldMk cId="1502145476" sldId="275"/>
            <ac:picMk id="40" creationId="{0F6B27C2-447C-98BD-B73D-CB6ED3078161}"/>
          </ac:picMkLst>
        </pc:picChg>
      </pc:sldChg>
      <pc:sldChg chg="addSp delSp modSp new del mod setBg setClrOvrMap">
        <pc:chgData name="Brandy Eckman" userId="cf66fdd3d5eeaac9" providerId="LiveId" clId="{C7EC3140-4D42-419C-8E31-FE491A222429}" dt="2023-05-23T02:20:33.267" v="2749" actId="47"/>
        <pc:sldMkLst>
          <pc:docMk/>
          <pc:sldMk cId="1634738711" sldId="276"/>
        </pc:sldMkLst>
        <pc:spChg chg="mod ord">
          <ac:chgData name="Brandy Eckman" userId="cf66fdd3d5eeaac9" providerId="LiveId" clId="{C7EC3140-4D42-419C-8E31-FE491A222429}" dt="2023-05-22T23:55:52.034" v="2678" actId="26606"/>
          <ac:spMkLst>
            <pc:docMk/>
            <pc:sldMk cId="1634738711" sldId="276"/>
            <ac:spMk id="2" creationId="{FC575584-6CD8-6FC0-55A3-3E9B6C5A0784}"/>
          </ac:spMkLst>
        </pc:spChg>
        <pc:spChg chg="mod ord">
          <ac:chgData name="Brandy Eckman" userId="cf66fdd3d5eeaac9" providerId="LiveId" clId="{C7EC3140-4D42-419C-8E31-FE491A222429}" dt="2023-05-22T23:56:57.996" v="2736" actId="1076"/>
          <ac:spMkLst>
            <pc:docMk/>
            <pc:sldMk cId="1634738711" sldId="276"/>
            <ac:spMk id="3" creationId="{03971EEC-9902-5197-744D-04A3F2E48207}"/>
          </ac:spMkLst>
        </pc:spChg>
        <pc:spChg chg="del">
          <ac:chgData name="Brandy Eckman" userId="cf66fdd3d5eeaac9" providerId="LiveId" clId="{C7EC3140-4D42-419C-8E31-FE491A222429}" dt="2023-05-22T23:54:54.670" v="2617" actId="22"/>
          <ac:spMkLst>
            <pc:docMk/>
            <pc:sldMk cId="1634738711" sldId="276"/>
            <ac:spMk id="4" creationId="{B1F111AD-41B8-B563-C335-489928CCDE36}"/>
          </ac:spMkLst>
        </pc:spChg>
        <pc:spChg chg="add del">
          <ac:chgData name="Brandy Eckman" userId="cf66fdd3d5eeaac9" providerId="LiveId" clId="{C7EC3140-4D42-419C-8E31-FE491A222429}" dt="2023-05-22T23:55:52.034" v="2678" actId="26606"/>
          <ac:spMkLst>
            <pc:docMk/>
            <pc:sldMk cId="1634738711" sldId="276"/>
            <ac:spMk id="39" creationId="{DE91395A-2D18-4AF6-A0AC-AAA7189FED11}"/>
          </ac:spMkLst>
        </pc:spChg>
        <pc:spChg chg="add del">
          <ac:chgData name="Brandy Eckman" userId="cf66fdd3d5eeaac9" providerId="LiveId" clId="{C7EC3140-4D42-419C-8E31-FE491A222429}" dt="2023-05-22T23:55:52.034" v="2678" actId="26606"/>
          <ac:spMkLst>
            <pc:docMk/>
            <pc:sldMk cId="1634738711" sldId="276"/>
            <ac:spMk id="41" creationId="{A57352BE-A213-4040-BE8E-D4A925AD9DF8}"/>
          </ac:spMkLst>
        </pc:spChg>
        <pc:spChg chg="add del">
          <ac:chgData name="Brandy Eckman" userId="cf66fdd3d5eeaac9" providerId="LiveId" clId="{C7EC3140-4D42-419C-8E31-FE491A222429}" dt="2023-05-22T23:55:52.034" v="2678" actId="26606"/>
          <ac:spMkLst>
            <pc:docMk/>
            <pc:sldMk cId="1634738711" sldId="276"/>
            <ac:spMk id="43" creationId="{1A44C337-3893-4B29-A265-B1329150B6AA}"/>
          </ac:spMkLst>
        </pc:spChg>
        <pc:spChg chg="add del">
          <ac:chgData name="Brandy Eckman" userId="cf66fdd3d5eeaac9" providerId="LiveId" clId="{C7EC3140-4D42-419C-8E31-FE491A222429}" dt="2023-05-22T23:55:52.034" v="2678" actId="26606"/>
          <ac:spMkLst>
            <pc:docMk/>
            <pc:sldMk cId="1634738711" sldId="276"/>
            <ac:spMk id="73" creationId="{AA5CD610-ED7C-4CED-A9A1-174432C88AF8}"/>
          </ac:spMkLst>
        </pc:spChg>
        <pc:spChg chg="add del">
          <ac:chgData name="Brandy Eckman" userId="cf66fdd3d5eeaac9" providerId="LiveId" clId="{C7EC3140-4D42-419C-8E31-FE491A222429}" dt="2023-05-22T23:55:52.034" v="2678" actId="26606"/>
          <ac:spMkLst>
            <pc:docMk/>
            <pc:sldMk cId="1634738711" sldId="276"/>
            <ac:spMk id="75" creationId="{0C4379BF-8C7A-480A-BC36-DA55D92A9356}"/>
          </ac:spMkLst>
        </pc:spChg>
        <pc:spChg chg="add del">
          <ac:chgData name="Brandy Eckman" userId="cf66fdd3d5eeaac9" providerId="LiveId" clId="{C7EC3140-4D42-419C-8E31-FE491A222429}" dt="2023-05-22T23:55:52.011" v="2677" actId="26606"/>
          <ac:spMkLst>
            <pc:docMk/>
            <pc:sldMk cId="1634738711" sldId="276"/>
            <ac:spMk id="108" creationId="{DE91395A-2D18-4AF6-A0AC-AAA7189FED11}"/>
          </ac:spMkLst>
        </pc:spChg>
        <pc:spChg chg="add del">
          <ac:chgData name="Brandy Eckman" userId="cf66fdd3d5eeaac9" providerId="LiveId" clId="{C7EC3140-4D42-419C-8E31-FE491A222429}" dt="2023-05-22T23:55:52.011" v="2677" actId="26606"/>
          <ac:spMkLst>
            <pc:docMk/>
            <pc:sldMk cId="1634738711" sldId="276"/>
            <ac:spMk id="110" creationId="{A57352BE-A213-4040-BE8E-D4A925AD9DF8}"/>
          </ac:spMkLst>
        </pc:spChg>
        <pc:spChg chg="add del">
          <ac:chgData name="Brandy Eckman" userId="cf66fdd3d5eeaac9" providerId="LiveId" clId="{C7EC3140-4D42-419C-8E31-FE491A222429}" dt="2023-05-22T23:55:52.011" v="2677" actId="26606"/>
          <ac:spMkLst>
            <pc:docMk/>
            <pc:sldMk cId="1634738711" sldId="276"/>
            <ac:spMk id="112" creationId="{39EE869B-085D-43B3-AED8-9B065561249F}"/>
          </ac:spMkLst>
        </pc:spChg>
        <pc:spChg chg="add del">
          <ac:chgData name="Brandy Eckman" userId="cf66fdd3d5eeaac9" providerId="LiveId" clId="{C7EC3140-4D42-419C-8E31-FE491A222429}" dt="2023-05-22T23:55:52.011" v="2677" actId="26606"/>
          <ac:spMkLst>
            <pc:docMk/>
            <pc:sldMk cId="1634738711" sldId="276"/>
            <ac:spMk id="114" creationId="{C54E744A-A072-47AF-981A-37186176C2CC}"/>
          </ac:spMkLst>
        </pc:spChg>
        <pc:spChg chg="add del">
          <ac:chgData name="Brandy Eckman" userId="cf66fdd3d5eeaac9" providerId="LiveId" clId="{C7EC3140-4D42-419C-8E31-FE491A222429}" dt="2023-05-22T23:55:52.011" v="2677" actId="26606"/>
          <ac:spMkLst>
            <pc:docMk/>
            <pc:sldMk cId="1634738711" sldId="276"/>
            <ac:spMk id="116" creationId="{F0254341-1068-4FB7-8AEF-220C6EB4101F}"/>
          </ac:spMkLst>
        </pc:spChg>
        <pc:spChg chg="add">
          <ac:chgData name="Brandy Eckman" userId="cf66fdd3d5eeaac9" providerId="LiveId" clId="{C7EC3140-4D42-419C-8E31-FE491A222429}" dt="2023-05-22T23:55:52.034" v="2678" actId="26606"/>
          <ac:spMkLst>
            <pc:docMk/>
            <pc:sldMk cId="1634738711" sldId="276"/>
            <ac:spMk id="120" creationId="{DE91395A-2D18-4AF6-A0AC-AAA7189FED11}"/>
          </ac:spMkLst>
        </pc:spChg>
        <pc:spChg chg="add">
          <ac:chgData name="Brandy Eckman" userId="cf66fdd3d5eeaac9" providerId="LiveId" clId="{C7EC3140-4D42-419C-8E31-FE491A222429}" dt="2023-05-22T23:55:52.034" v="2678" actId="26606"/>
          <ac:spMkLst>
            <pc:docMk/>
            <pc:sldMk cId="1634738711" sldId="276"/>
            <ac:spMk id="121" creationId="{A57352BE-A213-4040-BE8E-D4A925AD9DF8}"/>
          </ac:spMkLst>
        </pc:spChg>
        <pc:spChg chg="add">
          <ac:chgData name="Brandy Eckman" userId="cf66fdd3d5eeaac9" providerId="LiveId" clId="{C7EC3140-4D42-419C-8E31-FE491A222429}" dt="2023-05-22T23:55:52.034" v="2678" actId="26606"/>
          <ac:spMkLst>
            <pc:docMk/>
            <pc:sldMk cId="1634738711" sldId="276"/>
            <ac:spMk id="122" creationId="{B2EC7880-C5D9-40A8-A6B0-3198AD07AD1B}"/>
          </ac:spMkLst>
        </pc:spChg>
        <pc:grpChg chg="add del">
          <ac:chgData name="Brandy Eckman" userId="cf66fdd3d5eeaac9" providerId="LiveId" clId="{C7EC3140-4D42-419C-8E31-FE491A222429}" dt="2023-05-22T23:55:52.034" v="2678" actId="26606"/>
          <ac:grpSpMkLst>
            <pc:docMk/>
            <pc:sldMk cId="1634738711" sldId="276"/>
            <ac:grpSpMk id="11" creationId="{7398C59F-5A18-487B-91D6-B955AACF2E50}"/>
          </ac:grpSpMkLst>
        </pc:grpChg>
        <pc:grpChg chg="add del">
          <ac:chgData name="Brandy Eckman" userId="cf66fdd3d5eeaac9" providerId="LiveId" clId="{C7EC3140-4D42-419C-8E31-FE491A222429}" dt="2023-05-22T23:55:52.034" v="2678" actId="26606"/>
          <ac:grpSpMkLst>
            <pc:docMk/>
            <pc:sldMk cId="1634738711" sldId="276"/>
            <ac:grpSpMk id="25" creationId="{520234FB-542E-4550-9C2F-1B56FD41A1CA}"/>
          </ac:grpSpMkLst>
        </pc:grpChg>
        <pc:grpChg chg="add del">
          <ac:chgData name="Brandy Eckman" userId="cf66fdd3d5eeaac9" providerId="LiveId" clId="{C7EC3140-4D42-419C-8E31-FE491A222429}" dt="2023-05-22T23:55:52.034" v="2678" actId="26606"/>
          <ac:grpSpMkLst>
            <pc:docMk/>
            <pc:sldMk cId="1634738711" sldId="276"/>
            <ac:grpSpMk id="45" creationId="{81E0B358-1267-4844-8B3D-B7A279B4175A}"/>
          </ac:grpSpMkLst>
        </pc:grpChg>
        <pc:grpChg chg="add del">
          <ac:chgData name="Brandy Eckman" userId="cf66fdd3d5eeaac9" providerId="LiveId" clId="{C7EC3140-4D42-419C-8E31-FE491A222429}" dt="2023-05-22T23:55:52.034" v="2678" actId="26606"/>
          <ac:grpSpMkLst>
            <pc:docMk/>
            <pc:sldMk cId="1634738711" sldId="276"/>
            <ac:grpSpMk id="59" creationId="{AF44CA9C-80E8-44E1-A79C-D6EBFC73BCA0}"/>
          </ac:grpSpMkLst>
        </pc:grpChg>
        <pc:grpChg chg="add del">
          <ac:chgData name="Brandy Eckman" userId="cf66fdd3d5eeaac9" providerId="LiveId" clId="{C7EC3140-4D42-419C-8E31-FE491A222429}" dt="2023-05-22T23:55:52.011" v="2677" actId="26606"/>
          <ac:grpSpMkLst>
            <pc:docMk/>
            <pc:sldMk cId="1634738711" sldId="276"/>
            <ac:grpSpMk id="80" creationId="{7398C59F-5A18-487B-91D6-B955AACF2E50}"/>
          </ac:grpSpMkLst>
        </pc:grpChg>
        <pc:grpChg chg="add del">
          <ac:chgData name="Brandy Eckman" userId="cf66fdd3d5eeaac9" providerId="LiveId" clId="{C7EC3140-4D42-419C-8E31-FE491A222429}" dt="2023-05-22T23:55:52.011" v="2677" actId="26606"/>
          <ac:grpSpMkLst>
            <pc:docMk/>
            <pc:sldMk cId="1634738711" sldId="276"/>
            <ac:grpSpMk id="94" creationId="{520234FB-542E-4550-9C2F-1B56FD41A1CA}"/>
          </ac:grpSpMkLst>
        </pc:grpChg>
        <pc:grpChg chg="add">
          <ac:chgData name="Brandy Eckman" userId="cf66fdd3d5eeaac9" providerId="LiveId" clId="{C7EC3140-4D42-419C-8E31-FE491A222429}" dt="2023-05-22T23:55:52.034" v="2678" actId="26606"/>
          <ac:grpSpMkLst>
            <pc:docMk/>
            <pc:sldMk cId="1634738711" sldId="276"/>
            <ac:grpSpMk id="118" creationId="{7398C59F-5A18-487B-91D6-B955AACF2E50}"/>
          </ac:grpSpMkLst>
        </pc:grpChg>
        <pc:grpChg chg="add">
          <ac:chgData name="Brandy Eckman" userId="cf66fdd3d5eeaac9" providerId="LiveId" clId="{C7EC3140-4D42-419C-8E31-FE491A222429}" dt="2023-05-22T23:55:52.034" v="2678" actId="26606"/>
          <ac:grpSpMkLst>
            <pc:docMk/>
            <pc:sldMk cId="1634738711" sldId="276"/>
            <ac:grpSpMk id="119" creationId="{520234FB-542E-4550-9C2F-1B56FD41A1CA}"/>
          </ac:grpSpMkLst>
        </pc:grpChg>
        <pc:picChg chg="add mod ord">
          <ac:chgData name="Brandy Eckman" userId="cf66fdd3d5eeaac9" providerId="LiveId" clId="{C7EC3140-4D42-419C-8E31-FE491A222429}" dt="2023-05-22T23:55:52.034" v="2678" actId="26606"/>
          <ac:picMkLst>
            <pc:docMk/>
            <pc:sldMk cId="1634738711" sldId="276"/>
            <ac:picMk id="6" creationId="{7A948024-930D-3EBC-EB20-E8CCF9B53C09}"/>
          </ac:picMkLst>
        </pc:picChg>
      </pc:sldChg>
      <pc:sldChg chg="addSp modSp new mod setBg">
        <pc:chgData name="Brandy Eckman" userId="cf66fdd3d5eeaac9" providerId="LiveId" clId="{C7EC3140-4D42-419C-8E31-FE491A222429}" dt="2023-05-23T02:46:18.364" v="2888" actId="26606"/>
        <pc:sldMkLst>
          <pc:docMk/>
          <pc:sldMk cId="4066343399" sldId="276"/>
        </pc:sldMkLst>
        <pc:spChg chg="add mod">
          <ac:chgData name="Brandy Eckman" userId="cf66fdd3d5eeaac9" providerId="LiveId" clId="{C7EC3140-4D42-419C-8E31-FE491A222429}" dt="2023-05-23T02:46:18.364" v="2888" actId="26606"/>
          <ac:spMkLst>
            <pc:docMk/>
            <pc:sldMk cId="4066343399" sldId="276"/>
            <ac:spMk id="2" creationId="{519EF4DA-48AB-AAEA-A471-4D02B701920E}"/>
          </ac:spMkLst>
        </pc:spChg>
        <pc:spChg chg="add">
          <ac:chgData name="Brandy Eckman" userId="cf66fdd3d5eeaac9" providerId="LiveId" clId="{C7EC3140-4D42-419C-8E31-FE491A222429}" dt="2023-05-23T02:46:18.364" v="2888" actId="26606"/>
          <ac:spMkLst>
            <pc:docMk/>
            <pc:sldMk cId="4066343399" sldId="276"/>
            <ac:spMk id="35" creationId="{CE6C63DC-BAE4-42B6-8FDF-F6467C2D23AC}"/>
          </ac:spMkLst>
        </pc:spChg>
        <pc:spChg chg="add">
          <ac:chgData name="Brandy Eckman" userId="cf66fdd3d5eeaac9" providerId="LiveId" clId="{C7EC3140-4D42-419C-8E31-FE491A222429}" dt="2023-05-23T02:46:18.364" v="2888" actId="26606"/>
          <ac:spMkLst>
            <pc:docMk/>
            <pc:sldMk cId="4066343399" sldId="276"/>
            <ac:spMk id="37" creationId="{5BD23F8E-2E78-4C84-8EFB-FE6C8ACB7F1F}"/>
          </ac:spMkLst>
        </pc:spChg>
        <pc:spChg chg="add">
          <ac:chgData name="Brandy Eckman" userId="cf66fdd3d5eeaac9" providerId="LiveId" clId="{C7EC3140-4D42-419C-8E31-FE491A222429}" dt="2023-05-23T02:46:18.364" v="2888" actId="26606"/>
          <ac:spMkLst>
            <pc:docMk/>
            <pc:sldMk cId="4066343399" sldId="276"/>
            <ac:spMk id="39" creationId="{57ABABA7-0420-4200-9B65-1C1967CE9373}"/>
          </ac:spMkLst>
        </pc:spChg>
        <pc:spChg chg="add">
          <ac:chgData name="Brandy Eckman" userId="cf66fdd3d5eeaac9" providerId="LiveId" clId="{C7EC3140-4D42-419C-8E31-FE491A222429}" dt="2023-05-23T02:46:18.364" v="2888" actId="26606"/>
          <ac:spMkLst>
            <pc:docMk/>
            <pc:sldMk cId="4066343399" sldId="276"/>
            <ac:spMk id="55" creationId="{8576F020-8157-45CE-B1D9-6FA47AFEB4FA}"/>
          </ac:spMkLst>
        </pc:spChg>
        <pc:grpChg chg="add">
          <ac:chgData name="Brandy Eckman" userId="cf66fdd3d5eeaac9" providerId="LiveId" clId="{C7EC3140-4D42-419C-8E31-FE491A222429}" dt="2023-05-23T02:46:18.364" v="2888" actId="26606"/>
          <ac:grpSpMkLst>
            <pc:docMk/>
            <pc:sldMk cId="4066343399" sldId="276"/>
            <ac:grpSpMk id="7" creationId="{8CD25866-F15D-40A4-AEC5-47C044637AB7}"/>
          </ac:grpSpMkLst>
        </pc:grpChg>
        <pc:grpChg chg="add">
          <ac:chgData name="Brandy Eckman" userId="cf66fdd3d5eeaac9" providerId="LiveId" clId="{C7EC3140-4D42-419C-8E31-FE491A222429}" dt="2023-05-23T02:46:18.364" v="2888" actId="26606"/>
          <ac:grpSpMkLst>
            <pc:docMk/>
            <pc:sldMk cId="4066343399" sldId="276"/>
            <ac:grpSpMk id="21" creationId="{0C4A17ED-96AA-44A6-A050-E1A7A1CDD9E7}"/>
          </ac:grpSpMkLst>
        </pc:grpChg>
        <pc:grpChg chg="add">
          <ac:chgData name="Brandy Eckman" userId="cf66fdd3d5eeaac9" providerId="LiveId" clId="{C7EC3140-4D42-419C-8E31-FE491A222429}" dt="2023-05-23T02:46:18.364" v="2888" actId="26606"/>
          <ac:grpSpMkLst>
            <pc:docMk/>
            <pc:sldMk cId="4066343399" sldId="276"/>
            <ac:grpSpMk id="41" creationId="{7A03E380-9CD1-4ABA-A763-9F9D252B8908}"/>
          </ac:grpSpMkLst>
        </pc:grpChg>
      </pc:sldChg>
    </pc:docChg>
  </pc:docChgLst>
  <pc:docChgLst>
    <pc:chgData name="Brandy Eckman" userId="cf66fdd3d5eeaac9" providerId="LiveId" clId="{480AFA2E-D57A-4429-87D9-E6D129B730AC}"/>
    <pc:docChg chg="custSel addSld delSld modSld">
      <pc:chgData name="Brandy Eckman" userId="cf66fdd3d5eeaac9" providerId="LiveId" clId="{480AFA2E-D57A-4429-87D9-E6D129B730AC}" dt="2023-05-22T17:28:11.920" v="362" actId="20577"/>
      <pc:docMkLst>
        <pc:docMk/>
      </pc:docMkLst>
      <pc:sldChg chg="modSp mod">
        <pc:chgData name="Brandy Eckman" userId="cf66fdd3d5eeaac9" providerId="LiveId" clId="{480AFA2E-D57A-4429-87D9-E6D129B730AC}" dt="2023-05-17T19:55:45.480" v="0" actId="14100"/>
        <pc:sldMkLst>
          <pc:docMk/>
          <pc:sldMk cId="2142729111" sldId="256"/>
        </pc:sldMkLst>
        <pc:spChg chg="mod">
          <ac:chgData name="Brandy Eckman" userId="cf66fdd3d5eeaac9" providerId="LiveId" clId="{480AFA2E-D57A-4429-87D9-E6D129B730AC}" dt="2023-05-17T19:55:45.480" v="0" actId="14100"/>
          <ac:spMkLst>
            <pc:docMk/>
            <pc:sldMk cId="2142729111" sldId="256"/>
            <ac:spMk id="6" creationId="{C7A86643-0075-77B7-A49A-3DC276399B5E}"/>
          </ac:spMkLst>
        </pc:spChg>
      </pc:sldChg>
      <pc:sldChg chg="modSp mod">
        <pc:chgData name="Brandy Eckman" userId="cf66fdd3d5eeaac9" providerId="LiveId" clId="{480AFA2E-D57A-4429-87D9-E6D129B730AC}" dt="2023-05-22T17:21:46.350" v="54" actId="20577"/>
        <pc:sldMkLst>
          <pc:docMk/>
          <pc:sldMk cId="1180589104" sldId="259"/>
        </pc:sldMkLst>
        <pc:spChg chg="mod">
          <ac:chgData name="Brandy Eckman" userId="cf66fdd3d5eeaac9" providerId="LiveId" clId="{480AFA2E-D57A-4429-87D9-E6D129B730AC}" dt="2023-05-22T17:21:46.350" v="54" actId="20577"/>
          <ac:spMkLst>
            <pc:docMk/>
            <pc:sldMk cId="1180589104" sldId="259"/>
            <ac:spMk id="3" creationId="{00000000-0000-0000-0000-000000000000}"/>
          </ac:spMkLst>
        </pc:spChg>
      </pc:sldChg>
      <pc:sldChg chg="modSp mod">
        <pc:chgData name="Brandy Eckman" userId="cf66fdd3d5eeaac9" providerId="LiveId" clId="{480AFA2E-D57A-4429-87D9-E6D129B730AC}" dt="2023-05-22T17:23:10.642" v="98" actId="27636"/>
        <pc:sldMkLst>
          <pc:docMk/>
          <pc:sldMk cId="2426022026" sldId="260"/>
        </pc:sldMkLst>
        <pc:spChg chg="mod">
          <ac:chgData name="Brandy Eckman" userId="cf66fdd3d5eeaac9" providerId="LiveId" clId="{480AFA2E-D57A-4429-87D9-E6D129B730AC}" dt="2023-05-22T17:23:10.642" v="98" actId="27636"/>
          <ac:spMkLst>
            <pc:docMk/>
            <pc:sldMk cId="2426022026" sldId="260"/>
            <ac:spMk id="5" creationId="{00000000-0000-0000-0000-000000000000}"/>
          </ac:spMkLst>
        </pc:spChg>
      </pc:sldChg>
      <pc:sldChg chg="del">
        <pc:chgData name="Brandy Eckman" userId="cf66fdd3d5eeaac9" providerId="LiveId" clId="{480AFA2E-D57A-4429-87D9-E6D129B730AC}" dt="2023-05-22T17:24:21.580" v="99" actId="2696"/>
        <pc:sldMkLst>
          <pc:docMk/>
          <pc:sldMk cId="1783796071" sldId="261"/>
        </pc:sldMkLst>
      </pc:sldChg>
      <pc:sldChg chg="modSp mod">
        <pc:chgData name="Brandy Eckman" userId="cf66fdd3d5eeaac9" providerId="LiveId" clId="{480AFA2E-D57A-4429-87D9-E6D129B730AC}" dt="2023-05-22T17:24:31.682" v="127" actId="20577"/>
        <pc:sldMkLst>
          <pc:docMk/>
          <pc:sldMk cId="3387061768" sldId="262"/>
        </pc:sldMkLst>
        <pc:spChg chg="mod">
          <ac:chgData name="Brandy Eckman" userId="cf66fdd3d5eeaac9" providerId="LiveId" clId="{480AFA2E-D57A-4429-87D9-E6D129B730AC}" dt="2023-05-22T17:24:31.682" v="127" actId="20577"/>
          <ac:spMkLst>
            <pc:docMk/>
            <pc:sldMk cId="3387061768" sldId="262"/>
            <ac:spMk id="2" creationId="{00000000-0000-0000-0000-000000000000}"/>
          </ac:spMkLst>
        </pc:spChg>
      </pc:sldChg>
      <pc:sldChg chg="modSp mod">
        <pc:chgData name="Brandy Eckman" userId="cf66fdd3d5eeaac9" providerId="LiveId" clId="{480AFA2E-D57A-4429-87D9-E6D129B730AC}" dt="2023-05-22T17:23:07.240" v="97" actId="20577"/>
        <pc:sldMkLst>
          <pc:docMk/>
          <pc:sldMk cId="3440500440" sldId="263"/>
        </pc:sldMkLst>
        <pc:spChg chg="mod">
          <ac:chgData name="Brandy Eckman" userId="cf66fdd3d5eeaac9" providerId="LiveId" clId="{480AFA2E-D57A-4429-87D9-E6D129B730AC}" dt="2023-05-22T17:23:07.240" v="97" actId="20577"/>
          <ac:spMkLst>
            <pc:docMk/>
            <pc:sldMk cId="3440500440" sldId="263"/>
            <ac:spMk id="3" creationId="{CAABA704-AF8F-B64D-B255-083FE91B06F5}"/>
          </ac:spMkLst>
        </pc:spChg>
      </pc:sldChg>
      <pc:sldChg chg="delSp modSp new mod">
        <pc:chgData name="Brandy Eckman" userId="cf66fdd3d5eeaac9" providerId="LiveId" clId="{480AFA2E-D57A-4429-87D9-E6D129B730AC}" dt="2023-05-22T17:28:11.920" v="362" actId="20577"/>
        <pc:sldMkLst>
          <pc:docMk/>
          <pc:sldMk cId="109348056" sldId="267"/>
        </pc:sldMkLst>
        <pc:spChg chg="mod">
          <ac:chgData name="Brandy Eckman" userId="cf66fdd3d5eeaac9" providerId="LiveId" clId="{480AFA2E-D57A-4429-87D9-E6D129B730AC}" dt="2023-05-22T17:26:09.585" v="139" actId="20577"/>
          <ac:spMkLst>
            <pc:docMk/>
            <pc:sldMk cId="109348056" sldId="267"/>
            <ac:spMk id="2" creationId="{3EEDD504-48F2-D39B-93B7-A0582DD2B261}"/>
          </ac:spMkLst>
        </pc:spChg>
        <pc:spChg chg="mod">
          <ac:chgData name="Brandy Eckman" userId="cf66fdd3d5eeaac9" providerId="LiveId" clId="{480AFA2E-D57A-4429-87D9-E6D129B730AC}" dt="2023-05-22T17:28:11.920" v="362" actId="20577"/>
          <ac:spMkLst>
            <pc:docMk/>
            <pc:sldMk cId="109348056" sldId="267"/>
            <ac:spMk id="3" creationId="{FFC9ABD6-F407-B4B6-490F-FCC09A629EB9}"/>
          </ac:spMkLst>
        </pc:spChg>
        <pc:spChg chg="del">
          <ac:chgData name="Brandy Eckman" userId="cf66fdd3d5eeaac9" providerId="LiveId" clId="{480AFA2E-D57A-4429-87D9-E6D129B730AC}" dt="2023-05-22T17:26:43.468" v="179" actId="478"/>
          <ac:spMkLst>
            <pc:docMk/>
            <pc:sldMk cId="109348056" sldId="267"/>
            <ac:spMk id="4" creationId="{1E9EE4BD-B1AB-8B60-2891-80A294492B8B}"/>
          </ac:spMkLst>
        </pc:spChg>
      </pc:sldChg>
    </pc:docChg>
  </pc:docChgLst>
  <pc:docChgLst>
    <pc:chgData name="Brandy Eckman" userId="cf66fdd3d5eeaac9" providerId="Windows Live" clId="Web-{6B5C0C0E-C6F2-4894-AFA1-2F3ABAA7022C}"/>
    <pc:docChg chg="addSld delSld modSld addMainMaster delMainMaster modMainMaster">
      <pc:chgData name="Brandy Eckman" userId="cf66fdd3d5eeaac9" providerId="Windows Live" clId="Web-{6B5C0C0E-C6F2-4894-AFA1-2F3ABAA7022C}" dt="2023-05-12T03:07:40.774" v="586" actId="20577"/>
      <pc:docMkLst>
        <pc:docMk/>
      </pc:docMkLst>
      <pc:sldChg chg="addSp delSp modSp mod setBg modClrScheme addAnim delAnim setClrOvrMap delDesignElem chgLayout">
        <pc:chgData name="Brandy Eckman" userId="cf66fdd3d5eeaac9" providerId="Windows Live" clId="Web-{6B5C0C0E-C6F2-4894-AFA1-2F3ABAA7022C}" dt="2023-05-12T03:07:40.774" v="586" actId="20577"/>
        <pc:sldMkLst>
          <pc:docMk/>
          <pc:sldMk cId="2142729111" sldId="256"/>
        </pc:sldMkLst>
        <pc:spChg chg="mod ord">
          <ac:chgData name="Brandy Eckman" userId="cf66fdd3d5eeaac9" providerId="Windows Live" clId="Web-{6B5C0C0E-C6F2-4894-AFA1-2F3ABAA7022C}" dt="2023-05-12T03:07:36.915" v="585" actId="20577"/>
          <ac:spMkLst>
            <pc:docMk/>
            <pc:sldMk cId="2142729111" sldId="256"/>
            <ac:spMk id="2" creationId="{00000000-0000-0000-0000-000000000000}"/>
          </ac:spMkLst>
        </pc:spChg>
        <pc:spChg chg="del mod ord">
          <ac:chgData name="Brandy Eckman" userId="cf66fdd3d5eeaac9" providerId="Windows Live" clId="Web-{6B5C0C0E-C6F2-4894-AFA1-2F3ABAA7022C}" dt="2023-05-12T02:45:41.916" v="6"/>
          <ac:spMkLst>
            <pc:docMk/>
            <pc:sldMk cId="2142729111" sldId="256"/>
            <ac:spMk id="3" creationId="{00000000-0000-0000-0000-000000000000}"/>
          </ac:spMkLst>
        </pc:spChg>
        <pc:spChg chg="add mod ord">
          <ac:chgData name="Brandy Eckman" userId="cf66fdd3d5eeaac9" providerId="Windows Live" clId="Web-{6B5C0C0E-C6F2-4894-AFA1-2F3ABAA7022C}" dt="2023-05-12T03:07:40.774" v="586" actId="20577"/>
          <ac:spMkLst>
            <pc:docMk/>
            <pc:sldMk cId="2142729111" sldId="256"/>
            <ac:spMk id="6" creationId="{C7A86643-0075-77B7-A49A-3DC276399B5E}"/>
          </ac:spMkLst>
        </pc:spChg>
        <pc:spChg chg="add del">
          <ac:chgData name="Brandy Eckman" userId="cf66fdd3d5eeaac9" providerId="Windows Live" clId="Web-{6B5C0C0E-C6F2-4894-AFA1-2F3ABAA7022C}" dt="2023-05-12T02:43:18.100" v="3"/>
          <ac:spMkLst>
            <pc:docMk/>
            <pc:sldMk cId="2142729111" sldId="256"/>
            <ac:spMk id="8" creationId="{F81819F9-8CAC-4A6C-8F06-0482027F9736}"/>
          </ac:spMkLst>
        </pc:spChg>
        <pc:spChg chg="add del">
          <ac:chgData name="Brandy Eckman" userId="cf66fdd3d5eeaac9" providerId="Windows Live" clId="Web-{6B5C0C0E-C6F2-4894-AFA1-2F3ABAA7022C}" dt="2023-05-12T02:43:18.100" v="3"/>
          <ac:spMkLst>
            <pc:docMk/>
            <pc:sldMk cId="2142729111" sldId="256"/>
            <ac:spMk id="10" creationId="{4A98CC08-AEC2-4E8F-8F52-0F5C6372DB4F}"/>
          </ac:spMkLst>
        </pc:spChg>
        <pc:spChg chg="add del">
          <ac:chgData name="Brandy Eckman" userId="cf66fdd3d5eeaac9" providerId="Windows Live" clId="Web-{6B5C0C0E-C6F2-4894-AFA1-2F3ABAA7022C}" dt="2023-05-12T02:43:18.100" v="3"/>
          <ac:spMkLst>
            <pc:docMk/>
            <pc:sldMk cId="2142729111" sldId="256"/>
            <ac:spMk id="40" creationId="{1310EFE2-B91D-47E7-B117-C2A802800A7C}"/>
          </ac:spMkLst>
        </pc:spChg>
        <pc:spChg chg="add del">
          <ac:chgData name="Brandy Eckman" userId="cf66fdd3d5eeaac9" providerId="Windows Live" clId="Web-{6B5C0C0E-C6F2-4894-AFA1-2F3ABAA7022C}" dt="2023-05-12T02:47:38.418" v="67"/>
          <ac:spMkLst>
            <pc:docMk/>
            <pc:sldMk cId="2142729111" sldId="256"/>
            <ac:spMk id="42" creationId="{57ABABA7-0420-4200-9B65-1C1967CE9373}"/>
          </ac:spMkLst>
        </pc:spChg>
        <pc:spChg chg="add del">
          <ac:chgData name="Brandy Eckman" userId="cf66fdd3d5eeaac9" providerId="Windows Live" clId="Web-{6B5C0C0E-C6F2-4894-AFA1-2F3ABAA7022C}" dt="2023-05-12T02:47:38.418" v="67"/>
          <ac:spMkLst>
            <pc:docMk/>
            <pc:sldMk cId="2142729111" sldId="256"/>
            <ac:spMk id="43" creationId="{A317EBE3-FF86-4DA1-BC9A-331F7F2144E9}"/>
          </ac:spMkLst>
        </pc:spChg>
        <pc:spChg chg="add del">
          <ac:chgData name="Brandy Eckman" userId="cf66fdd3d5eeaac9" providerId="Windows Live" clId="Web-{6B5C0C0E-C6F2-4894-AFA1-2F3ABAA7022C}" dt="2023-05-12T02:47:32.668" v="58"/>
          <ac:spMkLst>
            <pc:docMk/>
            <pc:sldMk cId="2142729111" sldId="256"/>
            <ac:spMk id="50" creationId="{95FFA5E0-4C70-431D-A19D-18415F6C4009}"/>
          </ac:spMkLst>
        </pc:spChg>
        <pc:spChg chg="add del">
          <ac:chgData name="Brandy Eckman" userId="cf66fdd3d5eeaac9" providerId="Windows Live" clId="Web-{6B5C0C0E-C6F2-4894-AFA1-2F3ABAA7022C}" dt="2023-05-12T02:47:32.668" v="58"/>
          <ac:spMkLst>
            <pc:docMk/>
            <pc:sldMk cId="2142729111" sldId="256"/>
            <ac:spMk id="52" creationId="{BBE55C11-4C41-45E4-A00F-83DEE6BB51A8}"/>
          </ac:spMkLst>
        </pc:spChg>
        <pc:spChg chg="add del">
          <ac:chgData name="Brandy Eckman" userId="cf66fdd3d5eeaac9" providerId="Windows Live" clId="Web-{6B5C0C0E-C6F2-4894-AFA1-2F3ABAA7022C}" dt="2023-05-12T02:47:35.075" v="60"/>
          <ac:spMkLst>
            <pc:docMk/>
            <pc:sldMk cId="2142729111" sldId="256"/>
            <ac:spMk id="54" creationId="{5F1B8348-CD6E-4561-A704-C232D9A2676D}"/>
          </ac:spMkLst>
        </pc:spChg>
        <pc:spChg chg="add del">
          <ac:chgData name="Brandy Eckman" userId="cf66fdd3d5eeaac9" providerId="Windows Live" clId="Web-{6B5C0C0E-C6F2-4894-AFA1-2F3ABAA7022C}" dt="2023-05-12T02:47:35.075" v="60"/>
          <ac:spMkLst>
            <pc:docMk/>
            <pc:sldMk cId="2142729111" sldId="256"/>
            <ac:spMk id="55" creationId="{A692209D-B607-46C3-8560-07AF72291659}"/>
          </ac:spMkLst>
        </pc:spChg>
        <pc:spChg chg="add del">
          <ac:chgData name="Brandy Eckman" userId="cf66fdd3d5eeaac9" providerId="Windows Live" clId="Web-{6B5C0C0E-C6F2-4894-AFA1-2F3ABAA7022C}" dt="2023-05-12T02:47:35.075" v="60"/>
          <ac:spMkLst>
            <pc:docMk/>
            <pc:sldMk cId="2142729111" sldId="256"/>
            <ac:spMk id="56" creationId="{94874638-CF15-4908-BC4B-4908744D0BAF}"/>
          </ac:spMkLst>
        </pc:spChg>
        <pc:spChg chg="add del">
          <ac:chgData name="Brandy Eckman" userId="cf66fdd3d5eeaac9" providerId="Windows Live" clId="Web-{6B5C0C0E-C6F2-4894-AFA1-2F3ABAA7022C}" dt="2023-05-12T02:47:38.418" v="66"/>
          <ac:spMkLst>
            <pc:docMk/>
            <pc:sldMk cId="2142729111" sldId="256"/>
            <ac:spMk id="58" creationId="{95FFA5E0-4C70-431D-A19D-18415F6C4009}"/>
          </ac:spMkLst>
        </pc:spChg>
        <pc:spChg chg="add del">
          <ac:chgData name="Brandy Eckman" userId="cf66fdd3d5eeaac9" providerId="Windows Live" clId="Web-{6B5C0C0E-C6F2-4894-AFA1-2F3ABAA7022C}" dt="2023-05-12T02:47:38.418" v="66"/>
          <ac:spMkLst>
            <pc:docMk/>
            <pc:sldMk cId="2142729111" sldId="256"/>
            <ac:spMk id="59" creationId="{BBE55C11-4C41-45E4-A00F-83DEE6BB51A8}"/>
          </ac:spMkLst>
        </pc:spChg>
        <pc:spChg chg="add del">
          <ac:chgData name="Brandy Eckman" userId="cf66fdd3d5eeaac9" providerId="Windows Live" clId="Web-{6B5C0C0E-C6F2-4894-AFA1-2F3ABAA7022C}" dt="2023-05-12T02:48:01.607" v="77"/>
          <ac:spMkLst>
            <pc:docMk/>
            <pc:sldMk cId="2142729111" sldId="256"/>
            <ac:spMk id="61" creationId="{A692209D-B607-46C3-8560-07AF72291659}"/>
          </ac:spMkLst>
        </pc:spChg>
        <pc:spChg chg="add del">
          <ac:chgData name="Brandy Eckman" userId="cf66fdd3d5eeaac9" providerId="Windows Live" clId="Web-{6B5C0C0E-C6F2-4894-AFA1-2F3ABAA7022C}" dt="2023-05-12T02:48:01.607" v="77"/>
          <ac:spMkLst>
            <pc:docMk/>
            <pc:sldMk cId="2142729111" sldId="256"/>
            <ac:spMk id="62" creationId="{94874638-CF15-4908-BC4B-4908744D0BAF}"/>
          </ac:spMkLst>
        </pc:spChg>
        <pc:spChg chg="add del">
          <ac:chgData name="Brandy Eckman" userId="cf66fdd3d5eeaac9" providerId="Windows Live" clId="Web-{6B5C0C0E-C6F2-4894-AFA1-2F3ABAA7022C}" dt="2023-05-12T02:48:01.607" v="77"/>
          <ac:spMkLst>
            <pc:docMk/>
            <pc:sldMk cId="2142729111" sldId="256"/>
            <ac:spMk id="63" creationId="{5F1B8348-CD6E-4561-A704-C232D9A2676D}"/>
          </ac:spMkLst>
        </pc:spChg>
        <pc:spChg chg="add del">
          <ac:chgData name="Brandy Eckman" userId="cf66fdd3d5eeaac9" providerId="Windows Live" clId="Web-{6B5C0C0E-C6F2-4894-AFA1-2F3ABAA7022C}" dt="2023-05-12T02:48:01.591" v="76"/>
          <ac:spMkLst>
            <pc:docMk/>
            <pc:sldMk cId="2142729111" sldId="256"/>
            <ac:spMk id="68" creationId="{6D356F1A-690D-401E-8CF3-E4686CDFEC30}"/>
          </ac:spMkLst>
        </pc:spChg>
        <pc:spChg chg="add del">
          <ac:chgData name="Brandy Eckman" userId="cf66fdd3d5eeaac9" providerId="Windows Live" clId="Web-{6B5C0C0E-C6F2-4894-AFA1-2F3ABAA7022C}" dt="2023-05-12T03:04:17.269" v="534"/>
          <ac:spMkLst>
            <pc:docMk/>
            <pc:sldMk cId="2142729111" sldId="256"/>
            <ac:spMk id="72" creationId="{C3342805-0EAA-42F0-9D6F-8ED1D6BA36B8}"/>
          </ac:spMkLst>
        </pc:spChg>
        <pc:spChg chg="add del">
          <ac:chgData name="Brandy Eckman" userId="cf66fdd3d5eeaac9" providerId="Windows Live" clId="Web-{6B5C0C0E-C6F2-4894-AFA1-2F3ABAA7022C}" dt="2023-05-12T02:48:01.591" v="76"/>
          <ac:spMkLst>
            <pc:docMk/>
            <pc:sldMk cId="2142729111" sldId="256"/>
            <ac:spMk id="98" creationId="{8841A10E-0F0E-4596-8888-870D709254A7}"/>
          </ac:spMkLst>
        </pc:spChg>
        <pc:spChg chg="add del">
          <ac:chgData name="Brandy Eckman" userId="cf66fdd3d5eeaac9" providerId="Windows Live" clId="Web-{6B5C0C0E-C6F2-4894-AFA1-2F3ABAA7022C}" dt="2023-05-12T02:48:01.591" v="76"/>
          <ac:spMkLst>
            <pc:docMk/>
            <pc:sldMk cId="2142729111" sldId="256"/>
            <ac:spMk id="100" creationId="{29B1E55C-E51F-4093-A2A8-137C3E9014D7}"/>
          </ac:spMkLst>
        </pc:spChg>
        <pc:spChg chg="add del">
          <ac:chgData name="Brandy Eckman" userId="cf66fdd3d5eeaac9" providerId="Windows Live" clId="Web-{6B5C0C0E-C6F2-4894-AFA1-2F3ABAA7022C}" dt="2023-05-12T03:04:17.269" v="534"/>
          <ac:spMkLst>
            <pc:docMk/>
            <pc:sldMk cId="2142729111" sldId="256"/>
            <ac:spMk id="102" creationId="{6B79E008-DC37-4666-A916-4A4B8A2B5ADD}"/>
          </ac:spMkLst>
        </pc:spChg>
        <pc:spChg chg="add del">
          <ac:chgData name="Brandy Eckman" userId="cf66fdd3d5eeaac9" providerId="Windows Live" clId="Web-{6B5C0C0E-C6F2-4894-AFA1-2F3ABAA7022C}" dt="2023-05-12T03:04:17.269" v="534"/>
          <ac:spMkLst>
            <pc:docMk/>
            <pc:sldMk cId="2142729111" sldId="256"/>
            <ac:spMk id="103" creationId="{F9A71B15-1984-4C52-9D91-56CF265D7935}"/>
          </ac:spMkLst>
        </pc:spChg>
        <pc:grpChg chg="add del">
          <ac:chgData name="Brandy Eckman" userId="cf66fdd3d5eeaac9" providerId="Windows Live" clId="Web-{6B5C0C0E-C6F2-4894-AFA1-2F3ABAA7022C}" dt="2023-05-12T02:43:18.100" v="3"/>
          <ac:grpSpMkLst>
            <pc:docMk/>
            <pc:sldMk cId="2142729111" sldId="256"/>
            <ac:grpSpMk id="12" creationId="{5D1545E6-EB3C-4478-A661-A2CA963F129C}"/>
          </ac:grpSpMkLst>
        </pc:grpChg>
        <pc:grpChg chg="add del">
          <ac:chgData name="Brandy Eckman" userId="cf66fdd3d5eeaac9" providerId="Windows Live" clId="Web-{6B5C0C0E-C6F2-4894-AFA1-2F3ABAA7022C}" dt="2023-05-12T02:47:38.418" v="67"/>
          <ac:grpSpMkLst>
            <pc:docMk/>
            <pc:sldMk cId="2142729111" sldId="256"/>
            <ac:grpSpMk id="14" creationId="{7A03E380-9CD1-4ABA-A763-9F9D252B8908}"/>
          </ac:grpSpMkLst>
        </pc:grpChg>
        <pc:grpChg chg="add del">
          <ac:chgData name="Brandy Eckman" userId="cf66fdd3d5eeaac9" providerId="Windows Live" clId="Web-{6B5C0C0E-C6F2-4894-AFA1-2F3ABAA7022C}" dt="2023-05-12T02:43:18.100" v="3"/>
          <ac:grpSpMkLst>
            <pc:docMk/>
            <pc:sldMk cId="2142729111" sldId="256"/>
            <ac:grpSpMk id="26" creationId="{40A75861-F6C5-44A9-B161-B03701CBDE0C}"/>
          </ac:grpSpMkLst>
        </pc:grpChg>
        <pc:grpChg chg="add del">
          <ac:chgData name="Brandy Eckman" userId="cf66fdd3d5eeaac9" providerId="Windows Live" clId="Web-{6B5C0C0E-C6F2-4894-AFA1-2F3ABAA7022C}" dt="2023-05-12T02:48:01.591" v="76"/>
          <ac:grpSpMkLst>
            <pc:docMk/>
            <pc:sldMk cId="2142729111" sldId="256"/>
            <ac:grpSpMk id="70" creationId="{F398A7BA-9279-4363-9D59-238782AB6BB5}"/>
          </ac:grpSpMkLst>
        </pc:grpChg>
        <pc:grpChg chg="add del">
          <ac:chgData name="Brandy Eckman" userId="cf66fdd3d5eeaac9" providerId="Windows Live" clId="Web-{6B5C0C0E-C6F2-4894-AFA1-2F3ABAA7022C}" dt="2023-05-12T02:48:01.591" v="76"/>
          <ac:grpSpMkLst>
            <pc:docMk/>
            <pc:sldMk cId="2142729111" sldId="256"/>
            <ac:grpSpMk id="84" creationId="{3B88DAD3-AF6F-4D6C-8512-7239A69A40DD}"/>
          </ac:grpSpMkLst>
        </pc:grpChg>
        <pc:picChg chg="add mod ord">
          <ac:chgData name="Brandy Eckman" userId="cf66fdd3d5eeaac9" providerId="Windows Live" clId="Web-{6B5C0C0E-C6F2-4894-AFA1-2F3ABAA7022C}" dt="2023-05-12T02:48:01.607" v="77"/>
          <ac:picMkLst>
            <pc:docMk/>
            <pc:sldMk cId="2142729111" sldId="256"/>
            <ac:picMk id="4" creationId="{E00029C0-5B58-566C-772D-DB85957CBA14}"/>
          </ac:picMkLst>
        </pc:picChg>
        <pc:cxnChg chg="add del">
          <ac:chgData name="Brandy Eckman" userId="cf66fdd3d5eeaac9" providerId="Windows Live" clId="Web-{6B5C0C0E-C6F2-4894-AFA1-2F3ABAA7022C}" dt="2023-05-12T02:47:38.418" v="67"/>
          <ac:cxnSpMkLst>
            <pc:docMk/>
            <pc:sldMk cId="2142729111" sldId="256"/>
            <ac:cxnSpMk id="44" creationId="{34D43EC1-35FA-4FC3-8526-F655CEB09D9C}"/>
          </ac:cxnSpMkLst>
        </pc:cxnChg>
      </pc:sldChg>
      <pc:sldChg chg="addSp modSp mod modClrScheme chgLayout">
        <pc:chgData name="Brandy Eckman" userId="cf66fdd3d5eeaac9" providerId="Windows Live" clId="Web-{6B5C0C0E-C6F2-4894-AFA1-2F3ABAA7022C}" dt="2023-05-12T03:04:21.941" v="535"/>
        <pc:sldMkLst>
          <pc:docMk/>
          <pc:sldMk cId="682195269" sldId="257"/>
        </pc:sldMkLst>
        <pc:spChg chg="mod ord">
          <ac:chgData name="Brandy Eckman" userId="cf66fdd3d5eeaac9" providerId="Windows Live" clId="Web-{6B5C0C0E-C6F2-4894-AFA1-2F3ABAA7022C}" dt="2023-05-12T03:04:21.941" v="535"/>
          <ac:spMkLst>
            <pc:docMk/>
            <pc:sldMk cId="682195269" sldId="257"/>
            <ac:spMk id="2" creationId="{00000000-0000-0000-0000-000000000000}"/>
          </ac:spMkLst>
        </pc:spChg>
        <pc:spChg chg="mod ord">
          <ac:chgData name="Brandy Eckman" userId="cf66fdd3d5eeaac9" providerId="Windows Live" clId="Web-{6B5C0C0E-C6F2-4894-AFA1-2F3ABAA7022C}" dt="2023-05-12T03:04:21.941" v="535"/>
          <ac:spMkLst>
            <pc:docMk/>
            <pc:sldMk cId="682195269" sldId="257"/>
            <ac:spMk id="3" creationId="{00000000-0000-0000-0000-000000000000}"/>
          </ac:spMkLst>
        </pc:spChg>
        <pc:picChg chg="add mod">
          <ac:chgData name="Brandy Eckman" userId="cf66fdd3d5eeaac9" providerId="Windows Live" clId="Web-{6B5C0C0E-C6F2-4894-AFA1-2F3ABAA7022C}" dt="2023-05-12T02:49:42.156" v="100" actId="1076"/>
          <ac:picMkLst>
            <pc:docMk/>
            <pc:sldMk cId="682195269" sldId="257"/>
            <ac:picMk id="4" creationId="{286AB783-7366-D65B-3EFA-C564F0604C66}"/>
          </ac:picMkLst>
        </pc:picChg>
      </pc:sldChg>
      <pc:sldChg chg="modSp del mod modClrScheme chgLayout">
        <pc:chgData name="Brandy Eckman" userId="cf66fdd3d5eeaac9" providerId="Windows Live" clId="Web-{6B5C0C0E-C6F2-4894-AFA1-2F3ABAA7022C}" dt="2023-05-12T02:54:21.553" v="236"/>
        <pc:sldMkLst>
          <pc:docMk/>
          <pc:sldMk cId="1900486290" sldId="258"/>
        </pc:sldMkLst>
        <pc:spChg chg="mod ord">
          <ac:chgData name="Brandy Eckman" userId="cf66fdd3d5eeaac9" providerId="Windows Live" clId="Web-{6B5C0C0E-C6F2-4894-AFA1-2F3ABAA7022C}" dt="2023-05-12T02:42:40.474" v="1"/>
          <ac:spMkLst>
            <pc:docMk/>
            <pc:sldMk cId="1900486290" sldId="258"/>
            <ac:spMk id="2" creationId="{00000000-0000-0000-0000-000000000000}"/>
          </ac:spMkLst>
        </pc:spChg>
        <pc:graphicFrameChg chg="mod ord">
          <ac:chgData name="Brandy Eckman" userId="cf66fdd3d5eeaac9" providerId="Windows Live" clId="Web-{6B5C0C0E-C6F2-4894-AFA1-2F3ABAA7022C}" dt="2023-05-12T02:42:40.474" v="1"/>
          <ac:graphicFrameMkLst>
            <pc:docMk/>
            <pc:sldMk cId="1900486290" sldId="258"/>
            <ac:graphicFrameMk id="6" creationId="{00000000-0000-0000-0000-000000000000}"/>
          </ac:graphicFrameMkLst>
        </pc:graphicFrameChg>
      </pc:sldChg>
      <pc:sldChg chg="addSp delSp modSp mod modClrScheme chgLayout">
        <pc:chgData name="Brandy Eckman" userId="cf66fdd3d5eeaac9" providerId="Windows Live" clId="Web-{6B5C0C0E-C6F2-4894-AFA1-2F3ABAA7022C}" dt="2023-05-12T03:04:21.941" v="535"/>
        <pc:sldMkLst>
          <pc:docMk/>
          <pc:sldMk cId="1180589104" sldId="259"/>
        </pc:sldMkLst>
        <pc:spChg chg="mod ord">
          <ac:chgData name="Brandy Eckman" userId="cf66fdd3d5eeaac9" providerId="Windows Live" clId="Web-{6B5C0C0E-C6F2-4894-AFA1-2F3ABAA7022C}" dt="2023-05-12T03:04:21.941" v="535"/>
          <ac:spMkLst>
            <pc:docMk/>
            <pc:sldMk cId="1180589104" sldId="259"/>
            <ac:spMk id="2" creationId="{00000000-0000-0000-0000-000000000000}"/>
          </ac:spMkLst>
        </pc:spChg>
        <pc:spChg chg="mod ord">
          <ac:chgData name="Brandy Eckman" userId="cf66fdd3d5eeaac9" providerId="Windows Live" clId="Web-{6B5C0C0E-C6F2-4894-AFA1-2F3ABAA7022C}" dt="2023-05-12T03:04:21.941" v="535"/>
          <ac:spMkLst>
            <pc:docMk/>
            <pc:sldMk cId="1180589104" sldId="259"/>
            <ac:spMk id="3" creationId="{00000000-0000-0000-0000-000000000000}"/>
          </ac:spMkLst>
        </pc:spChg>
        <pc:spChg chg="add del mod">
          <ac:chgData name="Brandy Eckman" userId="cf66fdd3d5eeaac9" providerId="Windows Live" clId="Web-{6B5C0C0E-C6F2-4894-AFA1-2F3ABAA7022C}" dt="2023-05-12T02:55:23.585" v="263"/>
          <ac:spMkLst>
            <pc:docMk/>
            <pc:sldMk cId="1180589104" sldId="259"/>
            <ac:spMk id="6" creationId="{C1E6E591-A91B-1291-E952-CCCCCF970313}"/>
          </ac:spMkLst>
        </pc:spChg>
        <pc:graphicFrameChg chg="del mod ord modGraphic">
          <ac:chgData name="Brandy Eckman" userId="cf66fdd3d5eeaac9" providerId="Windows Live" clId="Web-{6B5C0C0E-C6F2-4894-AFA1-2F3ABAA7022C}" dt="2023-05-12T02:54:49.163" v="262"/>
          <ac:graphicFrameMkLst>
            <pc:docMk/>
            <pc:sldMk cId="1180589104" sldId="259"/>
            <ac:graphicFrameMk id="5" creationId="{00000000-0000-0000-0000-000000000000}"/>
          </ac:graphicFrameMkLst>
        </pc:graphicFrameChg>
        <pc:picChg chg="add del mod">
          <ac:chgData name="Brandy Eckman" userId="cf66fdd3d5eeaac9" providerId="Windows Live" clId="Web-{6B5C0C0E-C6F2-4894-AFA1-2F3ABAA7022C}" dt="2023-05-12T02:56:20.321" v="291"/>
          <ac:picMkLst>
            <pc:docMk/>
            <pc:sldMk cId="1180589104" sldId="259"/>
            <ac:picMk id="7" creationId="{EE95CA1C-C959-75CF-A2FB-FA7CF03DCE8B}"/>
          </ac:picMkLst>
        </pc:picChg>
        <pc:picChg chg="add mod">
          <ac:chgData name="Brandy Eckman" userId="cf66fdd3d5eeaac9" providerId="Windows Live" clId="Web-{6B5C0C0E-C6F2-4894-AFA1-2F3ABAA7022C}" dt="2023-05-12T02:58:44.731" v="355" actId="1076"/>
          <ac:picMkLst>
            <pc:docMk/>
            <pc:sldMk cId="1180589104" sldId="259"/>
            <ac:picMk id="8" creationId="{5D43849F-1612-03CF-5266-E2A9663221AA}"/>
          </ac:picMkLst>
        </pc:picChg>
      </pc:sldChg>
      <pc:sldChg chg="addSp delSp modSp mod setBg modClrScheme setClrOvrMap delDesignElem chgLayout">
        <pc:chgData name="Brandy Eckman" userId="cf66fdd3d5eeaac9" providerId="Windows Live" clId="Web-{6B5C0C0E-C6F2-4894-AFA1-2F3ABAA7022C}" dt="2023-05-12T03:04:21.941" v="535"/>
        <pc:sldMkLst>
          <pc:docMk/>
          <pc:sldMk cId="2426022026" sldId="260"/>
        </pc:sldMkLst>
        <pc:spChg chg="mod ord">
          <ac:chgData name="Brandy Eckman" userId="cf66fdd3d5eeaac9" providerId="Windows Live" clId="Web-{6B5C0C0E-C6F2-4894-AFA1-2F3ABAA7022C}" dt="2023-05-12T03:04:21.941" v="535"/>
          <ac:spMkLst>
            <pc:docMk/>
            <pc:sldMk cId="2426022026" sldId="260"/>
            <ac:spMk id="2" creationId="{00000000-0000-0000-0000-000000000000}"/>
          </ac:spMkLst>
        </pc:spChg>
        <pc:spChg chg="mod ord">
          <ac:chgData name="Brandy Eckman" userId="cf66fdd3d5eeaac9" providerId="Windows Live" clId="Web-{6B5C0C0E-C6F2-4894-AFA1-2F3ABAA7022C}" dt="2023-05-12T03:04:21.941" v="535"/>
          <ac:spMkLst>
            <pc:docMk/>
            <pc:sldMk cId="2426022026" sldId="260"/>
            <ac:spMk id="5" creationId="{00000000-0000-0000-0000-000000000000}"/>
          </ac:spMkLst>
        </pc:spChg>
        <pc:spChg chg="add del mod">
          <ac:chgData name="Brandy Eckman" userId="cf66fdd3d5eeaac9" providerId="Windows Live" clId="Web-{6B5C0C0E-C6F2-4894-AFA1-2F3ABAA7022C}" dt="2023-05-12T02:59:33.966" v="362"/>
          <ac:spMkLst>
            <pc:docMk/>
            <pc:sldMk cId="2426022026" sldId="260"/>
            <ac:spMk id="36" creationId="{B7ED7653-46C7-BCF9-12C2-D1E8B3A2E06B}"/>
          </ac:spMkLst>
        </pc:spChg>
        <pc:spChg chg="add del">
          <ac:chgData name="Brandy Eckman" userId="cf66fdd3d5eeaac9" providerId="Windows Live" clId="Web-{6B5C0C0E-C6F2-4894-AFA1-2F3ABAA7022C}" dt="2023-05-12T03:03:23.784" v="531"/>
          <ac:spMkLst>
            <pc:docMk/>
            <pc:sldMk cId="2426022026" sldId="260"/>
            <ac:spMk id="70" creationId="{DE91395A-2D18-4AF6-A0AC-AAA7189FED11}"/>
          </ac:spMkLst>
        </pc:spChg>
        <pc:spChg chg="add del">
          <ac:chgData name="Brandy Eckman" userId="cf66fdd3d5eeaac9" providerId="Windows Live" clId="Web-{6B5C0C0E-C6F2-4894-AFA1-2F3ABAA7022C}" dt="2023-05-12T03:03:23.784" v="531"/>
          <ac:spMkLst>
            <pc:docMk/>
            <pc:sldMk cId="2426022026" sldId="260"/>
            <ac:spMk id="72" creationId="{A57352BE-A213-4040-BE8E-D4A925AD9DF8}"/>
          </ac:spMkLst>
        </pc:spChg>
        <pc:spChg chg="add del">
          <ac:chgData name="Brandy Eckman" userId="cf66fdd3d5eeaac9" providerId="Windows Live" clId="Web-{6B5C0C0E-C6F2-4894-AFA1-2F3ABAA7022C}" dt="2023-05-12T03:03:23.784" v="531"/>
          <ac:spMkLst>
            <pc:docMk/>
            <pc:sldMk cId="2426022026" sldId="260"/>
            <ac:spMk id="74" creationId="{35879851-1A1D-4246-AAA1-C484E858337D}"/>
          </ac:spMkLst>
        </pc:spChg>
        <pc:spChg chg="add del">
          <ac:chgData name="Brandy Eckman" userId="cf66fdd3d5eeaac9" providerId="Windows Live" clId="Web-{6B5C0C0E-C6F2-4894-AFA1-2F3ABAA7022C}" dt="2023-05-12T03:04:17.269" v="534"/>
          <ac:spMkLst>
            <pc:docMk/>
            <pc:sldMk cId="2426022026" sldId="260"/>
            <ac:spMk id="76" creationId="{0815E34B-5D02-4E01-A936-E8E1C0AB6F12}"/>
          </ac:spMkLst>
        </pc:spChg>
        <pc:spChg chg="add del">
          <ac:chgData name="Brandy Eckman" userId="cf66fdd3d5eeaac9" providerId="Windows Live" clId="Web-{6B5C0C0E-C6F2-4894-AFA1-2F3ABAA7022C}" dt="2023-05-12T03:04:17.269" v="534"/>
          <ac:spMkLst>
            <pc:docMk/>
            <pc:sldMk cId="2426022026" sldId="260"/>
            <ac:spMk id="78" creationId="{7DE3414B-B032-4710-A468-D3285E38C5FF}"/>
          </ac:spMkLst>
        </pc:spChg>
        <pc:spChg chg="add del">
          <ac:chgData name="Brandy Eckman" userId="cf66fdd3d5eeaac9" providerId="Windows Live" clId="Web-{6B5C0C0E-C6F2-4894-AFA1-2F3ABAA7022C}" dt="2023-05-12T03:04:17.269" v="534"/>
          <ac:spMkLst>
            <pc:docMk/>
            <pc:sldMk cId="2426022026" sldId="260"/>
            <ac:spMk id="80" creationId="{1996130F-9AB5-4DE9-8574-3AF891C5C172}"/>
          </ac:spMkLst>
        </pc:spChg>
        <pc:spChg chg="add del">
          <ac:chgData name="Brandy Eckman" userId="cf66fdd3d5eeaac9" providerId="Windows Live" clId="Web-{6B5C0C0E-C6F2-4894-AFA1-2F3ABAA7022C}" dt="2023-05-12T03:04:17.269" v="534"/>
          <ac:spMkLst>
            <pc:docMk/>
            <pc:sldMk cId="2426022026" sldId="260"/>
            <ac:spMk id="81" creationId="{7326F4E6-9131-42DA-97B2-0BA8D1E258AD}"/>
          </ac:spMkLst>
        </pc:spChg>
        <pc:spChg chg="add del">
          <ac:chgData name="Brandy Eckman" userId="cf66fdd3d5eeaac9" providerId="Windows Live" clId="Web-{6B5C0C0E-C6F2-4894-AFA1-2F3ABAA7022C}" dt="2023-05-12T03:04:17.269" v="534"/>
          <ac:spMkLst>
            <pc:docMk/>
            <pc:sldMk cId="2426022026" sldId="260"/>
            <ac:spMk id="82" creationId="{3F4C104D-5F30-4811-9376-566B26E4719A}"/>
          </ac:spMkLst>
        </pc:spChg>
        <pc:grpChg chg="add del">
          <ac:chgData name="Brandy Eckman" userId="cf66fdd3d5eeaac9" providerId="Windows Live" clId="Web-{6B5C0C0E-C6F2-4894-AFA1-2F3ABAA7022C}" dt="2023-05-12T03:03:23.784" v="531"/>
          <ac:grpSpMkLst>
            <pc:docMk/>
            <pc:sldMk cId="2426022026" sldId="260"/>
            <ac:grpSpMk id="42" creationId="{7398C59F-5A18-487B-91D6-B955AACF2E50}"/>
          </ac:grpSpMkLst>
        </pc:grpChg>
        <pc:grpChg chg="add del">
          <ac:chgData name="Brandy Eckman" userId="cf66fdd3d5eeaac9" providerId="Windows Live" clId="Web-{6B5C0C0E-C6F2-4894-AFA1-2F3ABAA7022C}" dt="2023-05-12T03:03:23.784" v="531"/>
          <ac:grpSpMkLst>
            <pc:docMk/>
            <pc:sldMk cId="2426022026" sldId="260"/>
            <ac:grpSpMk id="56" creationId="{520234FB-542E-4550-9C2F-1B56FD41A1CA}"/>
          </ac:grpSpMkLst>
        </pc:grpChg>
        <pc:grpChg chg="add del">
          <ac:chgData name="Brandy Eckman" userId="cf66fdd3d5eeaac9" providerId="Windows Live" clId="Web-{6B5C0C0E-C6F2-4894-AFA1-2F3ABAA7022C}" dt="2023-05-12T03:04:17.269" v="534"/>
          <ac:grpSpMkLst>
            <pc:docMk/>
            <pc:sldMk cId="2426022026" sldId="260"/>
            <ac:grpSpMk id="77" creationId="{166BF9EE-F7AC-4FA5-AC7E-001B3A642F75}"/>
          </ac:grpSpMkLst>
        </pc:grpChg>
        <pc:grpChg chg="add del">
          <ac:chgData name="Brandy Eckman" userId="cf66fdd3d5eeaac9" providerId="Windows Live" clId="Web-{6B5C0C0E-C6F2-4894-AFA1-2F3ABAA7022C}" dt="2023-05-12T03:04:17.269" v="534"/>
          <ac:grpSpMkLst>
            <pc:docMk/>
            <pc:sldMk cId="2426022026" sldId="260"/>
            <ac:grpSpMk id="79" creationId="{E312DBA5-56D8-42B2-BA94-28168C2A6703}"/>
          </ac:grpSpMkLst>
        </pc:grpChg>
        <pc:graphicFrameChg chg="del mod ord">
          <ac:chgData name="Brandy Eckman" userId="cf66fdd3d5eeaac9" providerId="Windows Live" clId="Web-{6B5C0C0E-C6F2-4894-AFA1-2F3ABAA7022C}" dt="2023-05-12T02:59:30.263" v="361"/>
          <ac:graphicFrameMkLst>
            <pc:docMk/>
            <pc:sldMk cId="2426022026" sldId="260"/>
            <ac:graphicFrameMk id="6" creationId="{00000000-0000-0000-0000-000000000000}"/>
          </ac:graphicFrameMkLst>
        </pc:graphicFrameChg>
        <pc:picChg chg="add mod ord">
          <ac:chgData name="Brandy Eckman" userId="cf66fdd3d5eeaac9" providerId="Windows Live" clId="Web-{6B5C0C0E-C6F2-4894-AFA1-2F3ABAA7022C}" dt="2023-05-12T03:03:23.799" v="532"/>
          <ac:picMkLst>
            <pc:docMk/>
            <pc:sldMk cId="2426022026" sldId="260"/>
            <ac:picMk id="37" creationId="{160BB9F4-5E82-8FE9-3B09-5CB07AFE5BCA}"/>
          </ac:picMkLst>
        </pc:picChg>
      </pc:sldChg>
      <pc:sldChg chg="modSp mod modClrScheme chgLayout">
        <pc:chgData name="Brandy Eckman" userId="cf66fdd3d5eeaac9" providerId="Windows Live" clId="Web-{6B5C0C0E-C6F2-4894-AFA1-2F3ABAA7022C}" dt="2023-05-12T03:04:21.941" v="535"/>
        <pc:sldMkLst>
          <pc:docMk/>
          <pc:sldMk cId="1783796071" sldId="261"/>
        </pc:sldMkLst>
        <pc:spChg chg="mod ord">
          <ac:chgData name="Brandy Eckman" userId="cf66fdd3d5eeaac9" providerId="Windows Live" clId="Web-{6B5C0C0E-C6F2-4894-AFA1-2F3ABAA7022C}" dt="2023-05-12T03:04:21.941" v="535"/>
          <ac:spMkLst>
            <pc:docMk/>
            <pc:sldMk cId="1783796071" sldId="261"/>
            <ac:spMk id="2" creationId="{00000000-0000-0000-0000-000000000000}"/>
          </ac:spMkLst>
        </pc:spChg>
        <pc:spChg chg="mod ord">
          <ac:chgData name="Brandy Eckman" userId="cf66fdd3d5eeaac9" providerId="Windows Live" clId="Web-{6B5C0C0E-C6F2-4894-AFA1-2F3ABAA7022C}" dt="2023-05-12T03:04:21.941" v="535"/>
          <ac:spMkLst>
            <pc:docMk/>
            <pc:sldMk cId="1783796071" sldId="261"/>
            <ac:spMk id="5" creationId="{00000000-0000-0000-0000-000000000000}"/>
          </ac:spMkLst>
        </pc:spChg>
      </pc:sldChg>
      <pc:sldChg chg="modSp mod modClrScheme chgLayout">
        <pc:chgData name="Brandy Eckman" userId="cf66fdd3d5eeaac9" providerId="Windows Live" clId="Web-{6B5C0C0E-C6F2-4894-AFA1-2F3ABAA7022C}" dt="2023-05-12T03:04:21.941" v="535"/>
        <pc:sldMkLst>
          <pc:docMk/>
          <pc:sldMk cId="3387061768" sldId="262"/>
        </pc:sldMkLst>
        <pc:spChg chg="mod ord">
          <ac:chgData name="Brandy Eckman" userId="cf66fdd3d5eeaac9" providerId="Windows Live" clId="Web-{6B5C0C0E-C6F2-4894-AFA1-2F3ABAA7022C}" dt="2023-05-12T03:04:21.941" v="535"/>
          <ac:spMkLst>
            <pc:docMk/>
            <pc:sldMk cId="3387061768" sldId="262"/>
            <ac:spMk id="2" creationId="{00000000-0000-0000-0000-000000000000}"/>
          </ac:spMkLst>
        </pc:spChg>
        <pc:spChg chg="mod ord">
          <ac:chgData name="Brandy Eckman" userId="cf66fdd3d5eeaac9" providerId="Windows Live" clId="Web-{6B5C0C0E-C6F2-4894-AFA1-2F3ABAA7022C}" dt="2023-05-12T03:04:21.941" v="535"/>
          <ac:spMkLst>
            <pc:docMk/>
            <pc:sldMk cId="3387061768" sldId="262"/>
            <ac:spMk id="7" creationId="{00000000-0000-0000-0000-000000000000}"/>
          </ac:spMkLst>
        </pc:spChg>
        <pc:spChg chg="mod ord">
          <ac:chgData name="Brandy Eckman" userId="cf66fdd3d5eeaac9" providerId="Windows Live" clId="Web-{6B5C0C0E-C6F2-4894-AFA1-2F3ABAA7022C}" dt="2023-05-12T03:04:21.941" v="535"/>
          <ac:spMkLst>
            <pc:docMk/>
            <pc:sldMk cId="3387061768" sldId="262"/>
            <ac:spMk id="8" creationId="{00000000-0000-0000-0000-000000000000}"/>
          </ac:spMkLst>
        </pc:spChg>
        <pc:spChg chg="mod ord">
          <ac:chgData name="Brandy Eckman" userId="cf66fdd3d5eeaac9" providerId="Windows Live" clId="Web-{6B5C0C0E-C6F2-4894-AFA1-2F3ABAA7022C}" dt="2023-05-12T03:04:21.941" v="535"/>
          <ac:spMkLst>
            <pc:docMk/>
            <pc:sldMk cId="3387061768" sldId="262"/>
            <ac:spMk id="9" creationId="{00000000-0000-0000-0000-000000000000}"/>
          </ac:spMkLst>
        </pc:spChg>
        <pc:spChg chg="mod ord">
          <ac:chgData name="Brandy Eckman" userId="cf66fdd3d5eeaac9" providerId="Windows Live" clId="Web-{6B5C0C0E-C6F2-4894-AFA1-2F3ABAA7022C}" dt="2023-05-12T03:04:21.941" v="535"/>
          <ac:spMkLst>
            <pc:docMk/>
            <pc:sldMk cId="3387061768" sldId="262"/>
            <ac:spMk id="10" creationId="{00000000-0000-0000-0000-000000000000}"/>
          </ac:spMkLst>
        </pc:spChg>
      </pc:sldChg>
      <pc:sldChg chg="addSp modSp mod modClrScheme chgLayout">
        <pc:chgData name="Brandy Eckman" userId="cf66fdd3d5eeaac9" providerId="Windows Live" clId="Web-{6B5C0C0E-C6F2-4894-AFA1-2F3ABAA7022C}" dt="2023-05-12T03:07:26.836" v="583" actId="20577"/>
        <pc:sldMkLst>
          <pc:docMk/>
          <pc:sldMk cId="3440500440" sldId="263"/>
        </pc:sldMkLst>
        <pc:spChg chg="mod ord">
          <ac:chgData name="Brandy Eckman" userId="cf66fdd3d5eeaac9" providerId="Windows Live" clId="Web-{6B5C0C0E-C6F2-4894-AFA1-2F3ABAA7022C}" dt="2023-05-12T03:06:41.101" v="572" actId="20577"/>
          <ac:spMkLst>
            <pc:docMk/>
            <pc:sldMk cId="3440500440" sldId="263"/>
            <ac:spMk id="2" creationId="{00000000-0000-0000-0000-000000000000}"/>
          </ac:spMkLst>
        </pc:spChg>
        <pc:spChg chg="add mod">
          <ac:chgData name="Brandy Eckman" userId="cf66fdd3d5eeaac9" providerId="Windows Live" clId="Web-{6B5C0C0E-C6F2-4894-AFA1-2F3ABAA7022C}" dt="2023-05-12T03:07:26.836" v="583" actId="20577"/>
          <ac:spMkLst>
            <pc:docMk/>
            <pc:sldMk cId="3440500440" sldId="263"/>
            <ac:spMk id="3" creationId="{CAABA704-AF8F-B64D-B255-083FE91B06F5}"/>
          </ac:spMkLst>
        </pc:spChg>
      </pc:sldChg>
      <pc:sldChg chg="addSp modSp mod modClrScheme chgLayout">
        <pc:chgData name="Brandy Eckman" userId="cf66fdd3d5eeaac9" providerId="Windows Live" clId="Web-{6B5C0C0E-C6F2-4894-AFA1-2F3ABAA7022C}" dt="2023-05-12T03:06:07.866" v="560" actId="20577"/>
        <pc:sldMkLst>
          <pc:docMk/>
          <pc:sldMk cId="4129439513" sldId="264"/>
        </pc:sldMkLst>
        <pc:spChg chg="add mod">
          <ac:chgData name="Brandy Eckman" userId="cf66fdd3d5eeaac9" providerId="Windows Live" clId="Web-{6B5C0C0E-C6F2-4894-AFA1-2F3ABAA7022C}" dt="2023-05-12T03:05:04.942" v="547" actId="1076"/>
          <ac:spMkLst>
            <pc:docMk/>
            <pc:sldMk cId="4129439513" sldId="264"/>
            <ac:spMk id="2" creationId="{6601212C-1766-6F28-0148-405638B4A587}"/>
          </ac:spMkLst>
        </pc:spChg>
        <pc:spChg chg="add mod">
          <ac:chgData name="Brandy Eckman" userId="cf66fdd3d5eeaac9" providerId="Windows Live" clId="Web-{6B5C0C0E-C6F2-4894-AFA1-2F3ABAA7022C}" dt="2023-05-12T03:06:07.866" v="560" actId="20577"/>
          <ac:spMkLst>
            <pc:docMk/>
            <pc:sldMk cId="4129439513" sldId="264"/>
            <ac:spMk id="3" creationId="{D90B39BB-1018-66E8-0AA3-DFBAA013246C}"/>
          </ac:spMkLst>
        </pc:spChg>
      </pc:sldChg>
      <pc:sldChg chg="modSp del mod modClrScheme chgLayout">
        <pc:chgData name="Brandy Eckman" userId="cf66fdd3d5eeaac9" providerId="Windows Live" clId="Web-{6B5C0C0E-C6F2-4894-AFA1-2F3ABAA7022C}" dt="2023-05-12T03:06:26.288" v="568"/>
        <pc:sldMkLst>
          <pc:docMk/>
          <pc:sldMk cId="1827431122" sldId="265"/>
        </pc:sldMkLst>
        <pc:spChg chg="mod ord">
          <ac:chgData name="Brandy Eckman" userId="cf66fdd3d5eeaac9" providerId="Windows Live" clId="Web-{6B5C0C0E-C6F2-4894-AFA1-2F3ABAA7022C}" dt="2023-05-12T03:04:21.941" v="535"/>
          <ac:spMkLst>
            <pc:docMk/>
            <pc:sldMk cId="1827431122" sldId="265"/>
            <ac:spMk id="2" creationId="{00000000-0000-0000-0000-000000000000}"/>
          </ac:spMkLst>
        </pc:spChg>
        <pc:spChg chg="mod ord">
          <ac:chgData name="Brandy Eckman" userId="cf66fdd3d5eeaac9" providerId="Windows Live" clId="Web-{6B5C0C0E-C6F2-4894-AFA1-2F3ABAA7022C}" dt="2023-05-12T03:04:21.941" v="535"/>
          <ac:spMkLst>
            <pc:docMk/>
            <pc:sldMk cId="1827431122" sldId="265"/>
            <ac:spMk id="5" creationId="{00000000-0000-0000-0000-000000000000}"/>
          </ac:spMkLst>
        </pc:spChg>
        <pc:spChg chg="mod ord">
          <ac:chgData name="Brandy Eckman" userId="cf66fdd3d5eeaac9" providerId="Windows Live" clId="Web-{6B5C0C0E-C6F2-4894-AFA1-2F3ABAA7022C}" dt="2023-05-12T03:04:21.941" v="535"/>
          <ac:spMkLst>
            <pc:docMk/>
            <pc:sldMk cId="1827431122" sldId="265"/>
            <ac:spMk id="6" creationId="{00000000-0000-0000-0000-000000000000}"/>
          </ac:spMkLst>
        </pc:spChg>
      </pc:sldChg>
      <pc:sldChg chg="modSp del mod modClrScheme chgLayout">
        <pc:chgData name="Brandy Eckman" userId="cf66fdd3d5eeaac9" providerId="Windows Live" clId="Web-{6B5C0C0E-C6F2-4894-AFA1-2F3ABAA7022C}" dt="2023-05-12T03:03:49.941" v="533"/>
        <pc:sldMkLst>
          <pc:docMk/>
          <pc:sldMk cId="2521986180" sldId="266"/>
        </pc:sldMkLst>
        <pc:spChg chg="mod ord">
          <ac:chgData name="Brandy Eckman" userId="cf66fdd3d5eeaac9" providerId="Windows Live" clId="Web-{6B5C0C0E-C6F2-4894-AFA1-2F3ABAA7022C}" dt="2023-05-12T02:42:40.474" v="1"/>
          <ac:spMkLst>
            <pc:docMk/>
            <pc:sldMk cId="2521986180" sldId="266"/>
            <ac:spMk id="2" creationId="{00000000-0000-0000-0000-000000000000}"/>
          </ac:spMkLst>
        </pc:spChg>
        <pc:spChg chg="mod ord">
          <ac:chgData name="Brandy Eckman" userId="cf66fdd3d5eeaac9" providerId="Windows Live" clId="Web-{6B5C0C0E-C6F2-4894-AFA1-2F3ABAA7022C}" dt="2023-05-12T02:42:40.474" v="1"/>
          <ac:spMkLst>
            <pc:docMk/>
            <pc:sldMk cId="2521986180" sldId="266"/>
            <ac:spMk id="5" creationId="{00000000-0000-0000-0000-000000000000}"/>
          </ac:spMkLst>
        </pc:spChg>
        <pc:spChg chg="mod ord">
          <ac:chgData name="Brandy Eckman" userId="cf66fdd3d5eeaac9" providerId="Windows Live" clId="Web-{6B5C0C0E-C6F2-4894-AFA1-2F3ABAA7022C}" dt="2023-05-12T02:42:40.474" v="1"/>
          <ac:spMkLst>
            <pc:docMk/>
            <pc:sldMk cId="2521986180" sldId="266"/>
            <ac:spMk id="6" creationId="{00000000-0000-0000-0000-000000000000}"/>
          </ac:spMkLst>
        </pc:spChg>
      </pc:sldChg>
      <pc:sldChg chg="modSp add replId">
        <pc:chgData name="Brandy Eckman" userId="cf66fdd3d5eeaac9" providerId="Windows Live" clId="Web-{6B5C0C0E-C6F2-4894-AFA1-2F3ABAA7022C}" dt="2023-05-12T03:06:17.788" v="567" actId="20577"/>
        <pc:sldMkLst>
          <pc:docMk/>
          <pc:sldMk cId="3124070911" sldId="266"/>
        </pc:sldMkLst>
        <pc:spChg chg="mod">
          <ac:chgData name="Brandy Eckman" userId="cf66fdd3d5eeaac9" providerId="Windows Live" clId="Web-{6B5C0C0E-C6F2-4894-AFA1-2F3ABAA7022C}" dt="2023-05-12T03:06:17.788" v="567" actId="20577"/>
          <ac:spMkLst>
            <pc:docMk/>
            <pc:sldMk cId="3124070911" sldId="266"/>
            <ac:spMk id="3" creationId="{D90B39BB-1018-66E8-0AA3-DFBAA013246C}"/>
          </ac:spMkLst>
        </pc:spChg>
      </pc:sldChg>
      <pc:sldMasterChg chg="del delSldLayout">
        <pc:chgData name="Brandy Eckman" userId="cf66fdd3d5eeaac9" providerId="Windows Live" clId="Web-{6B5C0C0E-C6F2-4894-AFA1-2F3ABAA7022C}" dt="2023-05-12T02:42:40.474" v="1"/>
        <pc:sldMasterMkLst>
          <pc:docMk/>
          <pc:sldMasterMk cId="1155871656" sldId="2147483648"/>
        </pc:sldMasterMkLst>
        <pc:sldLayoutChg chg="del">
          <pc:chgData name="Brandy Eckman" userId="cf66fdd3d5eeaac9" providerId="Windows Live" clId="Web-{6B5C0C0E-C6F2-4894-AFA1-2F3ABAA7022C}" dt="2023-05-12T02:42:40.474" v="1"/>
          <pc:sldLayoutMkLst>
            <pc:docMk/>
            <pc:sldMasterMk cId="1155871656" sldId="2147483648"/>
            <pc:sldLayoutMk cId="630729612" sldId="2147483649"/>
          </pc:sldLayoutMkLst>
        </pc:sldLayoutChg>
        <pc:sldLayoutChg chg="del">
          <pc:chgData name="Brandy Eckman" userId="cf66fdd3d5eeaac9" providerId="Windows Live" clId="Web-{6B5C0C0E-C6F2-4894-AFA1-2F3ABAA7022C}" dt="2023-05-12T02:42:40.474" v="1"/>
          <pc:sldLayoutMkLst>
            <pc:docMk/>
            <pc:sldMasterMk cId="1155871656" sldId="2147483648"/>
            <pc:sldLayoutMk cId="3215576435" sldId="2147483650"/>
          </pc:sldLayoutMkLst>
        </pc:sldLayoutChg>
        <pc:sldLayoutChg chg="del">
          <pc:chgData name="Brandy Eckman" userId="cf66fdd3d5eeaac9" providerId="Windows Live" clId="Web-{6B5C0C0E-C6F2-4894-AFA1-2F3ABAA7022C}" dt="2023-05-12T02:42:40.474" v="1"/>
          <pc:sldLayoutMkLst>
            <pc:docMk/>
            <pc:sldMasterMk cId="1155871656" sldId="2147483648"/>
            <pc:sldLayoutMk cId="1917355129" sldId="2147483651"/>
          </pc:sldLayoutMkLst>
        </pc:sldLayoutChg>
        <pc:sldLayoutChg chg="del">
          <pc:chgData name="Brandy Eckman" userId="cf66fdd3d5eeaac9" providerId="Windows Live" clId="Web-{6B5C0C0E-C6F2-4894-AFA1-2F3ABAA7022C}" dt="2023-05-12T02:42:40.474" v="1"/>
          <pc:sldLayoutMkLst>
            <pc:docMk/>
            <pc:sldMasterMk cId="1155871656" sldId="2147483648"/>
            <pc:sldLayoutMk cId="3963172377" sldId="2147483652"/>
          </pc:sldLayoutMkLst>
        </pc:sldLayoutChg>
        <pc:sldLayoutChg chg="del">
          <pc:chgData name="Brandy Eckman" userId="cf66fdd3d5eeaac9" providerId="Windows Live" clId="Web-{6B5C0C0E-C6F2-4894-AFA1-2F3ABAA7022C}" dt="2023-05-12T02:42:40.474" v="1"/>
          <pc:sldLayoutMkLst>
            <pc:docMk/>
            <pc:sldMasterMk cId="1155871656" sldId="2147483648"/>
            <pc:sldLayoutMk cId="1447994018" sldId="2147483653"/>
          </pc:sldLayoutMkLst>
        </pc:sldLayoutChg>
        <pc:sldLayoutChg chg="del">
          <pc:chgData name="Brandy Eckman" userId="cf66fdd3d5eeaac9" providerId="Windows Live" clId="Web-{6B5C0C0E-C6F2-4894-AFA1-2F3ABAA7022C}" dt="2023-05-12T02:42:40.474" v="1"/>
          <pc:sldLayoutMkLst>
            <pc:docMk/>
            <pc:sldMasterMk cId="1155871656" sldId="2147483648"/>
            <pc:sldLayoutMk cId="3956345120" sldId="2147483654"/>
          </pc:sldLayoutMkLst>
        </pc:sldLayoutChg>
        <pc:sldLayoutChg chg="del">
          <pc:chgData name="Brandy Eckman" userId="cf66fdd3d5eeaac9" providerId="Windows Live" clId="Web-{6B5C0C0E-C6F2-4894-AFA1-2F3ABAA7022C}" dt="2023-05-12T02:42:40.474" v="1"/>
          <pc:sldLayoutMkLst>
            <pc:docMk/>
            <pc:sldMasterMk cId="1155871656" sldId="2147483648"/>
            <pc:sldLayoutMk cId="3667301160" sldId="2147483655"/>
          </pc:sldLayoutMkLst>
        </pc:sldLayoutChg>
        <pc:sldLayoutChg chg="del">
          <pc:chgData name="Brandy Eckman" userId="cf66fdd3d5eeaac9" providerId="Windows Live" clId="Web-{6B5C0C0E-C6F2-4894-AFA1-2F3ABAA7022C}" dt="2023-05-12T02:42:40.474" v="1"/>
          <pc:sldLayoutMkLst>
            <pc:docMk/>
            <pc:sldMasterMk cId="1155871656" sldId="2147483648"/>
            <pc:sldLayoutMk cId="978961171" sldId="2147483656"/>
          </pc:sldLayoutMkLst>
        </pc:sldLayoutChg>
        <pc:sldLayoutChg chg="del">
          <pc:chgData name="Brandy Eckman" userId="cf66fdd3d5eeaac9" providerId="Windows Live" clId="Web-{6B5C0C0E-C6F2-4894-AFA1-2F3ABAA7022C}" dt="2023-05-12T02:42:40.474" v="1"/>
          <pc:sldLayoutMkLst>
            <pc:docMk/>
            <pc:sldMasterMk cId="1155871656" sldId="2147483648"/>
            <pc:sldLayoutMk cId="3225279163" sldId="2147483657"/>
          </pc:sldLayoutMkLst>
        </pc:sldLayoutChg>
        <pc:sldLayoutChg chg="del">
          <pc:chgData name="Brandy Eckman" userId="cf66fdd3d5eeaac9" providerId="Windows Live" clId="Web-{6B5C0C0E-C6F2-4894-AFA1-2F3ABAA7022C}" dt="2023-05-12T02:42:40.474" v="1"/>
          <pc:sldLayoutMkLst>
            <pc:docMk/>
            <pc:sldMasterMk cId="1155871656" sldId="2147483648"/>
            <pc:sldLayoutMk cId="3787557672" sldId="2147483658"/>
          </pc:sldLayoutMkLst>
        </pc:sldLayoutChg>
        <pc:sldLayoutChg chg="del">
          <pc:chgData name="Brandy Eckman" userId="cf66fdd3d5eeaac9" providerId="Windows Live" clId="Web-{6B5C0C0E-C6F2-4894-AFA1-2F3ABAA7022C}" dt="2023-05-12T02:42:40.474" v="1"/>
          <pc:sldLayoutMkLst>
            <pc:docMk/>
            <pc:sldMasterMk cId="1155871656" sldId="2147483648"/>
            <pc:sldLayoutMk cId="770254474" sldId="2147483659"/>
          </pc:sldLayoutMkLst>
        </pc:sldLayoutChg>
      </pc:sldMasterChg>
      <pc:sldMasterChg chg="add del modTransition addSldLayout delSldLayout modSldLayout">
        <pc:chgData name="Brandy Eckman" userId="cf66fdd3d5eeaac9" providerId="Windows Live" clId="Web-{6B5C0C0E-C6F2-4894-AFA1-2F3ABAA7022C}" dt="2023-05-12T03:04:17.269" v="534"/>
        <pc:sldMasterMkLst>
          <pc:docMk/>
          <pc:sldMasterMk cId="4109806495" sldId="2147483660"/>
        </pc:sldMasterMkLst>
        <pc:sldLayoutChg chg="add del mod replId">
          <pc:chgData name="Brandy Eckman" userId="cf66fdd3d5eeaac9" providerId="Windows Live" clId="Web-{6B5C0C0E-C6F2-4894-AFA1-2F3ABAA7022C}" dt="2023-05-12T03:04:17.269" v="534"/>
          <pc:sldLayoutMkLst>
            <pc:docMk/>
            <pc:sldMasterMk cId="4109806495" sldId="2147483660"/>
            <pc:sldLayoutMk cId="1897244911" sldId="2147483661"/>
          </pc:sldLayoutMkLst>
        </pc:sldLayoutChg>
        <pc:sldLayoutChg chg="add del mod replId">
          <pc:chgData name="Brandy Eckman" userId="cf66fdd3d5eeaac9" providerId="Windows Live" clId="Web-{6B5C0C0E-C6F2-4894-AFA1-2F3ABAA7022C}" dt="2023-05-12T03:04:17.269" v="534"/>
          <pc:sldLayoutMkLst>
            <pc:docMk/>
            <pc:sldMasterMk cId="4109806495" sldId="2147483660"/>
            <pc:sldLayoutMk cId="1181573060" sldId="2147483662"/>
          </pc:sldLayoutMkLst>
        </pc:sldLayoutChg>
        <pc:sldLayoutChg chg="add del mod replId">
          <pc:chgData name="Brandy Eckman" userId="cf66fdd3d5eeaac9" providerId="Windows Live" clId="Web-{6B5C0C0E-C6F2-4894-AFA1-2F3ABAA7022C}" dt="2023-05-12T03:04:17.269" v="534"/>
          <pc:sldLayoutMkLst>
            <pc:docMk/>
            <pc:sldMasterMk cId="4109806495" sldId="2147483660"/>
            <pc:sldLayoutMk cId="91640535" sldId="2147483663"/>
          </pc:sldLayoutMkLst>
        </pc:sldLayoutChg>
        <pc:sldLayoutChg chg="add del mod replId">
          <pc:chgData name="Brandy Eckman" userId="cf66fdd3d5eeaac9" providerId="Windows Live" clId="Web-{6B5C0C0E-C6F2-4894-AFA1-2F3ABAA7022C}" dt="2023-05-12T03:04:17.269" v="534"/>
          <pc:sldLayoutMkLst>
            <pc:docMk/>
            <pc:sldMasterMk cId="4109806495" sldId="2147483660"/>
            <pc:sldLayoutMk cId="3566372041" sldId="2147483664"/>
          </pc:sldLayoutMkLst>
        </pc:sldLayoutChg>
        <pc:sldLayoutChg chg="add del mod replId">
          <pc:chgData name="Brandy Eckman" userId="cf66fdd3d5eeaac9" providerId="Windows Live" clId="Web-{6B5C0C0E-C6F2-4894-AFA1-2F3ABAA7022C}" dt="2023-05-12T03:04:17.269" v="534"/>
          <pc:sldLayoutMkLst>
            <pc:docMk/>
            <pc:sldMasterMk cId="4109806495" sldId="2147483660"/>
            <pc:sldLayoutMk cId="1651011778" sldId="2147483665"/>
          </pc:sldLayoutMkLst>
        </pc:sldLayoutChg>
        <pc:sldLayoutChg chg="add del mod replId">
          <pc:chgData name="Brandy Eckman" userId="cf66fdd3d5eeaac9" providerId="Windows Live" clId="Web-{6B5C0C0E-C6F2-4894-AFA1-2F3ABAA7022C}" dt="2023-05-12T03:04:17.269" v="534"/>
          <pc:sldLayoutMkLst>
            <pc:docMk/>
            <pc:sldMasterMk cId="4109806495" sldId="2147483660"/>
            <pc:sldLayoutMk cId="285563002" sldId="2147483666"/>
          </pc:sldLayoutMkLst>
        </pc:sldLayoutChg>
        <pc:sldLayoutChg chg="add del mod replId">
          <pc:chgData name="Brandy Eckman" userId="cf66fdd3d5eeaac9" providerId="Windows Live" clId="Web-{6B5C0C0E-C6F2-4894-AFA1-2F3ABAA7022C}" dt="2023-05-12T03:04:17.269" v="534"/>
          <pc:sldLayoutMkLst>
            <pc:docMk/>
            <pc:sldMasterMk cId="4109806495" sldId="2147483660"/>
            <pc:sldLayoutMk cId="2045704979" sldId="2147483667"/>
          </pc:sldLayoutMkLst>
        </pc:sldLayoutChg>
        <pc:sldLayoutChg chg="add del mod replId">
          <pc:chgData name="Brandy Eckman" userId="cf66fdd3d5eeaac9" providerId="Windows Live" clId="Web-{6B5C0C0E-C6F2-4894-AFA1-2F3ABAA7022C}" dt="2023-05-12T03:04:17.269" v="534"/>
          <pc:sldLayoutMkLst>
            <pc:docMk/>
            <pc:sldMasterMk cId="4109806495" sldId="2147483660"/>
            <pc:sldLayoutMk cId="4276949616" sldId="2147483668"/>
          </pc:sldLayoutMkLst>
        </pc:sldLayoutChg>
        <pc:sldLayoutChg chg="add del mod replId">
          <pc:chgData name="Brandy Eckman" userId="cf66fdd3d5eeaac9" providerId="Windows Live" clId="Web-{6B5C0C0E-C6F2-4894-AFA1-2F3ABAA7022C}" dt="2023-05-12T03:04:17.269" v="534"/>
          <pc:sldLayoutMkLst>
            <pc:docMk/>
            <pc:sldMasterMk cId="4109806495" sldId="2147483660"/>
            <pc:sldLayoutMk cId="3067061928" sldId="2147483669"/>
          </pc:sldLayoutMkLst>
        </pc:sldLayoutChg>
        <pc:sldLayoutChg chg="add del mod replId">
          <pc:chgData name="Brandy Eckman" userId="cf66fdd3d5eeaac9" providerId="Windows Live" clId="Web-{6B5C0C0E-C6F2-4894-AFA1-2F3ABAA7022C}" dt="2023-05-12T03:04:17.269" v="534"/>
          <pc:sldLayoutMkLst>
            <pc:docMk/>
            <pc:sldMasterMk cId="4109806495" sldId="2147483660"/>
            <pc:sldLayoutMk cId="3060279752" sldId="2147483670"/>
          </pc:sldLayoutMkLst>
        </pc:sldLayoutChg>
        <pc:sldLayoutChg chg="add del mod replId">
          <pc:chgData name="Brandy Eckman" userId="cf66fdd3d5eeaac9" providerId="Windows Live" clId="Web-{6B5C0C0E-C6F2-4894-AFA1-2F3ABAA7022C}" dt="2023-05-12T03:04:17.269" v="534"/>
          <pc:sldLayoutMkLst>
            <pc:docMk/>
            <pc:sldMasterMk cId="4109806495" sldId="2147483660"/>
            <pc:sldLayoutMk cId="740056366" sldId="2147483671"/>
          </pc:sldLayoutMkLst>
        </pc:sldLayoutChg>
        <pc:sldLayoutChg chg="add del mod replId">
          <pc:chgData name="Brandy Eckman" userId="cf66fdd3d5eeaac9" providerId="Windows Live" clId="Web-{6B5C0C0E-C6F2-4894-AFA1-2F3ABAA7022C}" dt="2023-05-12T03:04:17.269" v="534"/>
          <pc:sldLayoutMkLst>
            <pc:docMk/>
            <pc:sldMasterMk cId="4109806495" sldId="2147483660"/>
            <pc:sldLayoutMk cId="1479912099" sldId="2147483672"/>
          </pc:sldLayoutMkLst>
        </pc:sldLayoutChg>
        <pc:sldLayoutChg chg="add del mod replId">
          <pc:chgData name="Brandy Eckman" userId="cf66fdd3d5eeaac9" providerId="Windows Live" clId="Web-{6B5C0C0E-C6F2-4894-AFA1-2F3ABAA7022C}" dt="2023-05-12T03:04:17.269" v="534"/>
          <pc:sldLayoutMkLst>
            <pc:docMk/>
            <pc:sldMasterMk cId="4109806495" sldId="2147483660"/>
            <pc:sldLayoutMk cId="953792645" sldId="2147483673"/>
          </pc:sldLayoutMkLst>
        </pc:sldLayoutChg>
        <pc:sldLayoutChg chg="add del mod replId">
          <pc:chgData name="Brandy Eckman" userId="cf66fdd3d5eeaac9" providerId="Windows Live" clId="Web-{6B5C0C0E-C6F2-4894-AFA1-2F3ABAA7022C}" dt="2023-05-12T03:04:17.269" v="534"/>
          <pc:sldLayoutMkLst>
            <pc:docMk/>
            <pc:sldMasterMk cId="4109806495" sldId="2147483660"/>
            <pc:sldLayoutMk cId="2431782020" sldId="2147483674"/>
          </pc:sldLayoutMkLst>
        </pc:sldLayoutChg>
        <pc:sldLayoutChg chg="add del mod replId">
          <pc:chgData name="Brandy Eckman" userId="cf66fdd3d5eeaac9" providerId="Windows Live" clId="Web-{6B5C0C0E-C6F2-4894-AFA1-2F3ABAA7022C}" dt="2023-05-12T03:04:17.269" v="534"/>
          <pc:sldLayoutMkLst>
            <pc:docMk/>
            <pc:sldMasterMk cId="4109806495" sldId="2147483660"/>
            <pc:sldLayoutMk cId="4263355586" sldId="2147483675"/>
          </pc:sldLayoutMkLst>
        </pc:sldLayoutChg>
        <pc:sldLayoutChg chg="add del mod replId">
          <pc:chgData name="Brandy Eckman" userId="cf66fdd3d5eeaac9" providerId="Windows Live" clId="Web-{6B5C0C0E-C6F2-4894-AFA1-2F3ABAA7022C}" dt="2023-05-12T03:04:17.269" v="534"/>
          <pc:sldLayoutMkLst>
            <pc:docMk/>
            <pc:sldMasterMk cId="4109806495" sldId="2147483660"/>
            <pc:sldLayoutMk cId="2467587219" sldId="2147483676"/>
          </pc:sldLayoutMkLst>
        </pc:sldLayoutChg>
      </pc:sldMasterChg>
      <pc:sldMasterChg chg="add del modTransition addSldLayout delSldLayout modSldLayout">
        <pc:chgData name="Brandy Eckman" userId="cf66fdd3d5eeaac9" providerId="Windows Live" clId="Web-{6B5C0C0E-C6F2-4894-AFA1-2F3ABAA7022C}" dt="2023-05-12T03:04:21.941" v="535"/>
        <pc:sldMasterMkLst>
          <pc:docMk/>
          <pc:sldMasterMk cId="194896245" sldId="2147483677"/>
        </pc:sldMasterMkLst>
        <pc:sldLayoutChg chg="add del mod replId">
          <pc:chgData name="Brandy Eckman" userId="cf66fdd3d5eeaac9" providerId="Windows Live" clId="Web-{6B5C0C0E-C6F2-4894-AFA1-2F3ABAA7022C}" dt="2023-05-12T03:04:21.941" v="535"/>
          <pc:sldLayoutMkLst>
            <pc:docMk/>
            <pc:sldMasterMk cId="194896245" sldId="2147483677"/>
            <pc:sldLayoutMk cId="2191114564" sldId="2147483678"/>
          </pc:sldLayoutMkLst>
        </pc:sldLayoutChg>
        <pc:sldLayoutChg chg="add del mod replId">
          <pc:chgData name="Brandy Eckman" userId="cf66fdd3d5eeaac9" providerId="Windows Live" clId="Web-{6B5C0C0E-C6F2-4894-AFA1-2F3ABAA7022C}" dt="2023-05-12T03:04:21.941" v="535"/>
          <pc:sldLayoutMkLst>
            <pc:docMk/>
            <pc:sldMasterMk cId="194896245" sldId="2147483677"/>
            <pc:sldLayoutMk cId="3774722797" sldId="2147483679"/>
          </pc:sldLayoutMkLst>
        </pc:sldLayoutChg>
        <pc:sldLayoutChg chg="add del mod replId">
          <pc:chgData name="Brandy Eckman" userId="cf66fdd3d5eeaac9" providerId="Windows Live" clId="Web-{6B5C0C0E-C6F2-4894-AFA1-2F3ABAA7022C}" dt="2023-05-12T03:04:21.941" v="535"/>
          <pc:sldLayoutMkLst>
            <pc:docMk/>
            <pc:sldMasterMk cId="194896245" sldId="2147483677"/>
            <pc:sldLayoutMk cId="3388837318" sldId="2147483680"/>
          </pc:sldLayoutMkLst>
        </pc:sldLayoutChg>
        <pc:sldLayoutChg chg="add del mod replId">
          <pc:chgData name="Brandy Eckman" userId="cf66fdd3d5eeaac9" providerId="Windows Live" clId="Web-{6B5C0C0E-C6F2-4894-AFA1-2F3ABAA7022C}" dt="2023-05-12T03:04:21.941" v="535"/>
          <pc:sldLayoutMkLst>
            <pc:docMk/>
            <pc:sldMasterMk cId="194896245" sldId="2147483677"/>
            <pc:sldLayoutMk cId="3532709077" sldId="2147483681"/>
          </pc:sldLayoutMkLst>
        </pc:sldLayoutChg>
        <pc:sldLayoutChg chg="add del mod replId">
          <pc:chgData name="Brandy Eckman" userId="cf66fdd3d5eeaac9" providerId="Windows Live" clId="Web-{6B5C0C0E-C6F2-4894-AFA1-2F3ABAA7022C}" dt="2023-05-12T03:04:21.941" v="535"/>
          <pc:sldLayoutMkLst>
            <pc:docMk/>
            <pc:sldMasterMk cId="194896245" sldId="2147483677"/>
            <pc:sldLayoutMk cId="1596650491" sldId="2147483682"/>
          </pc:sldLayoutMkLst>
        </pc:sldLayoutChg>
        <pc:sldLayoutChg chg="add del mod replId">
          <pc:chgData name="Brandy Eckman" userId="cf66fdd3d5eeaac9" providerId="Windows Live" clId="Web-{6B5C0C0E-C6F2-4894-AFA1-2F3ABAA7022C}" dt="2023-05-12T03:04:21.941" v="535"/>
          <pc:sldLayoutMkLst>
            <pc:docMk/>
            <pc:sldMasterMk cId="194896245" sldId="2147483677"/>
            <pc:sldLayoutMk cId="2349570782" sldId="2147483683"/>
          </pc:sldLayoutMkLst>
        </pc:sldLayoutChg>
        <pc:sldLayoutChg chg="add del mod replId">
          <pc:chgData name="Brandy Eckman" userId="cf66fdd3d5eeaac9" providerId="Windows Live" clId="Web-{6B5C0C0E-C6F2-4894-AFA1-2F3ABAA7022C}" dt="2023-05-12T03:04:21.941" v="535"/>
          <pc:sldLayoutMkLst>
            <pc:docMk/>
            <pc:sldMasterMk cId="194896245" sldId="2147483677"/>
            <pc:sldLayoutMk cId="839052704" sldId="2147483684"/>
          </pc:sldLayoutMkLst>
        </pc:sldLayoutChg>
        <pc:sldLayoutChg chg="add del mod replId">
          <pc:chgData name="Brandy Eckman" userId="cf66fdd3d5eeaac9" providerId="Windows Live" clId="Web-{6B5C0C0E-C6F2-4894-AFA1-2F3ABAA7022C}" dt="2023-05-12T03:04:21.941" v="535"/>
          <pc:sldLayoutMkLst>
            <pc:docMk/>
            <pc:sldMasterMk cId="194896245" sldId="2147483677"/>
            <pc:sldLayoutMk cId="2749470002" sldId="2147483685"/>
          </pc:sldLayoutMkLst>
        </pc:sldLayoutChg>
        <pc:sldLayoutChg chg="add del mod replId">
          <pc:chgData name="Brandy Eckman" userId="cf66fdd3d5eeaac9" providerId="Windows Live" clId="Web-{6B5C0C0E-C6F2-4894-AFA1-2F3ABAA7022C}" dt="2023-05-12T03:04:21.941" v="535"/>
          <pc:sldLayoutMkLst>
            <pc:docMk/>
            <pc:sldMasterMk cId="194896245" sldId="2147483677"/>
            <pc:sldLayoutMk cId="3927440956" sldId="2147483686"/>
          </pc:sldLayoutMkLst>
        </pc:sldLayoutChg>
        <pc:sldLayoutChg chg="add del mod replId">
          <pc:chgData name="Brandy Eckman" userId="cf66fdd3d5eeaac9" providerId="Windows Live" clId="Web-{6B5C0C0E-C6F2-4894-AFA1-2F3ABAA7022C}" dt="2023-05-12T03:04:21.941" v="535"/>
          <pc:sldLayoutMkLst>
            <pc:docMk/>
            <pc:sldMasterMk cId="194896245" sldId="2147483677"/>
            <pc:sldLayoutMk cId="719274107" sldId="2147483687"/>
          </pc:sldLayoutMkLst>
        </pc:sldLayoutChg>
        <pc:sldLayoutChg chg="add del mod replId">
          <pc:chgData name="Brandy Eckman" userId="cf66fdd3d5eeaac9" providerId="Windows Live" clId="Web-{6B5C0C0E-C6F2-4894-AFA1-2F3ABAA7022C}" dt="2023-05-12T03:04:21.941" v="535"/>
          <pc:sldLayoutMkLst>
            <pc:docMk/>
            <pc:sldMasterMk cId="194896245" sldId="2147483677"/>
            <pc:sldLayoutMk cId="3555716764" sldId="2147483688"/>
          </pc:sldLayoutMkLst>
        </pc:sldLayoutChg>
        <pc:sldLayoutChg chg="add del mod replId">
          <pc:chgData name="Brandy Eckman" userId="cf66fdd3d5eeaac9" providerId="Windows Live" clId="Web-{6B5C0C0E-C6F2-4894-AFA1-2F3ABAA7022C}" dt="2023-05-12T03:04:21.941" v="535"/>
          <pc:sldLayoutMkLst>
            <pc:docMk/>
            <pc:sldMasterMk cId="194896245" sldId="2147483677"/>
            <pc:sldLayoutMk cId="1256095611" sldId="2147483689"/>
          </pc:sldLayoutMkLst>
        </pc:sldLayoutChg>
        <pc:sldLayoutChg chg="add del mod replId">
          <pc:chgData name="Brandy Eckman" userId="cf66fdd3d5eeaac9" providerId="Windows Live" clId="Web-{6B5C0C0E-C6F2-4894-AFA1-2F3ABAA7022C}" dt="2023-05-12T03:04:21.941" v="535"/>
          <pc:sldLayoutMkLst>
            <pc:docMk/>
            <pc:sldMasterMk cId="194896245" sldId="2147483677"/>
            <pc:sldLayoutMk cId="1273005075" sldId="2147483690"/>
          </pc:sldLayoutMkLst>
        </pc:sldLayoutChg>
        <pc:sldLayoutChg chg="add del mod replId">
          <pc:chgData name="Brandy Eckman" userId="cf66fdd3d5eeaac9" providerId="Windows Live" clId="Web-{6B5C0C0E-C6F2-4894-AFA1-2F3ABAA7022C}" dt="2023-05-12T03:04:21.941" v="535"/>
          <pc:sldLayoutMkLst>
            <pc:docMk/>
            <pc:sldMasterMk cId="194896245" sldId="2147483677"/>
            <pc:sldLayoutMk cId="4289870135" sldId="2147483691"/>
          </pc:sldLayoutMkLst>
        </pc:sldLayoutChg>
        <pc:sldLayoutChg chg="add del mod replId">
          <pc:chgData name="Brandy Eckman" userId="cf66fdd3d5eeaac9" providerId="Windows Live" clId="Web-{6B5C0C0E-C6F2-4894-AFA1-2F3ABAA7022C}" dt="2023-05-12T03:04:21.941" v="535"/>
          <pc:sldLayoutMkLst>
            <pc:docMk/>
            <pc:sldMasterMk cId="194896245" sldId="2147483677"/>
            <pc:sldLayoutMk cId="2039865404" sldId="2147483692"/>
          </pc:sldLayoutMkLst>
        </pc:sldLayoutChg>
        <pc:sldLayoutChg chg="add del mod replId">
          <pc:chgData name="Brandy Eckman" userId="cf66fdd3d5eeaac9" providerId="Windows Live" clId="Web-{6B5C0C0E-C6F2-4894-AFA1-2F3ABAA7022C}" dt="2023-05-12T03:04:21.941" v="535"/>
          <pc:sldLayoutMkLst>
            <pc:docMk/>
            <pc:sldMasterMk cId="194896245" sldId="2147483677"/>
            <pc:sldLayoutMk cId="2403658986" sldId="2147483693"/>
          </pc:sldLayoutMkLst>
        </pc:sldLayoutChg>
      </pc:sldMasterChg>
      <pc:sldMasterChg chg="add modTransition addSldLayout modSldLayout">
        <pc:chgData name="Brandy Eckman" userId="cf66fdd3d5eeaac9" providerId="Windows Live" clId="Web-{6B5C0C0E-C6F2-4894-AFA1-2F3ABAA7022C}" dt="2023-05-12T03:04:21.941" v="535"/>
        <pc:sldMasterMkLst>
          <pc:docMk/>
          <pc:sldMasterMk cId="1024847120" sldId="2147483694"/>
        </pc:sldMasterMkLst>
        <pc:sldLayoutChg chg="add mod replId">
          <pc:chgData name="Brandy Eckman" userId="cf66fdd3d5eeaac9" providerId="Windows Live" clId="Web-{6B5C0C0E-C6F2-4894-AFA1-2F3ABAA7022C}" dt="2023-05-12T03:04:21.941" v="535"/>
          <pc:sldLayoutMkLst>
            <pc:docMk/>
            <pc:sldMasterMk cId="1024847120" sldId="2147483694"/>
            <pc:sldLayoutMk cId="2829291249" sldId="2147483695"/>
          </pc:sldLayoutMkLst>
        </pc:sldLayoutChg>
        <pc:sldLayoutChg chg="add mod replId">
          <pc:chgData name="Brandy Eckman" userId="cf66fdd3d5eeaac9" providerId="Windows Live" clId="Web-{6B5C0C0E-C6F2-4894-AFA1-2F3ABAA7022C}" dt="2023-05-12T03:04:21.941" v="535"/>
          <pc:sldLayoutMkLst>
            <pc:docMk/>
            <pc:sldMasterMk cId="1024847120" sldId="2147483694"/>
            <pc:sldLayoutMk cId="3971466236" sldId="2147483696"/>
          </pc:sldLayoutMkLst>
        </pc:sldLayoutChg>
        <pc:sldLayoutChg chg="add mod replId">
          <pc:chgData name="Brandy Eckman" userId="cf66fdd3d5eeaac9" providerId="Windows Live" clId="Web-{6B5C0C0E-C6F2-4894-AFA1-2F3ABAA7022C}" dt="2023-05-12T03:04:21.941" v="535"/>
          <pc:sldLayoutMkLst>
            <pc:docMk/>
            <pc:sldMasterMk cId="1024847120" sldId="2147483694"/>
            <pc:sldLayoutMk cId="2965936792" sldId="2147483697"/>
          </pc:sldLayoutMkLst>
        </pc:sldLayoutChg>
        <pc:sldLayoutChg chg="add mod replId">
          <pc:chgData name="Brandy Eckman" userId="cf66fdd3d5eeaac9" providerId="Windows Live" clId="Web-{6B5C0C0E-C6F2-4894-AFA1-2F3ABAA7022C}" dt="2023-05-12T03:04:21.941" v="535"/>
          <pc:sldLayoutMkLst>
            <pc:docMk/>
            <pc:sldMasterMk cId="1024847120" sldId="2147483694"/>
            <pc:sldLayoutMk cId="2852954828" sldId="2147483698"/>
          </pc:sldLayoutMkLst>
        </pc:sldLayoutChg>
        <pc:sldLayoutChg chg="add mod replId">
          <pc:chgData name="Brandy Eckman" userId="cf66fdd3d5eeaac9" providerId="Windows Live" clId="Web-{6B5C0C0E-C6F2-4894-AFA1-2F3ABAA7022C}" dt="2023-05-12T03:04:21.941" v="535"/>
          <pc:sldLayoutMkLst>
            <pc:docMk/>
            <pc:sldMasterMk cId="1024847120" sldId="2147483694"/>
            <pc:sldLayoutMk cId="1552970651" sldId="2147483699"/>
          </pc:sldLayoutMkLst>
        </pc:sldLayoutChg>
        <pc:sldLayoutChg chg="add mod replId">
          <pc:chgData name="Brandy Eckman" userId="cf66fdd3d5eeaac9" providerId="Windows Live" clId="Web-{6B5C0C0E-C6F2-4894-AFA1-2F3ABAA7022C}" dt="2023-05-12T03:04:21.941" v="535"/>
          <pc:sldLayoutMkLst>
            <pc:docMk/>
            <pc:sldMasterMk cId="1024847120" sldId="2147483694"/>
            <pc:sldLayoutMk cId="2715501442" sldId="2147483700"/>
          </pc:sldLayoutMkLst>
        </pc:sldLayoutChg>
        <pc:sldLayoutChg chg="add mod replId">
          <pc:chgData name="Brandy Eckman" userId="cf66fdd3d5eeaac9" providerId="Windows Live" clId="Web-{6B5C0C0E-C6F2-4894-AFA1-2F3ABAA7022C}" dt="2023-05-12T03:04:21.941" v="535"/>
          <pc:sldLayoutMkLst>
            <pc:docMk/>
            <pc:sldMasterMk cId="1024847120" sldId="2147483694"/>
            <pc:sldLayoutMk cId="183409395" sldId="2147483701"/>
          </pc:sldLayoutMkLst>
        </pc:sldLayoutChg>
        <pc:sldLayoutChg chg="add mod replId">
          <pc:chgData name="Brandy Eckman" userId="cf66fdd3d5eeaac9" providerId="Windows Live" clId="Web-{6B5C0C0E-C6F2-4894-AFA1-2F3ABAA7022C}" dt="2023-05-12T03:04:21.941" v="535"/>
          <pc:sldLayoutMkLst>
            <pc:docMk/>
            <pc:sldMasterMk cId="1024847120" sldId="2147483694"/>
            <pc:sldLayoutMk cId="3081072968" sldId="2147483702"/>
          </pc:sldLayoutMkLst>
        </pc:sldLayoutChg>
        <pc:sldLayoutChg chg="add mod replId">
          <pc:chgData name="Brandy Eckman" userId="cf66fdd3d5eeaac9" providerId="Windows Live" clId="Web-{6B5C0C0E-C6F2-4894-AFA1-2F3ABAA7022C}" dt="2023-05-12T03:04:21.941" v="535"/>
          <pc:sldLayoutMkLst>
            <pc:docMk/>
            <pc:sldMasterMk cId="1024847120" sldId="2147483694"/>
            <pc:sldLayoutMk cId="2442117487" sldId="2147483703"/>
          </pc:sldLayoutMkLst>
        </pc:sldLayoutChg>
        <pc:sldLayoutChg chg="add mod replId">
          <pc:chgData name="Brandy Eckman" userId="cf66fdd3d5eeaac9" providerId="Windows Live" clId="Web-{6B5C0C0E-C6F2-4894-AFA1-2F3ABAA7022C}" dt="2023-05-12T03:04:21.941" v="535"/>
          <pc:sldLayoutMkLst>
            <pc:docMk/>
            <pc:sldMasterMk cId="1024847120" sldId="2147483694"/>
            <pc:sldLayoutMk cId="3869523544" sldId="2147483704"/>
          </pc:sldLayoutMkLst>
        </pc:sldLayoutChg>
        <pc:sldLayoutChg chg="add mod replId">
          <pc:chgData name="Brandy Eckman" userId="cf66fdd3d5eeaac9" providerId="Windows Live" clId="Web-{6B5C0C0E-C6F2-4894-AFA1-2F3ABAA7022C}" dt="2023-05-12T03:04:21.941" v="535"/>
          <pc:sldLayoutMkLst>
            <pc:docMk/>
            <pc:sldMasterMk cId="1024847120" sldId="2147483694"/>
            <pc:sldLayoutMk cId="175205608" sldId="2147483705"/>
          </pc:sldLayoutMkLst>
        </pc:sldLayoutChg>
        <pc:sldLayoutChg chg="add mod replId">
          <pc:chgData name="Brandy Eckman" userId="cf66fdd3d5eeaac9" providerId="Windows Live" clId="Web-{6B5C0C0E-C6F2-4894-AFA1-2F3ABAA7022C}" dt="2023-05-12T03:04:21.941" v="535"/>
          <pc:sldLayoutMkLst>
            <pc:docMk/>
            <pc:sldMasterMk cId="1024847120" sldId="2147483694"/>
            <pc:sldLayoutMk cId="718253508" sldId="2147483706"/>
          </pc:sldLayoutMkLst>
        </pc:sldLayoutChg>
        <pc:sldLayoutChg chg="add mod replId">
          <pc:chgData name="Brandy Eckman" userId="cf66fdd3d5eeaac9" providerId="Windows Live" clId="Web-{6B5C0C0E-C6F2-4894-AFA1-2F3ABAA7022C}" dt="2023-05-12T03:04:21.941" v="535"/>
          <pc:sldLayoutMkLst>
            <pc:docMk/>
            <pc:sldMasterMk cId="1024847120" sldId="2147483694"/>
            <pc:sldLayoutMk cId="2163372433" sldId="2147483707"/>
          </pc:sldLayoutMkLst>
        </pc:sldLayoutChg>
        <pc:sldLayoutChg chg="add mod replId">
          <pc:chgData name="Brandy Eckman" userId="cf66fdd3d5eeaac9" providerId="Windows Live" clId="Web-{6B5C0C0E-C6F2-4894-AFA1-2F3ABAA7022C}" dt="2023-05-12T03:04:21.941" v="535"/>
          <pc:sldLayoutMkLst>
            <pc:docMk/>
            <pc:sldMasterMk cId="1024847120" sldId="2147483694"/>
            <pc:sldLayoutMk cId="1731848886" sldId="2147483708"/>
          </pc:sldLayoutMkLst>
        </pc:sldLayoutChg>
        <pc:sldLayoutChg chg="add mod replId">
          <pc:chgData name="Brandy Eckman" userId="cf66fdd3d5eeaac9" providerId="Windows Live" clId="Web-{6B5C0C0E-C6F2-4894-AFA1-2F3ABAA7022C}" dt="2023-05-12T03:04:21.941" v="535"/>
          <pc:sldLayoutMkLst>
            <pc:docMk/>
            <pc:sldMasterMk cId="1024847120" sldId="2147483694"/>
            <pc:sldLayoutMk cId="1871587149" sldId="2147483709"/>
          </pc:sldLayoutMkLst>
        </pc:sldLayoutChg>
        <pc:sldLayoutChg chg="add mod replId">
          <pc:chgData name="Brandy Eckman" userId="cf66fdd3d5eeaac9" providerId="Windows Live" clId="Web-{6B5C0C0E-C6F2-4894-AFA1-2F3ABAA7022C}" dt="2023-05-12T03:04:21.941" v="535"/>
          <pc:sldLayoutMkLst>
            <pc:docMk/>
            <pc:sldMasterMk cId="1024847120" sldId="2147483694"/>
            <pc:sldLayoutMk cId="282657422" sldId="2147483710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AB0F89-7438-4B36-AA0E-9F19A431FF5C}" type="doc">
      <dgm:prSet loTypeId="urn:microsoft.com/office/officeart/2005/8/layout/hierarchy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3E4E58-D002-47DF-90AB-44508018F2C1}">
      <dgm:prSet/>
      <dgm:spPr/>
      <dgm:t>
        <a:bodyPr/>
        <a:lstStyle/>
        <a:p>
          <a:pPr>
            <a:defRPr cap="all"/>
          </a:pPr>
          <a:r>
            <a:rPr lang="en-US"/>
            <a:t>Professor Jin-Kyu Jung – UWB</a:t>
          </a:r>
        </a:p>
      </dgm:t>
    </dgm:pt>
    <dgm:pt modelId="{423592D0-F452-4636-ABE3-B74AB2D3C94B}" type="parTrans" cxnId="{02FD31AD-48E6-4656-B11A-0B998B5DBBBB}">
      <dgm:prSet/>
      <dgm:spPr/>
      <dgm:t>
        <a:bodyPr/>
        <a:lstStyle/>
        <a:p>
          <a:endParaRPr lang="en-US"/>
        </a:p>
      </dgm:t>
    </dgm:pt>
    <dgm:pt modelId="{5A172AA8-36E6-4225-ACE6-4FE7E8E33361}" type="sibTrans" cxnId="{02FD31AD-48E6-4656-B11A-0B998B5DBBBB}">
      <dgm:prSet/>
      <dgm:spPr/>
      <dgm:t>
        <a:bodyPr/>
        <a:lstStyle/>
        <a:p>
          <a:endParaRPr lang="en-US"/>
        </a:p>
      </dgm:t>
    </dgm:pt>
    <dgm:pt modelId="{C909C7AF-9B13-472D-8754-68C7EB81DB2F}">
      <dgm:prSet/>
      <dgm:spPr/>
      <dgm:t>
        <a:bodyPr/>
        <a:lstStyle/>
        <a:p>
          <a:pPr>
            <a:defRPr cap="all"/>
          </a:pPr>
          <a:r>
            <a:rPr lang="en-US"/>
            <a:t>Professor Santiago Lopez - UWB</a:t>
          </a:r>
        </a:p>
      </dgm:t>
    </dgm:pt>
    <dgm:pt modelId="{BFB30FD0-908A-4848-AD43-DB0D2AFE0B6F}" type="parTrans" cxnId="{460E1798-C635-4D66-BD64-01BB6ABD4581}">
      <dgm:prSet/>
      <dgm:spPr/>
      <dgm:t>
        <a:bodyPr/>
        <a:lstStyle/>
        <a:p>
          <a:endParaRPr lang="en-US"/>
        </a:p>
      </dgm:t>
    </dgm:pt>
    <dgm:pt modelId="{2B1F2844-C074-4F30-BDFF-8D517E7864D2}" type="sibTrans" cxnId="{460E1798-C635-4D66-BD64-01BB6ABD4581}">
      <dgm:prSet/>
      <dgm:spPr/>
      <dgm:t>
        <a:bodyPr/>
        <a:lstStyle/>
        <a:p>
          <a:endParaRPr lang="en-US"/>
        </a:p>
      </dgm:t>
    </dgm:pt>
    <dgm:pt modelId="{2C15A3A3-8E92-4B77-A2A7-FF8E59FEEE9B}" type="pres">
      <dgm:prSet presAssocID="{93AB0F89-7438-4B36-AA0E-9F19A431FF5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2D6D54E-1C4A-4E24-B790-DBF8FDF1E314}" type="pres">
      <dgm:prSet presAssocID="{323E4E58-D002-47DF-90AB-44508018F2C1}" presName="hierRoot1" presStyleCnt="0"/>
      <dgm:spPr/>
    </dgm:pt>
    <dgm:pt modelId="{0A9E2FB7-9F51-4281-99F6-A61A12C117B5}" type="pres">
      <dgm:prSet presAssocID="{323E4E58-D002-47DF-90AB-44508018F2C1}" presName="composite" presStyleCnt="0"/>
      <dgm:spPr/>
    </dgm:pt>
    <dgm:pt modelId="{88AF8002-9A2C-42CD-91C0-8F5F1FB982AD}" type="pres">
      <dgm:prSet presAssocID="{323E4E58-D002-47DF-90AB-44508018F2C1}" presName="background" presStyleLbl="node0" presStyleIdx="0" presStyleCnt="2"/>
      <dgm:spPr/>
    </dgm:pt>
    <dgm:pt modelId="{7CA1C729-F3D3-439D-ABE7-82E1DC84AA3F}" type="pres">
      <dgm:prSet presAssocID="{323E4E58-D002-47DF-90AB-44508018F2C1}" presName="text" presStyleLbl="fgAcc0" presStyleIdx="0" presStyleCnt="2">
        <dgm:presLayoutVars>
          <dgm:chPref val="3"/>
        </dgm:presLayoutVars>
      </dgm:prSet>
      <dgm:spPr/>
    </dgm:pt>
    <dgm:pt modelId="{51C4C232-439D-4D5A-A735-A5C7D56070F7}" type="pres">
      <dgm:prSet presAssocID="{323E4E58-D002-47DF-90AB-44508018F2C1}" presName="hierChild2" presStyleCnt="0"/>
      <dgm:spPr/>
    </dgm:pt>
    <dgm:pt modelId="{3536C774-734E-4732-9678-D6051D0941D4}" type="pres">
      <dgm:prSet presAssocID="{C909C7AF-9B13-472D-8754-68C7EB81DB2F}" presName="hierRoot1" presStyleCnt="0"/>
      <dgm:spPr/>
    </dgm:pt>
    <dgm:pt modelId="{865C8341-658F-411D-B024-18570A78FD82}" type="pres">
      <dgm:prSet presAssocID="{C909C7AF-9B13-472D-8754-68C7EB81DB2F}" presName="composite" presStyleCnt="0"/>
      <dgm:spPr/>
    </dgm:pt>
    <dgm:pt modelId="{381805E4-07E6-4D36-AEA0-80FC92B4451A}" type="pres">
      <dgm:prSet presAssocID="{C909C7AF-9B13-472D-8754-68C7EB81DB2F}" presName="background" presStyleLbl="node0" presStyleIdx="1" presStyleCnt="2"/>
      <dgm:spPr/>
    </dgm:pt>
    <dgm:pt modelId="{CDE765AA-3ABF-4D1E-B062-6D9BF3A12B60}" type="pres">
      <dgm:prSet presAssocID="{C909C7AF-9B13-472D-8754-68C7EB81DB2F}" presName="text" presStyleLbl="fgAcc0" presStyleIdx="1" presStyleCnt="2">
        <dgm:presLayoutVars>
          <dgm:chPref val="3"/>
        </dgm:presLayoutVars>
      </dgm:prSet>
      <dgm:spPr/>
    </dgm:pt>
    <dgm:pt modelId="{EBCEADDD-D867-403B-90B8-65D179181A6E}" type="pres">
      <dgm:prSet presAssocID="{C909C7AF-9B13-472D-8754-68C7EB81DB2F}" presName="hierChild2" presStyleCnt="0"/>
      <dgm:spPr/>
    </dgm:pt>
  </dgm:ptLst>
  <dgm:cxnLst>
    <dgm:cxn modelId="{9A80681C-493F-4FBF-90F9-5BB4951D96E1}" type="presOf" srcId="{93AB0F89-7438-4B36-AA0E-9F19A431FF5C}" destId="{2C15A3A3-8E92-4B77-A2A7-FF8E59FEEE9B}" srcOrd="0" destOrd="0" presId="urn:microsoft.com/office/officeart/2005/8/layout/hierarchy1"/>
    <dgm:cxn modelId="{A9111B46-DB38-4DB5-96BD-938FEEA89192}" type="presOf" srcId="{323E4E58-D002-47DF-90AB-44508018F2C1}" destId="{7CA1C729-F3D3-439D-ABE7-82E1DC84AA3F}" srcOrd="0" destOrd="0" presId="urn:microsoft.com/office/officeart/2005/8/layout/hierarchy1"/>
    <dgm:cxn modelId="{460E1798-C635-4D66-BD64-01BB6ABD4581}" srcId="{93AB0F89-7438-4B36-AA0E-9F19A431FF5C}" destId="{C909C7AF-9B13-472D-8754-68C7EB81DB2F}" srcOrd="1" destOrd="0" parTransId="{BFB30FD0-908A-4848-AD43-DB0D2AFE0B6F}" sibTransId="{2B1F2844-C074-4F30-BDFF-8D517E7864D2}"/>
    <dgm:cxn modelId="{02FD31AD-48E6-4656-B11A-0B998B5DBBBB}" srcId="{93AB0F89-7438-4B36-AA0E-9F19A431FF5C}" destId="{323E4E58-D002-47DF-90AB-44508018F2C1}" srcOrd="0" destOrd="0" parTransId="{423592D0-F452-4636-ABE3-B74AB2D3C94B}" sibTransId="{5A172AA8-36E6-4225-ACE6-4FE7E8E33361}"/>
    <dgm:cxn modelId="{0FB62AB3-B829-4D3F-AEA7-4562A3BDC2B5}" type="presOf" srcId="{C909C7AF-9B13-472D-8754-68C7EB81DB2F}" destId="{CDE765AA-3ABF-4D1E-B062-6D9BF3A12B60}" srcOrd="0" destOrd="0" presId="urn:microsoft.com/office/officeart/2005/8/layout/hierarchy1"/>
    <dgm:cxn modelId="{86BBCEDD-65F4-410B-8766-1377B0948533}" type="presParOf" srcId="{2C15A3A3-8E92-4B77-A2A7-FF8E59FEEE9B}" destId="{E2D6D54E-1C4A-4E24-B790-DBF8FDF1E314}" srcOrd="0" destOrd="0" presId="urn:microsoft.com/office/officeart/2005/8/layout/hierarchy1"/>
    <dgm:cxn modelId="{DD610D02-D238-4979-9C67-C41F727B88A3}" type="presParOf" srcId="{E2D6D54E-1C4A-4E24-B790-DBF8FDF1E314}" destId="{0A9E2FB7-9F51-4281-99F6-A61A12C117B5}" srcOrd="0" destOrd="0" presId="urn:microsoft.com/office/officeart/2005/8/layout/hierarchy1"/>
    <dgm:cxn modelId="{33606C46-6B8B-4DDB-A0F9-20D17490FC9B}" type="presParOf" srcId="{0A9E2FB7-9F51-4281-99F6-A61A12C117B5}" destId="{88AF8002-9A2C-42CD-91C0-8F5F1FB982AD}" srcOrd="0" destOrd="0" presId="urn:microsoft.com/office/officeart/2005/8/layout/hierarchy1"/>
    <dgm:cxn modelId="{7E6AFDC2-5991-491B-9D54-20E559DE06C8}" type="presParOf" srcId="{0A9E2FB7-9F51-4281-99F6-A61A12C117B5}" destId="{7CA1C729-F3D3-439D-ABE7-82E1DC84AA3F}" srcOrd="1" destOrd="0" presId="urn:microsoft.com/office/officeart/2005/8/layout/hierarchy1"/>
    <dgm:cxn modelId="{2D04C7B1-121B-46BA-A587-6B9A87CD1A44}" type="presParOf" srcId="{E2D6D54E-1C4A-4E24-B790-DBF8FDF1E314}" destId="{51C4C232-439D-4D5A-A735-A5C7D56070F7}" srcOrd="1" destOrd="0" presId="urn:microsoft.com/office/officeart/2005/8/layout/hierarchy1"/>
    <dgm:cxn modelId="{D34125B8-83F6-4B3C-AA7C-6DCCE0094AC5}" type="presParOf" srcId="{2C15A3A3-8E92-4B77-A2A7-FF8E59FEEE9B}" destId="{3536C774-734E-4732-9678-D6051D0941D4}" srcOrd="1" destOrd="0" presId="urn:microsoft.com/office/officeart/2005/8/layout/hierarchy1"/>
    <dgm:cxn modelId="{979FF68E-642C-4D90-9311-936405E332BD}" type="presParOf" srcId="{3536C774-734E-4732-9678-D6051D0941D4}" destId="{865C8341-658F-411D-B024-18570A78FD82}" srcOrd="0" destOrd="0" presId="urn:microsoft.com/office/officeart/2005/8/layout/hierarchy1"/>
    <dgm:cxn modelId="{79E2836D-5CDF-4833-B484-4D90E7BEF896}" type="presParOf" srcId="{865C8341-658F-411D-B024-18570A78FD82}" destId="{381805E4-07E6-4D36-AEA0-80FC92B4451A}" srcOrd="0" destOrd="0" presId="urn:microsoft.com/office/officeart/2005/8/layout/hierarchy1"/>
    <dgm:cxn modelId="{273C8FA5-EA97-4289-AF4E-B91A330B9CD0}" type="presParOf" srcId="{865C8341-658F-411D-B024-18570A78FD82}" destId="{CDE765AA-3ABF-4D1E-B062-6D9BF3A12B60}" srcOrd="1" destOrd="0" presId="urn:microsoft.com/office/officeart/2005/8/layout/hierarchy1"/>
    <dgm:cxn modelId="{9DC9D6C0-D733-4539-BFA6-EE8AFAAB9B75}" type="presParOf" srcId="{3536C774-734E-4732-9678-D6051D0941D4}" destId="{EBCEADDD-D867-403B-90B8-65D179181A6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AF8002-9A2C-42CD-91C0-8F5F1FB982AD}">
      <dsp:nvSpPr>
        <dsp:cNvPr id="0" name=""/>
        <dsp:cNvSpPr/>
      </dsp:nvSpPr>
      <dsp:spPr>
        <a:xfrm>
          <a:off x="469679" y="982"/>
          <a:ext cx="3997039" cy="25381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A1C729-F3D3-439D-ABE7-82E1DC84AA3F}">
      <dsp:nvSpPr>
        <dsp:cNvPr id="0" name=""/>
        <dsp:cNvSpPr/>
      </dsp:nvSpPr>
      <dsp:spPr>
        <a:xfrm>
          <a:off x="913795" y="422892"/>
          <a:ext cx="3997039" cy="25381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500" kern="1200"/>
            <a:t>Professor Jin-Kyu Jung – UWB</a:t>
          </a:r>
        </a:p>
      </dsp:txBody>
      <dsp:txXfrm>
        <a:off x="988134" y="497231"/>
        <a:ext cx="3848361" cy="2389442"/>
      </dsp:txXfrm>
    </dsp:sp>
    <dsp:sp modelId="{381805E4-07E6-4D36-AEA0-80FC92B4451A}">
      <dsp:nvSpPr>
        <dsp:cNvPr id="0" name=""/>
        <dsp:cNvSpPr/>
      </dsp:nvSpPr>
      <dsp:spPr>
        <a:xfrm>
          <a:off x="5354950" y="982"/>
          <a:ext cx="3997039" cy="25381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E765AA-3ABF-4D1E-B062-6D9BF3A12B60}">
      <dsp:nvSpPr>
        <dsp:cNvPr id="0" name=""/>
        <dsp:cNvSpPr/>
      </dsp:nvSpPr>
      <dsp:spPr>
        <a:xfrm>
          <a:off x="5799066" y="422892"/>
          <a:ext cx="3997039" cy="25381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500" kern="1200"/>
            <a:t>Professor Santiago Lopez - UWB</a:t>
          </a:r>
        </a:p>
      </dsp:txBody>
      <dsp:txXfrm>
        <a:off x="5873405" y="497231"/>
        <a:ext cx="3848361" cy="23894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1C5132-FFA3-4B02-9F09-22FCF40EFA74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C20D7-F8F1-4196-9585-26F31AFC8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62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E42C9-243F-4DC5-AFF6-9D56B5FA9D63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EC444-603B-4F09-9A06-5917518DD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55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54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291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523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205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253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3372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848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5871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57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466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936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954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970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501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09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072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117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847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wtrusts.org/en/research-and-analysis/articles/2021/05/10/wildlife-vehicle-collisions-are-a-big-and-costly-problem-and-congress-can-help" TargetMode="External"/><Relationship Id="rId2" Type="http://schemas.openxmlformats.org/officeDocument/2006/relationships/hyperlink" Target="https://www.humanesociety.org/resources/drive-safely-give-wildlife-brake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278" y="967417"/>
            <a:ext cx="6675215" cy="329978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Habitat Fragmentation via Roadways in King County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7A86643-0075-77B7-A49A-3DC276399B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5189400"/>
            <a:ext cx="5861631" cy="544260"/>
          </a:xfrm>
        </p:spPr>
        <p:txBody>
          <a:bodyPr anchor="ctr"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By Brandy Eckman, Environmental Studies major, UWB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00029C0-5B58-566C-772D-DB85957CBA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93"/>
          <a:stretch/>
        </p:blipFill>
        <p:spPr>
          <a:xfrm>
            <a:off x="7540750" y="-393"/>
            <a:ext cx="4651250" cy="685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2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29A55-7F64-9A17-FF49-CEAA689EF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747490"/>
          </a:xfrm>
        </p:spPr>
        <p:txBody>
          <a:bodyPr/>
          <a:lstStyle/>
          <a:p>
            <a:r>
              <a:rPr lang="en-US" b="1" dirty="0"/>
              <a:t>Specific Habitat - Nuisances</a:t>
            </a:r>
          </a:p>
        </p:txBody>
      </p:sp>
      <p:pic>
        <p:nvPicPr>
          <p:cNvPr id="10" name="Picture 9" descr="A map of the state of ohio&#10;&#10;Description automatically generated with low confidence">
            <a:extLst>
              <a:ext uri="{FF2B5EF4-FFF2-40B4-BE49-F238E27FC236}">
                <a16:creationId xmlns:a16="http://schemas.microsoft.com/office/drawing/2014/main" id="{92D16259-CA13-A2C7-607C-7CA7BF27C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4" y="1219200"/>
            <a:ext cx="898621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45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37B75-D738-6A3C-57FB-1F827B1E0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823690"/>
          </a:xfrm>
        </p:spPr>
        <p:txBody>
          <a:bodyPr/>
          <a:lstStyle/>
          <a:p>
            <a:r>
              <a:rPr lang="en-US" b="1" dirty="0"/>
              <a:t>Biodiversity – Overlap Areas</a:t>
            </a:r>
          </a:p>
        </p:txBody>
      </p:sp>
      <p:pic>
        <p:nvPicPr>
          <p:cNvPr id="8" name="Picture 7" descr="A picture containing map, text, atlas&#10;&#10;Description automatically generated">
            <a:extLst>
              <a:ext uri="{FF2B5EF4-FFF2-40B4-BE49-F238E27FC236}">
                <a16:creationId xmlns:a16="http://schemas.microsoft.com/office/drawing/2014/main" id="{93E89679-C90E-3E66-2F7D-4250E90A2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4" y="1219201"/>
            <a:ext cx="8911687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27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968AF-2EBA-1C8B-5194-6751DD3BE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823690"/>
          </a:xfrm>
        </p:spPr>
        <p:txBody>
          <a:bodyPr/>
          <a:lstStyle/>
          <a:p>
            <a:r>
              <a:rPr lang="en-US" b="1" dirty="0"/>
              <a:t>Biodiversity Area – Distance to Habitat</a:t>
            </a:r>
          </a:p>
        </p:txBody>
      </p:sp>
      <p:pic>
        <p:nvPicPr>
          <p:cNvPr id="8" name="Picture 7" descr="A map of the state of ohio&#10;&#10;Description automatically generated with medium confidence">
            <a:extLst>
              <a:ext uri="{FF2B5EF4-FFF2-40B4-BE49-F238E27FC236}">
                <a16:creationId xmlns:a16="http://schemas.microsoft.com/office/drawing/2014/main" id="{09B29747-0337-00FC-B6C2-69D6E86FC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3" y="1219201"/>
            <a:ext cx="891168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73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6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7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8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9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0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1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2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3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4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5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6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7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70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2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3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4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5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6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7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8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9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0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1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5" name="Freeform 11">
            <a:extLst>
              <a:ext uri="{FF2B5EF4-FFF2-40B4-BE49-F238E27FC236}">
                <a16:creationId xmlns:a16="http://schemas.microsoft.com/office/drawing/2014/main" id="{7326F4E6-9131-42DA-97B2-0BA8D1E25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67FAD5-1F5D-0BC6-ECC1-C949404AF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05558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b="1" dirty="0"/>
              <a:t>Results and Conclusions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D07380-804F-AEE5-93E0-D9AFE0C68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225" y="1804154"/>
            <a:ext cx="3650278" cy="4555124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dirty="0"/>
              <a:t>Multispecies-wise </a:t>
            </a:r>
          </a:p>
          <a:p>
            <a:pPr lvl="1"/>
            <a:r>
              <a:rPr lang="en-US" dirty="0"/>
              <a:t>WSDOT off to a good start</a:t>
            </a:r>
          </a:p>
          <a:p>
            <a:pPr lvl="1"/>
            <a:r>
              <a:rPr lang="en-US" dirty="0"/>
              <a:t>Moving forward target gap areas/Highway 2 </a:t>
            </a:r>
          </a:p>
          <a:p>
            <a:r>
              <a:rPr lang="en-US" dirty="0"/>
              <a:t>All habitat/greenspace-wise</a:t>
            </a:r>
          </a:p>
          <a:p>
            <a:pPr lvl="1"/>
            <a:r>
              <a:rPr lang="en-US" dirty="0"/>
              <a:t>More work to do, consider lowering speed limit in high-risk, habitat-heavy areas</a:t>
            </a:r>
          </a:p>
          <a:p>
            <a:r>
              <a:rPr lang="en-US" dirty="0"/>
              <a:t>Fragmentation overall is extremely high with roads posing significant barriers</a:t>
            </a:r>
          </a:p>
          <a:p>
            <a:r>
              <a:rPr lang="en-US" dirty="0"/>
              <a:t>KC in partnership with WA needs to do a better job of evaluating how existing and new roadways are bisecting habitats</a:t>
            </a:r>
          </a:p>
          <a:p>
            <a:endParaRPr lang="en-US" dirty="0"/>
          </a:p>
        </p:txBody>
      </p:sp>
      <p:pic>
        <p:nvPicPr>
          <p:cNvPr id="40" name="Picture 39" descr="A map of King County, WA">
            <a:extLst>
              <a:ext uri="{FF2B5EF4-FFF2-40B4-BE49-F238E27FC236}">
                <a16:creationId xmlns:a16="http://schemas.microsoft.com/office/drawing/2014/main" id="{0F6B27C2-447C-98BD-B73D-CB6ED3078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949" y="598557"/>
            <a:ext cx="7505825" cy="5760720"/>
          </a:xfrm>
          <a:prstGeom prst="rect">
            <a:avLst/>
          </a:prstGeom>
        </p:spPr>
      </p:pic>
      <p:sp>
        <p:nvSpPr>
          <p:cNvPr id="91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45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183CFBA6-CE65-403A-9402-96B75FC89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59AF335C-09EE-4959-A2C9-B32F3C6C1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id="{94CCE8C7-E8BB-47EB-BBC7-5E8948F89F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2665878D-6479-49F4-BD1C-D1BE63CABA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14">
              <a:extLst>
                <a:ext uri="{FF2B5EF4-FFF2-40B4-BE49-F238E27FC236}">
                  <a16:creationId xmlns:a16="http://schemas.microsoft.com/office/drawing/2014/main" id="{C6400AEB-4991-4E07-8599-C36A9E354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0C2AEB7A-70D9-4DE7-B97A-0325DBC9F2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FC03DDD2-9CC7-40B7-A632-50BF3E3F6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7F0B3262-F0EC-44D3-AA37-9552D248C7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8" name="Freeform 18">
              <a:extLst>
                <a:ext uri="{FF2B5EF4-FFF2-40B4-BE49-F238E27FC236}">
                  <a16:creationId xmlns:a16="http://schemas.microsoft.com/office/drawing/2014/main" id="{1839BD80-9BF2-49B4-BB03-B5AAB359B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9" name="Freeform 19">
              <a:extLst>
                <a:ext uri="{FF2B5EF4-FFF2-40B4-BE49-F238E27FC236}">
                  <a16:creationId xmlns:a16="http://schemas.microsoft.com/office/drawing/2014/main" id="{BDC00C45-9216-4702-A31A-391B1D89C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0" name="Freeform 20">
              <a:extLst>
                <a:ext uri="{FF2B5EF4-FFF2-40B4-BE49-F238E27FC236}">
                  <a16:creationId xmlns:a16="http://schemas.microsoft.com/office/drawing/2014/main" id="{5FB0F70F-34B9-4938-B487-312A0BF0E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1" name="Freeform 21">
              <a:extLst>
                <a:ext uri="{FF2B5EF4-FFF2-40B4-BE49-F238E27FC236}">
                  <a16:creationId xmlns:a16="http://schemas.microsoft.com/office/drawing/2014/main" id="{791D1EE1-5A08-47A7-8D44-0940DEF5B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2" name="Freeform 22">
              <a:extLst>
                <a:ext uri="{FF2B5EF4-FFF2-40B4-BE49-F238E27FC236}">
                  <a16:creationId xmlns:a16="http://schemas.microsoft.com/office/drawing/2014/main" id="{E04F3404-E41A-43F9-AC45-52EB0874B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1BC7BDB-967A-4559-AA14-041BCB872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65" name="Freeform 27">
              <a:extLst>
                <a:ext uri="{FF2B5EF4-FFF2-40B4-BE49-F238E27FC236}">
                  <a16:creationId xmlns:a16="http://schemas.microsoft.com/office/drawing/2014/main" id="{A39F46EA-3E4A-46CA-BCB8-CA695ED3F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28">
              <a:extLst>
                <a:ext uri="{FF2B5EF4-FFF2-40B4-BE49-F238E27FC236}">
                  <a16:creationId xmlns:a16="http://schemas.microsoft.com/office/drawing/2014/main" id="{491A4A32-7F8C-4CA7-9281-9761F03571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29">
              <a:extLst>
                <a:ext uri="{FF2B5EF4-FFF2-40B4-BE49-F238E27FC236}">
                  <a16:creationId xmlns:a16="http://schemas.microsoft.com/office/drawing/2014/main" id="{46B02D76-3CD9-4DF5-A3AD-793E7204E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30">
              <a:extLst>
                <a:ext uri="{FF2B5EF4-FFF2-40B4-BE49-F238E27FC236}">
                  <a16:creationId xmlns:a16="http://schemas.microsoft.com/office/drawing/2014/main" id="{E579A2FB-E98B-4144-9D52-3A72BD8D1B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31">
              <a:extLst>
                <a:ext uri="{FF2B5EF4-FFF2-40B4-BE49-F238E27FC236}">
                  <a16:creationId xmlns:a16="http://schemas.microsoft.com/office/drawing/2014/main" id="{65E500DD-EB71-44B5-A2FA-88E996435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0" name="Freeform 32">
              <a:extLst>
                <a:ext uri="{FF2B5EF4-FFF2-40B4-BE49-F238E27FC236}">
                  <a16:creationId xmlns:a16="http://schemas.microsoft.com/office/drawing/2014/main" id="{04D6AAD6-45AE-454A-9206-8B90E8A26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" name="Freeform 33">
              <a:extLst>
                <a:ext uri="{FF2B5EF4-FFF2-40B4-BE49-F238E27FC236}">
                  <a16:creationId xmlns:a16="http://schemas.microsoft.com/office/drawing/2014/main" id="{F7399B13-8510-45F6-98C4-0F14C0B37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2" name="Freeform 34">
              <a:extLst>
                <a:ext uri="{FF2B5EF4-FFF2-40B4-BE49-F238E27FC236}">
                  <a16:creationId xmlns:a16="http://schemas.microsoft.com/office/drawing/2014/main" id="{CA595445-6A38-4465-9A5D-9705388D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3" name="Freeform 35">
              <a:extLst>
                <a:ext uri="{FF2B5EF4-FFF2-40B4-BE49-F238E27FC236}">
                  <a16:creationId xmlns:a16="http://schemas.microsoft.com/office/drawing/2014/main" id="{21D40BAF-4AE0-46F4-BD65-057F0DC66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4" name="Freeform 36">
              <a:extLst>
                <a:ext uri="{FF2B5EF4-FFF2-40B4-BE49-F238E27FC236}">
                  <a16:creationId xmlns:a16="http://schemas.microsoft.com/office/drawing/2014/main" id="{B17F2D73-16DF-4138-B72D-E5B204717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5" name="Freeform 37">
              <a:extLst>
                <a:ext uri="{FF2B5EF4-FFF2-40B4-BE49-F238E27FC236}">
                  <a16:creationId xmlns:a16="http://schemas.microsoft.com/office/drawing/2014/main" id="{DB8ABBC2-6C0C-4F6E-97EB-55B3B7B2F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6" name="Freeform 38">
              <a:extLst>
                <a:ext uri="{FF2B5EF4-FFF2-40B4-BE49-F238E27FC236}">
                  <a16:creationId xmlns:a16="http://schemas.microsoft.com/office/drawing/2014/main" id="{7A49885E-6B05-41B6-B47F-9D24456FE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BDADA868-08FE-425A-AEF9-B622F9373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0" name="Freeform 11">
            <a:extLst>
              <a:ext uri="{FF2B5EF4-FFF2-40B4-BE49-F238E27FC236}">
                <a16:creationId xmlns:a16="http://schemas.microsoft.com/office/drawing/2014/main" id="{4AE17B7F-6C2F-42A9-946F-8FF49617D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BF7E8610-2DF7-4AF0-B876-0F3B7882A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C1C8C023-62A6-4DA0-8DF4-3F4EA9409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066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3391" y="624110"/>
            <a:ext cx="9383408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Many Thanks To:</a:t>
            </a:r>
          </a:p>
        </p:txBody>
      </p:sp>
      <p:sp>
        <p:nvSpPr>
          <p:cNvPr id="86" name="Freeform 11">
            <a:extLst>
              <a:ext uri="{FF2B5EF4-FFF2-40B4-BE49-F238E27FC236}">
                <a16:creationId xmlns:a16="http://schemas.microsoft.com/office/drawing/2014/main" id="{26B9FE07-322E-43FB-8707-C9826BD90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BEAB692C-EC99-5C02-8640-DD205792F8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7550286"/>
              </p:ext>
            </p:extLst>
          </p:nvPr>
        </p:nvGraphicFramePr>
        <p:xfrm>
          <a:off x="961012" y="2930805"/>
          <a:ext cx="10265786" cy="2961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4050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01212C-1766-6F28-0148-405638B4A587}"/>
              </a:ext>
            </a:extLst>
          </p:cNvPr>
          <p:cNvSpPr txBox="1"/>
          <p:nvPr/>
        </p:nvSpPr>
        <p:spPr>
          <a:xfrm>
            <a:off x="1942685" y="585166"/>
            <a:ext cx="945708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/>
              <a:t>Sources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0B39BB-1018-66E8-0AA3-DFBAA013246C}"/>
              </a:ext>
            </a:extLst>
          </p:cNvPr>
          <p:cNvSpPr txBox="1"/>
          <p:nvPr/>
        </p:nvSpPr>
        <p:spPr>
          <a:xfrm>
            <a:off x="1782831" y="1365801"/>
            <a:ext cx="9771408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Apfelbaum, S., Rock, R., &amp; Zoli, T. Z. (2021). A Simple Structure Supports a Complex Habitat in Wildlife Crossing Design. Ecological Restoration, p. 341-349.</a:t>
            </a:r>
            <a:endParaRPr lang="en-US" dirty="0"/>
          </a:p>
          <a:p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Chetcuti, J., Kunin, W. E., &amp; Bullock, J. M. (2022). Species' movement influence responses to habitat fragmentation. Diversity &amp; Distributions, p2215-2228.</a:t>
            </a:r>
            <a:endParaRPr lang="en-US" dirty="0"/>
          </a:p>
          <a:p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Collinson, W. J., </a:t>
            </a:r>
            <a:r>
              <a:rPr lang="en-US" dirty="0" err="1">
                <a:ea typeface="+mn-lt"/>
                <a:cs typeface="+mn-lt"/>
              </a:rPr>
              <a:t>Marneweck</a:t>
            </a:r>
            <a:r>
              <a:rPr lang="en-US" dirty="0">
                <a:ea typeface="+mn-lt"/>
                <a:cs typeface="+mn-lt"/>
              </a:rPr>
              <a:t>, C., &amp; Davies‐Mostert, H. T. (2019). Protecting the protected: reducing wildlife roadkill in protected areas. Animal Conservation, p. 396-403.</a:t>
            </a:r>
            <a:endParaRPr lang="en-US" dirty="0"/>
          </a:p>
          <a:p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Fahrig, L., &amp; McGill, B. (2019). Habitat fragmentation: A long and tangled tale. Global Ecology &amp; Biogeography, p. 33-41.</a:t>
            </a:r>
            <a:endParaRPr lang="en-US" dirty="0"/>
          </a:p>
          <a:p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dirty="0" err="1">
                <a:ea typeface="+mn-lt"/>
                <a:cs typeface="+mn-lt"/>
              </a:rPr>
              <a:t>Griciuvienė</a:t>
            </a:r>
            <a:r>
              <a:rPr lang="en-US" dirty="0">
                <a:ea typeface="+mn-lt"/>
                <a:cs typeface="+mn-lt"/>
              </a:rPr>
              <a:t>, L., </a:t>
            </a:r>
            <a:r>
              <a:rPr lang="en-US" dirty="0" err="1">
                <a:ea typeface="+mn-lt"/>
                <a:cs typeface="+mn-lt"/>
              </a:rPr>
              <a:t>Janeliūnas</a:t>
            </a:r>
            <a:r>
              <a:rPr lang="en-US" dirty="0">
                <a:ea typeface="+mn-lt"/>
                <a:cs typeface="+mn-lt"/>
              </a:rPr>
              <a:t>, Ž., </a:t>
            </a:r>
            <a:r>
              <a:rPr lang="en-US" dirty="0" err="1">
                <a:ea typeface="+mn-lt"/>
                <a:cs typeface="+mn-lt"/>
              </a:rPr>
              <a:t>Jurgelevičius</a:t>
            </a:r>
            <a:r>
              <a:rPr lang="en-US" dirty="0">
                <a:ea typeface="+mn-lt"/>
                <a:cs typeface="+mn-lt"/>
              </a:rPr>
              <a:t>, V., &amp; Paulauskas, A. (2021). The effects of habitat fragmentation on the genetic structure of wild boar (Sus scrofa) population in Lithuania. BMC Genomic Data, p. 1-8.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43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01212C-1766-6F28-0148-405638B4A587}"/>
              </a:ext>
            </a:extLst>
          </p:cNvPr>
          <p:cNvSpPr txBox="1"/>
          <p:nvPr/>
        </p:nvSpPr>
        <p:spPr>
          <a:xfrm>
            <a:off x="1942685" y="585166"/>
            <a:ext cx="945708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/>
              <a:t>Sources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0B39BB-1018-66E8-0AA3-DFBAA013246C}"/>
              </a:ext>
            </a:extLst>
          </p:cNvPr>
          <p:cNvSpPr txBox="1"/>
          <p:nvPr/>
        </p:nvSpPr>
        <p:spPr>
          <a:xfrm>
            <a:off x="1782831" y="1365801"/>
            <a:ext cx="9771408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Humane Society. (2023). Drive safely: Give wildlife a “brake”. Retrieved from The Humane Society of the United States: </a:t>
            </a:r>
            <a:r>
              <a:rPr lang="en-US" dirty="0">
                <a:solidFill>
                  <a:srgbClr val="FB4A18"/>
                </a:solidFill>
                <a:ea typeface="+mn-lt"/>
                <a:cs typeface="+mn-lt"/>
                <a:hlinkClick r:id="rId2"/>
              </a:rPr>
              <a:t>https://www.humanesociety.org/resources/drive-safely-give-wildlife-brake</a:t>
            </a:r>
            <a:endParaRPr lang="en-US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Perrin, A., </a:t>
            </a:r>
            <a:r>
              <a:rPr lang="en-US" dirty="0" err="1">
                <a:ea typeface="+mn-lt"/>
                <a:cs typeface="+mn-lt"/>
              </a:rPr>
              <a:t>Khimoun</a:t>
            </a:r>
            <a:r>
              <a:rPr lang="en-US" dirty="0">
                <a:ea typeface="+mn-lt"/>
                <a:cs typeface="+mn-lt"/>
              </a:rPr>
              <a:t>, A., Ollivier, A., Richard, Y., Pérez‐Rodríguez, A., Faivre, B., &amp; Garnier, S. (2023). Habitat fragmentation matters more than habitat loss: The case of host–parasite interactions. Molecular Ecology, p951-969.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Skroch, M. (2021, May 10). Wildlife-Vehicle Collisions Are a Big and Costly Problem and Congress Can Help. Retrieved from PEW: </a:t>
            </a:r>
            <a:r>
              <a:rPr lang="en-US" dirty="0">
                <a:solidFill>
                  <a:srgbClr val="FB4A18"/>
                </a:solidFill>
                <a:ea typeface="+mn-lt"/>
                <a:cs typeface="+mn-lt"/>
                <a:hlinkClick r:id="rId3"/>
              </a:rPr>
              <a:t>https://www.pewtrusts.org/en/research-and-analysis/articles/2021/05/10/wildlife-vehicle-collisions-are-a-big-and-costly-problem-and-congress-can-help</a:t>
            </a:r>
            <a:endParaRPr lang="en-US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Thompson, S. E., Chisholm, R. A., </a:t>
            </a:r>
            <a:r>
              <a:rPr lang="en-US" dirty="0" err="1">
                <a:ea typeface="+mn-lt"/>
                <a:cs typeface="+mn-lt"/>
              </a:rPr>
              <a:t>Rosindell</a:t>
            </a:r>
            <a:r>
              <a:rPr lang="en-US" dirty="0">
                <a:ea typeface="+mn-lt"/>
                <a:cs typeface="+mn-lt"/>
              </a:rPr>
              <a:t>, J., &amp; Drake, J. (2019). </a:t>
            </a:r>
            <a:r>
              <a:rPr lang="en-US" dirty="0" err="1">
                <a:ea typeface="+mn-lt"/>
                <a:cs typeface="+mn-lt"/>
              </a:rPr>
              <a:t>Characterising</a:t>
            </a:r>
            <a:r>
              <a:rPr lang="en-US" dirty="0">
                <a:ea typeface="+mn-lt"/>
                <a:cs typeface="+mn-lt"/>
              </a:rPr>
              <a:t> extinction debt following habitat fragmentation using neutral theory. Ecology Letters, p. 2087-2096.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07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CD25866-F15D-40A4-AEC5-47C044637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DCB8E995-36E8-40B6-82D4-F52DE2987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DF54AEB5-68B5-46AE-B8F0-EEBE5DFE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E3F708CB-F094-4EE7-8AD5-A462F1DF8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ECFCFB22-E8B5-4FAC-A354-E7E0CE6F2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ED1DB3B4-A6DC-476F-986E-DF361EE84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4EE13DFA-3489-4DE6-9154-34D9CB40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5CD12D51-F9A8-4CC9-B9C9-206EAFD8C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266B326C-1178-40F9-A265-6067D363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12F3B319-F00B-4755-BC54-95511E21D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3079D7BD-8A3F-47F6-8407-D9DA96FF3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21">
              <a:extLst>
                <a:ext uri="{FF2B5EF4-FFF2-40B4-BE49-F238E27FC236}">
                  <a16:creationId xmlns:a16="http://schemas.microsoft.com/office/drawing/2014/main" id="{1F97C31C-8585-43FB-924B-8ADD65123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A33E1C89-7E74-49BF-A5D1-9A352ED03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4A17ED-96AA-44A6-A050-E1A7A1CD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2" name="Freeform 27">
              <a:extLst>
                <a:ext uri="{FF2B5EF4-FFF2-40B4-BE49-F238E27FC236}">
                  <a16:creationId xmlns:a16="http://schemas.microsoft.com/office/drawing/2014/main" id="{FBB2A87E-3E24-4A6F-9FD8-0F1436D4D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3" name="Freeform 28">
              <a:extLst>
                <a:ext uri="{FF2B5EF4-FFF2-40B4-BE49-F238E27FC236}">
                  <a16:creationId xmlns:a16="http://schemas.microsoft.com/office/drawing/2014/main" id="{257F945B-2AA3-4328-BFF5-20DE64011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" name="Freeform 29">
              <a:extLst>
                <a:ext uri="{FF2B5EF4-FFF2-40B4-BE49-F238E27FC236}">
                  <a16:creationId xmlns:a16="http://schemas.microsoft.com/office/drawing/2014/main" id="{E1A7230F-6A6F-403C-9D83-7176E2852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30">
              <a:extLst>
                <a:ext uri="{FF2B5EF4-FFF2-40B4-BE49-F238E27FC236}">
                  <a16:creationId xmlns:a16="http://schemas.microsoft.com/office/drawing/2014/main" id="{E33E315A-9CB0-460E-A8B7-0A064BBF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31">
              <a:extLst>
                <a:ext uri="{FF2B5EF4-FFF2-40B4-BE49-F238E27FC236}">
                  <a16:creationId xmlns:a16="http://schemas.microsoft.com/office/drawing/2014/main" id="{22CAAD33-CFAD-4E61-82AE-0C6F8385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2">
              <a:extLst>
                <a:ext uri="{FF2B5EF4-FFF2-40B4-BE49-F238E27FC236}">
                  <a16:creationId xmlns:a16="http://schemas.microsoft.com/office/drawing/2014/main" id="{1A20E13C-2540-4000-A13B-8F781100E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3">
              <a:extLst>
                <a:ext uri="{FF2B5EF4-FFF2-40B4-BE49-F238E27FC236}">
                  <a16:creationId xmlns:a16="http://schemas.microsoft.com/office/drawing/2014/main" id="{51EF0A01-E03D-448B-B12E-D5BFC6D0D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4">
              <a:extLst>
                <a:ext uri="{FF2B5EF4-FFF2-40B4-BE49-F238E27FC236}">
                  <a16:creationId xmlns:a16="http://schemas.microsoft.com/office/drawing/2014/main" id="{58286A03-168E-477B-8876-2C53E4950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5">
              <a:extLst>
                <a:ext uri="{FF2B5EF4-FFF2-40B4-BE49-F238E27FC236}">
                  <a16:creationId xmlns:a16="http://schemas.microsoft.com/office/drawing/2014/main" id="{3DFFC705-1899-4E4C-AE76-F85BAF2F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6">
              <a:extLst>
                <a:ext uri="{FF2B5EF4-FFF2-40B4-BE49-F238E27FC236}">
                  <a16:creationId xmlns:a16="http://schemas.microsoft.com/office/drawing/2014/main" id="{01C9598D-BDF6-4A24-83B6-4DCA4D134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7">
              <a:extLst>
                <a:ext uri="{FF2B5EF4-FFF2-40B4-BE49-F238E27FC236}">
                  <a16:creationId xmlns:a16="http://schemas.microsoft.com/office/drawing/2014/main" id="{950C8213-67CD-4DEF-AA44-8BB31013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8">
              <a:extLst>
                <a:ext uri="{FF2B5EF4-FFF2-40B4-BE49-F238E27FC236}">
                  <a16:creationId xmlns:a16="http://schemas.microsoft.com/office/drawing/2014/main" id="{2016FE1D-E3EB-4CF6-809B-159872CC7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CE6C63DC-BAE4-42B6-8FDF-F6467C2D2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5BD23F8E-2E78-4C84-8EFB-FE6C8ACB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2">
              <a:lumMod val="90000"/>
            </a:schemeClr>
          </a:solidFill>
        </p:grpSpPr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55" name="Freeform 6">
            <a:extLst>
              <a:ext uri="{FF2B5EF4-FFF2-40B4-BE49-F238E27FC236}">
                <a16:creationId xmlns:a16="http://schemas.microsoft.com/office/drawing/2014/main" id="{8576F020-8157-45CE-B1D9-6FA47AFEB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1159566"/>
            <a:ext cx="7560245" cy="453886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9EF4DA-48AB-AAEA-A471-4D02B701920E}"/>
              </a:ext>
            </a:extLst>
          </p:cNvPr>
          <p:cNvSpPr txBox="1"/>
          <p:nvPr/>
        </p:nvSpPr>
        <p:spPr>
          <a:xfrm>
            <a:off x="987215" y="1318590"/>
            <a:ext cx="5102159" cy="4220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066343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39EE869B-085D-43B3-AED8-9B0655612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C54E744A-A072-47AF-981A-3718617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86AB783-7366-D65B-3EFA-C564F0604C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58" r="14506"/>
          <a:stretch/>
        </p:blipFill>
        <p:spPr>
          <a:xfrm>
            <a:off x="8229598" y="10"/>
            <a:ext cx="3962401" cy="6857990"/>
          </a:xfrm>
          <a:prstGeom prst="rect">
            <a:avLst/>
          </a:prstGeom>
        </p:spPr>
      </p:pic>
      <p:sp>
        <p:nvSpPr>
          <p:cNvPr id="21" name="Freeform 5">
            <a:extLst>
              <a:ext uri="{FF2B5EF4-FFF2-40B4-BE49-F238E27FC236}">
                <a16:creationId xmlns:a16="http://schemas.microsoft.com/office/drawing/2014/main" id="{F0254341-1068-4FB7-8AEF-220C6EB41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rgbClr val="FEFFFF"/>
                </a:solidFill>
              </a:rPr>
              <a:t>Habitat Fragmentation is a Big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" y="2032000"/>
            <a:ext cx="7145867" cy="421640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000" dirty="0">
                <a:solidFill>
                  <a:srgbClr val="FEFFFF"/>
                </a:solidFill>
              </a:rPr>
              <a:t>Presents a problem for both wildlife populations and biodiversity</a:t>
            </a:r>
            <a:br>
              <a:rPr lang="en-US" sz="2000" dirty="0">
                <a:solidFill>
                  <a:srgbClr val="FEFFFF"/>
                </a:solidFill>
              </a:rPr>
            </a:br>
            <a:endParaRPr lang="en-US" sz="2000" dirty="0">
              <a:solidFill>
                <a:srgbClr val="FEFFFF"/>
              </a:solidFill>
            </a:endParaRPr>
          </a:p>
          <a:p>
            <a:r>
              <a:rPr lang="en-US" sz="2000" dirty="0">
                <a:solidFill>
                  <a:srgbClr val="FEFFFF"/>
                </a:solidFill>
                <a:ea typeface="+mn-lt"/>
                <a:cs typeface="+mn-lt"/>
              </a:rPr>
              <a:t>Negatively affects species ability to feed, mate, move, and survive as well as their genetics</a:t>
            </a:r>
            <a:br>
              <a:rPr lang="en-US" sz="2000" dirty="0">
                <a:solidFill>
                  <a:srgbClr val="FEFFFF"/>
                </a:solidFill>
                <a:ea typeface="+mn-lt"/>
                <a:cs typeface="+mn-lt"/>
              </a:rPr>
            </a:br>
            <a:r>
              <a:rPr lang="en-US" sz="2000" dirty="0">
                <a:solidFill>
                  <a:srgbClr val="FEFFFF"/>
                </a:solidFill>
                <a:ea typeface="+mn-lt"/>
                <a:cs typeface="+mn-lt"/>
              </a:rPr>
              <a:t> </a:t>
            </a:r>
          </a:p>
          <a:p>
            <a:r>
              <a:rPr lang="en-US" sz="2000" dirty="0">
                <a:solidFill>
                  <a:srgbClr val="FEFFFF"/>
                </a:solidFill>
                <a:ea typeface="+mn-lt"/>
                <a:cs typeface="+mn-lt"/>
              </a:rPr>
              <a:t>Some studies show that habitat fragmentation might be worse than habitat loss itself</a:t>
            </a:r>
            <a:br>
              <a:rPr lang="en-US" sz="2000" dirty="0">
                <a:solidFill>
                  <a:srgbClr val="FEFFFF"/>
                </a:solidFill>
                <a:ea typeface="+mn-lt"/>
                <a:cs typeface="+mn-lt"/>
              </a:rPr>
            </a:br>
            <a:endParaRPr lang="en-US" sz="2000" dirty="0">
              <a:solidFill>
                <a:srgbClr val="FEFFFF"/>
              </a:solidFill>
              <a:ea typeface="+mn-lt"/>
              <a:cs typeface="+mn-lt"/>
            </a:endParaRPr>
          </a:p>
          <a:p>
            <a:r>
              <a:rPr lang="en-US" sz="2000" dirty="0">
                <a:solidFill>
                  <a:srgbClr val="FEFFFF"/>
                </a:solidFill>
                <a:ea typeface="+mn-lt"/>
                <a:cs typeface="+mn-lt"/>
              </a:rPr>
              <a:t>Excessive fragmentation can drive extinction</a:t>
            </a:r>
            <a:br>
              <a:rPr lang="en-US" sz="2000" dirty="0">
                <a:solidFill>
                  <a:srgbClr val="FEFFFF"/>
                </a:solidFill>
                <a:ea typeface="+mn-lt"/>
                <a:cs typeface="+mn-lt"/>
              </a:rPr>
            </a:br>
            <a:endParaRPr lang="en-US" sz="2000" dirty="0">
              <a:solidFill>
                <a:srgbClr val="FEFFFF"/>
              </a:solidFill>
              <a:ea typeface="+mn-lt"/>
              <a:cs typeface="+mn-lt"/>
            </a:endParaRPr>
          </a:p>
          <a:p>
            <a:r>
              <a:rPr lang="en-US" sz="2000" dirty="0">
                <a:solidFill>
                  <a:srgbClr val="FEFFFF"/>
                </a:solidFill>
                <a:ea typeface="+mn-lt"/>
                <a:cs typeface="+mn-lt"/>
              </a:rPr>
              <a:t>Roadways and urbanization are two of the most common cases of habitat fragmentation</a:t>
            </a:r>
          </a:p>
        </p:txBody>
      </p:sp>
    </p:spTree>
    <p:extLst>
      <p:ext uri="{BB962C8B-B14F-4D97-AF65-F5344CB8AC3E}">
        <p14:creationId xmlns:p14="http://schemas.microsoft.com/office/powerpoint/2010/main" val="682195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Fragmentation and Roadkill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1702905"/>
            <a:ext cx="7428124" cy="1930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 deadly side effect of fragmentation is roadkill, where an animal fails to cross from one habitat to another</a:t>
            </a:r>
          </a:p>
          <a:p>
            <a:r>
              <a:rPr lang="en-US" dirty="0"/>
              <a:t>Roadkill is an expensive problem – DOT estimates US cost is around $8 billion and 200 human lives, annually</a:t>
            </a:r>
          </a:p>
          <a:p>
            <a:r>
              <a:rPr lang="en-US" dirty="0"/>
              <a:t>Not to mention countless animal lives</a:t>
            </a:r>
          </a:p>
          <a:p>
            <a:endParaRPr lang="en-US"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5D43849F-1612-03CF-5266-E2A966322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1" y="3629408"/>
            <a:ext cx="6925915" cy="272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8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41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0" name="Group 55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57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2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3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4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5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1" name="Rectangle 69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69" name="Rectangle 73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solidFill>
                  <a:srgbClr val="4F5C3D"/>
                </a:solidFill>
              </a:rPr>
              <a:t>Two Solutions</a:t>
            </a:r>
          </a:p>
        </p:txBody>
      </p:sp>
      <p:sp>
        <p:nvSpPr>
          <p:cNvPr id="71" name="Rectangle 75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4F5C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49225" y="2133600"/>
            <a:ext cx="3650278" cy="3898882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90000"/>
              </a:lnSpc>
              <a:buClr>
                <a:srgbClr val="669BD9"/>
              </a:buClr>
            </a:pPr>
            <a:r>
              <a:rPr lang="en-US" sz="1700" dirty="0"/>
              <a:t>The first solution is to lower speed limits in wildlife heavy areas</a:t>
            </a:r>
          </a:p>
          <a:p>
            <a:pPr lvl="1">
              <a:lnSpc>
                <a:spcPct val="90000"/>
              </a:lnSpc>
              <a:buClr>
                <a:srgbClr val="669BD9"/>
              </a:buClr>
            </a:pPr>
            <a:r>
              <a:rPr lang="en-US" sz="1700" dirty="0"/>
              <a:t>This reduces the risk of fatalities for both humans and wildlife</a:t>
            </a:r>
          </a:p>
          <a:p>
            <a:pPr>
              <a:lnSpc>
                <a:spcPct val="90000"/>
              </a:lnSpc>
              <a:buClr>
                <a:srgbClr val="669BD9"/>
              </a:buClr>
            </a:pPr>
            <a:r>
              <a:rPr lang="en-US" sz="1700" dirty="0"/>
              <a:t>The second is constructed wildlife crossings </a:t>
            </a:r>
          </a:p>
          <a:p>
            <a:pPr lvl="1">
              <a:lnSpc>
                <a:spcPct val="90000"/>
              </a:lnSpc>
              <a:buClr>
                <a:srgbClr val="669BD9"/>
              </a:buClr>
            </a:pPr>
            <a:r>
              <a:rPr lang="en-US" sz="1700" dirty="0"/>
              <a:t>These provide a safe way for wildlife to cross the road without car interaction</a:t>
            </a:r>
          </a:p>
          <a:p>
            <a:pPr>
              <a:lnSpc>
                <a:spcPct val="90000"/>
              </a:lnSpc>
              <a:buClr>
                <a:srgbClr val="669BD9"/>
              </a:buClr>
            </a:pPr>
            <a:r>
              <a:rPr lang="en-US" sz="1700" dirty="0"/>
              <a:t>The purpose of this study was to see how these solutions interacted with existing habitat</a:t>
            </a:r>
          </a:p>
        </p:txBody>
      </p:sp>
      <p:sp>
        <p:nvSpPr>
          <p:cNvPr id="73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7">
            <a:extLst>
              <a:ext uri="{FF2B5EF4-FFF2-40B4-BE49-F238E27FC236}">
                <a16:creationId xmlns:a16="http://schemas.microsoft.com/office/drawing/2014/main" id="{160BB9F4-5E82-8FE9-3B09-5CB07AFE5B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29" r="11856" b="-1"/>
          <a:stretch/>
        </p:blipFill>
        <p:spPr>
          <a:xfrm>
            <a:off x="4619543" y="10"/>
            <a:ext cx="7572457" cy="685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2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0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1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2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3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66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0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2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3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4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5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6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7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1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39EE869B-085D-43B3-AED8-9B0655612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54E744A-A072-47AF-981A-3718617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E70812-F3A8-BAC6-0254-8D5DC6E7AE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98" r="20583"/>
          <a:stretch/>
        </p:blipFill>
        <p:spPr>
          <a:xfrm>
            <a:off x="8229598" y="10"/>
            <a:ext cx="3962401" cy="6857990"/>
          </a:xfrm>
          <a:prstGeom prst="rect">
            <a:avLst/>
          </a:prstGeom>
        </p:spPr>
      </p:pic>
      <p:sp>
        <p:nvSpPr>
          <p:cNvPr id="87" name="Freeform 5">
            <a:extLst>
              <a:ext uri="{FF2B5EF4-FFF2-40B4-BE49-F238E27FC236}">
                <a16:creationId xmlns:a16="http://schemas.microsoft.com/office/drawing/2014/main" id="{F0254341-1068-4FB7-8AEF-220C6EB41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EDD504-48F2-D39B-93B7-A0582DD2B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>
                <a:solidFill>
                  <a:srgbClr val="FEFFFF"/>
                </a:solidFill>
              </a:rPr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9ABD6-F407-B4B6-490F-FCC09A629E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1866" y="2032000"/>
            <a:ext cx="7145867" cy="387922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FEFFFF"/>
                </a:solidFill>
              </a:rPr>
              <a:t>Terrestrial animals only – no salmon crossings, etc. </a:t>
            </a:r>
          </a:p>
          <a:p>
            <a:pPr>
              <a:lnSpc>
                <a:spcPct val="90000"/>
              </a:lnSpc>
            </a:pPr>
            <a:r>
              <a:rPr lang="en-US" sz="1700">
                <a:solidFill>
                  <a:srgbClr val="FEFFFF"/>
                </a:solidFill>
              </a:rPr>
              <a:t>Compiled areas that are viable habitat:</a:t>
            </a:r>
          </a:p>
          <a:p>
            <a:pPr lvl="1">
              <a:lnSpc>
                <a:spcPct val="90000"/>
              </a:lnSpc>
            </a:pPr>
            <a:r>
              <a:rPr lang="en-US" sz="1700">
                <a:solidFill>
                  <a:srgbClr val="FEFFFF"/>
                </a:solidFill>
              </a:rPr>
              <a:t>Future and current conservation areas</a:t>
            </a:r>
          </a:p>
          <a:p>
            <a:pPr lvl="1">
              <a:lnSpc>
                <a:spcPct val="90000"/>
              </a:lnSpc>
            </a:pPr>
            <a:r>
              <a:rPr lang="en-US" sz="1700">
                <a:solidFill>
                  <a:srgbClr val="FEFFFF"/>
                </a:solidFill>
              </a:rPr>
              <a:t>DNR/Public lands</a:t>
            </a:r>
          </a:p>
          <a:p>
            <a:pPr lvl="1">
              <a:lnSpc>
                <a:spcPct val="90000"/>
              </a:lnSpc>
            </a:pPr>
            <a:r>
              <a:rPr lang="en-US" sz="1700">
                <a:solidFill>
                  <a:srgbClr val="FEFFFF"/>
                </a:solidFill>
              </a:rPr>
              <a:t>King County Parks</a:t>
            </a:r>
          </a:p>
          <a:p>
            <a:pPr lvl="1">
              <a:lnSpc>
                <a:spcPct val="90000"/>
              </a:lnSpc>
            </a:pPr>
            <a:r>
              <a:rPr lang="en-US" sz="1700">
                <a:solidFill>
                  <a:srgbClr val="FEFFFF"/>
                </a:solidFill>
              </a:rPr>
              <a:t>WA State Parks</a:t>
            </a:r>
          </a:p>
          <a:p>
            <a:pPr lvl="1">
              <a:lnSpc>
                <a:spcPct val="90000"/>
              </a:lnSpc>
            </a:pPr>
            <a:r>
              <a:rPr lang="en-US" sz="1700">
                <a:solidFill>
                  <a:srgbClr val="FEFFFF"/>
                </a:solidFill>
              </a:rPr>
              <a:t>Critical environmental sensitivity areas</a:t>
            </a:r>
          </a:p>
          <a:p>
            <a:pPr lvl="1">
              <a:lnSpc>
                <a:spcPct val="90000"/>
              </a:lnSpc>
            </a:pPr>
            <a:r>
              <a:rPr lang="en-US" sz="1700">
                <a:solidFill>
                  <a:srgbClr val="FEFFFF"/>
                </a:solidFill>
              </a:rPr>
              <a:t>Species specific habitat</a:t>
            </a:r>
          </a:p>
          <a:p>
            <a:pPr>
              <a:lnSpc>
                <a:spcPct val="90000"/>
              </a:lnSpc>
            </a:pPr>
            <a:r>
              <a:rPr lang="en-US" sz="1700">
                <a:solidFill>
                  <a:srgbClr val="FEFFFF"/>
                </a:solidFill>
              </a:rPr>
              <a:t>Sorted roadways by speed limit/risk</a:t>
            </a:r>
          </a:p>
          <a:p>
            <a:pPr>
              <a:lnSpc>
                <a:spcPct val="90000"/>
              </a:lnSpc>
            </a:pPr>
            <a:r>
              <a:rPr lang="en-US" sz="1700">
                <a:solidFill>
                  <a:srgbClr val="FEFFFF"/>
                </a:solidFill>
              </a:rPr>
              <a:t>Analyzed general greenspaces </a:t>
            </a:r>
          </a:p>
          <a:p>
            <a:pPr>
              <a:lnSpc>
                <a:spcPct val="90000"/>
              </a:lnSpc>
            </a:pPr>
            <a:r>
              <a:rPr lang="en-US" sz="1700">
                <a:solidFill>
                  <a:srgbClr val="FEFFFF"/>
                </a:solidFill>
              </a:rPr>
              <a:t>Analyzed specific habitat areas</a:t>
            </a:r>
          </a:p>
        </p:txBody>
      </p:sp>
    </p:spTree>
    <p:extLst>
      <p:ext uri="{BB962C8B-B14F-4D97-AF65-F5344CB8AC3E}">
        <p14:creationId xmlns:p14="http://schemas.microsoft.com/office/powerpoint/2010/main" val="1093480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5804" y="624110"/>
            <a:ext cx="8918808" cy="1302126"/>
          </a:xfrm>
        </p:spPr>
        <p:txBody>
          <a:bodyPr/>
          <a:lstStyle/>
          <a:p>
            <a:r>
              <a:rPr lang="en-US" b="1" dirty="0"/>
              <a:t>General Greenspace Habitat Analysis</a:t>
            </a:r>
          </a:p>
        </p:txBody>
      </p:sp>
      <p:pic>
        <p:nvPicPr>
          <p:cNvPr id="4" name="Picture 3" descr="A picture containing text, map, atlas&#10;&#10;Description automatically generated">
            <a:extLst>
              <a:ext uri="{FF2B5EF4-FFF2-40B4-BE49-F238E27FC236}">
                <a16:creationId xmlns:a16="http://schemas.microsoft.com/office/drawing/2014/main" id="{9E7F45BB-3EFE-1B28-EA9E-4F777CA1D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4" y="1371600"/>
            <a:ext cx="8760876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6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855DF-F73C-F75E-6D76-593411D62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747490"/>
          </a:xfrm>
        </p:spPr>
        <p:txBody>
          <a:bodyPr/>
          <a:lstStyle/>
          <a:p>
            <a:r>
              <a:rPr lang="en-US" b="1" dirty="0"/>
              <a:t>Distance to Habitat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46D9DC-E66D-0A65-0FEC-3FB94FFE3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219200"/>
            <a:ext cx="8481094" cy="547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33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BB37B-8476-EBA7-F2BD-C596B3C12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899890"/>
          </a:xfrm>
        </p:spPr>
        <p:txBody>
          <a:bodyPr/>
          <a:lstStyle/>
          <a:p>
            <a:r>
              <a:rPr lang="en-US" b="1" dirty="0"/>
              <a:t>Specific Habitat - Elk </a:t>
            </a:r>
          </a:p>
        </p:txBody>
      </p:sp>
      <p:pic>
        <p:nvPicPr>
          <p:cNvPr id="8" name="Picture 7" descr="A picture containing map, text, atlas&#10;&#10;Description automatically generated">
            <a:extLst>
              <a:ext uri="{FF2B5EF4-FFF2-40B4-BE49-F238E27FC236}">
                <a16:creationId xmlns:a16="http://schemas.microsoft.com/office/drawing/2014/main" id="{1D704602-459F-20A9-E910-4B25584D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082" y="1295400"/>
            <a:ext cx="8862648" cy="541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98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37C41-23D2-F9AA-0848-DE9A1BF7E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823690"/>
          </a:xfrm>
        </p:spPr>
        <p:txBody>
          <a:bodyPr/>
          <a:lstStyle/>
          <a:p>
            <a:r>
              <a:rPr lang="en-US" b="1" dirty="0"/>
              <a:t>Specific Habitat – Mule Deer</a:t>
            </a:r>
          </a:p>
        </p:txBody>
      </p:sp>
      <p:pic>
        <p:nvPicPr>
          <p:cNvPr id="8" name="Picture 7" descr="A picture containing text, map, atlas&#10;&#10;Description automatically generated">
            <a:extLst>
              <a:ext uri="{FF2B5EF4-FFF2-40B4-BE49-F238E27FC236}">
                <a16:creationId xmlns:a16="http://schemas.microsoft.com/office/drawing/2014/main" id="{F7A28448-9BDB-20C3-49E5-3A65576B5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4" y="1295400"/>
            <a:ext cx="8911687" cy="546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37009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378</TotalTime>
  <Words>732</Words>
  <Application>Microsoft Office PowerPoint</Application>
  <PresentationFormat>Widescreen</PresentationFormat>
  <Paragraphs>68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Century Gothic</vt:lpstr>
      <vt:lpstr>Century Schoolbook</vt:lpstr>
      <vt:lpstr>Wingdings 3</vt:lpstr>
      <vt:lpstr>Wisp</vt:lpstr>
      <vt:lpstr>Habitat Fragmentation via Roadways in King County</vt:lpstr>
      <vt:lpstr>Habitat Fragmentation is a Big Problem</vt:lpstr>
      <vt:lpstr>Fragmentation and Roadkill</vt:lpstr>
      <vt:lpstr>Two Solutions</vt:lpstr>
      <vt:lpstr>Methodology</vt:lpstr>
      <vt:lpstr>General Greenspace Habitat Analysis</vt:lpstr>
      <vt:lpstr>Distance to Habitat</vt:lpstr>
      <vt:lpstr>Specific Habitat - Elk </vt:lpstr>
      <vt:lpstr>Specific Habitat – Mule Deer</vt:lpstr>
      <vt:lpstr>Specific Habitat - Nuisances</vt:lpstr>
      <vt:lpstr>Biodiversity – Overlap Areas</vt:lpstr>
      <vt:lpstr>Biodiversity Area – Distance to Habitat</vt:lpstr>
      <vt:lpstr>Results and Conclusions</vt:lpstr>
      <vt:lpstr>Many Thanks To: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/>
  <cp:lastModifiedBy>Brandy Eckman</cp:lastModifiedBy>
  <cp:revision>142</cp:revision>
  <dcterms:created xsi:type="dcterms:W3CDTF">2023-05-12T02:38:22Z</dcterms:created>
  <dcterms:modified xsi:type="dcterms:W3CDTF">2023-05-23T02:46:18Z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