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3a5f52c4e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3a5f52c4e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a5f52c4e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a5f52c4e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a5f52c4e6_0_9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a5f52c4e6_0_9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3a5f52c4e6_0_9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3a5f52c4e6_0_9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Machine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To identify the journey that led to a particular situation or problem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/>
          <p:nvPr/>
        </p:nvSpPr>
        <p:spPr>
          <a:xfrm>
            <a:off x="1662920" y="2251735"/>
            <a:ext cx="353400" cy="36900"/>
          </a:xfrm>
          <a:prstGeom prst="roundRect">
            <a:avLst>
              <a:gd fmla="val 50000" name="adj"/>
            </a:avLst>
          </a:prstGeom>
          <a:solidFill>
            <a:srgbClr val="A72A1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" name="Google Shape;66;p15"/>
          <p:cNvGrpSpPr/>
          <p:nvPr/>
        </p:nvGrpSpPr>
        <p:grpSpPr>
          <a:xfrm>
            <a:off x="519875" y="1948510"/>
            <a:ext cx="1310403" cy="1897975"/>
            <a:chOff x="519875" y="1948510"/>
            <a:chExt cx="1310403" cy="1897975"/>
          </a:xfrm>
        </p:grpSpPr>
        <p:sp>
          <p:nvSpPr>
            <p:cNvPr id="67" name="Google Shape;67;p15"/>
            <p:cNvSpPr/>
            <p:nvPr/>
          </p:nvSpPr>
          <p:spPr>
            <a:xfrm>
              <a:off x="877947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5"/>
            <p:cNvSpPr txBox="1"/>
            <p:nvPr/>
          </p:nvSpPr>
          <p:spPr>
            <a:xfrm>
              <a:off x="956697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800">
                  <a:solidFill>
                    <a:srgbClr val="A72A1E"/>
                  </a:solidFill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800">
                <a:solidFill>
                  <a:srgbClr val="A72A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9" name="Google Shape;69;p15"/>
            <p:cNvSpPr txBox="1"/>
            <p:nvPr/>
          </p:nvSpPr>
          <p:spPr>
            <a:xfrm>
              <a:off x="519878" y="2652285"/>
              <a:ext cx="1310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A72A1E"/>
                  </a:solidFill>
                  <a:latin typeface="Roboto"/>
                  <a:ea typeface="Roboto"/>
                  <a:cs typeface="Roboto"/>
                  <a:sym typeface="Roboto"/>
                </a:rPr>
                <a:t>Lorem Ipsum</a:t>
              </a:r>
              <a:endParaRPr b="1" sz="1000">
                <a:solidFill>
                  <a:srgbClr val="A72A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0" name="Google Shape;70;p15"/>
            <p:cNvSpPr txBox="1"/>
            <p:nvPr/>
          </p:nvSpPr>
          <p:spPr>
            <a:xfrm>
              <a:off x="519875" y="3109085"/>
              <a:ext cx="13104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solidFill>
                    <a:srgbClr val="A72A1E"/>
                  </a:solidFill>
                  <a:latin typeface="Roboto"/>
                  <a:ea typeface="Roboto"/>
                  <a:cs typeface="Roboto"/>
                  <a:sym typeface="Roboto"/>
                </a:rPr>
                <a:t>Lorem ipsum dolor sit amet, consectetur adipiscing. </a:t>
              </a:r>
              <a:endParaRPr sz="800">
                <a:solidFill>
                  <a:srgbClr val="A72A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1" name="Google Shape;71;p15"/>
          <p:cNvGrpSpPr/>
          <p:nvPr/>
        </p:nvGrpSpPr>
        <p:grpSpPr>
          <a:xfrm>
            <a:off x="1848940" y="1948510"/>
            <a:ext cx="1310400" cy="1897975"/>
            <a:chOff x="1848940" y="1948510"/>
            <a:chExt cx="1310400" cy="1897975"/>
          </a:xfrm>
        </p:grpSpPr>
        <p:sp>
          <p:nvSpPr>
            <p:cNvPr id="72" name="Google Shape;72;p15"/>
            <p:cNvSpPr/>
            <p:nvPr/>
          </p:nvSpPr>
          <p:spPr>
            <a:xfrm>
              <a:off x="2206990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5"/>
            <p:cNvSpPr txBox="1"/>
            <p:nvPr/>
          </p:nvSpPr>
          <p:spPr>
            <a:xfrm>
              <a:off x="1848940" y="2652285"/>
              <a:ext cx="1310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A72A1E"/>
                  </a:solidFill>
                  <a:latin typeface="Roboto"/>
                  <a:ea typeface="Roboto"/>
                  <a:cs typeface="Roboto"/>
                  <a:sym typeface="Roboto"/>
                </a:rPr>
                <a:t>Sit Amet</a:t>
              </a:r>
              <a:endParaRPr b="1" sz="1000">
                <a:solidFill>
                  <a:srgbClr val="A72A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4" name="Google Shape;74;p15"/>
            <p:cNvSpPr txBox="1"/>
            <p:nvPr/>
          </p:nvSpPr>
          <p:spPr>
            <a:xfrm>
              <a:off x="1848940" y="3109085"/>
              <a:ext cx="13104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solidFill>
                    <a:srgbClr val="A72A1E"/>
                  </a:solidFill>
                  <a:latin typeface="Roboto"/>
                  <a:ea typeface="Roboto"/>
                  <a:cs typeface="Roboto"/>
                  <a:sym typeface="Roboto"/>
                </a:rPr>
                <a:t>Lorem ipsum dolor sit amet, consectetur adipiscing.</a:t>
              </a:r>
              <a:endParaRPr sz="800">
                <a:solidFill>
                  <a:srgbClr val="A72A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" name="Google Shape;75;p15"/>
            <p:cNvSpPr txBox="1"/>
            <p:nvPr/>
          </p:nvSpPr>
          <p:spPr>
            <a:xfrm>
              <a:off x="2285740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800">
                  <a:solidFill>
                    <a:srgbClr val="A72A1E"/>
                  </a:solidFill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800">
                <a:solidFill>
                  <a:srgbClr val="A72A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6" name="Google Shape;76;p15"/>
          <p:cNvGrpSpPr/>
          <p:nvPr/>
        </p:nvGrpSpPr>
        <p:grpSpPr>
          <a:xfrm>
            <a:off x="3178034" y="1948510"/>
            <a:ext cx="1359902" cy="1897974"/>
            <a:chOff x="3178034" y="1948510"/>
            <a:chExt cx="1359902" cy="1897974"/>
          </a:xfrm>
        </p:grpSpPr>
        <p:sp>
          <p:nvSpPr>
            <p:cNvPr id="77" name="Google Shape;77;p15"/>
            <p:cNvSpPr/>
            <p:nvPr/>
          </p:nvSpPr>
          <p:spPr>
            <a:xfrm>
              <a:off x="3560827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5"/>
            <p:cNvSpPr txBox="1"/>
            <p:nvPr/>
          </p:nvSpPr>
          <p:spPr>
            <a:xfrm>
              <a:off x="3178034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Donec Ultrices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9" name="Google Shape;79;p15"/>
            <p:cNvSpPr txBox="1"/>
            <p:nvPr/>
          </p:nvSpPr>
          <p:spPr>
            <a:xfrm>
              <a:off x="3178036" y="3109084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Lorem ipsum dolor sit amet, consectetur adipiscing. </a:t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0" name="Google Shape;80;p15"/>
            <p:cNvSpPr txBox="1"/>
            <p:nvPr/>
          </p:nvSpPr>
          <p:spPr>
            <a:xfrm>
              <a:off x="3639577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8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1" name="Google Shape;81;p15"/>
          <p:cNvGrpSpPr/>
          <p:nvPr/>
        </p:nvGrpSpPr>
        <p:grpSpPr>
          <a:xfrm>
            <a:off x="4557650" y="1948510"/>
            <a:ext cx="1310403" cy="1897975"/>
            <a:chOff x="4557650" y="1948510"/>
            <a:chExt cx="1310403" cy="1897975"/>
          </a:xfrm>
        </p:grpSpPr>
        <p:sp>
          <p:nvSpPr>
            <p:cNvPr id="82" name="Google Shape;82;p15"/>
            <p:cNvSpPr/>
            <p:nvPr/>
          </p:nvSpPr>
          <p:spPr>
            <a:xfrm>
              <a:off x="4915703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5"/>
            <p:cNvSpPr txBox="1"/>
            <p:nvPr/>
          </p:nvSpPr>
          <p:spPr>
            <a:xfrm>
              <a:off x="4557650" y="2652285"/>
              <a:ext cx="1310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Litora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4" name="Google Shape;84;p15"/>
            <p:cNvSpPr txBox="1"/>
            <p:nvPr/>
          </p:nvSpPr>
          <p:spPr>
            <a:xfrm>
              <a:off x="4557653" y="3109085"/>
              <a:ext cx="13104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Lorem ipsum dolor sit amet, consectetur adipiscing.</a:t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5" name="Google Shape;85;p15"/>
            <p:cNvSpPr txBox="1"/>
            <p:nvPr/>
          </p:nvSpPr>
          <p:spPr>
            <a:xfrm>
              <a:off x="4994453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8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6" name="Google Shape;86;p15"/>
          <p:cNvGrpSpPr/>
          <p:nvPr/>
        </p:nvGrpSpPr>
        <p:grpSpPr>
          <a:xfrm>
            <a:off x="5887800" y="1948510"/>
            <a:ext cx="1359905" cy="1897975"/>
            <a:chOff x="5887800" y="1948510"/>
            <a:chExt cx="1359905" cy="1897975"/>
          </a:xfrm>
        </p:grpSpPr>
        <p:sp>
          <p:nvSpPr>
            <p:cNvPr id="87" name="Google Shape;87;p15"/>
            <p:cNvSpPr/>
            <p:nvPr/>
          </p:nvSpPr>
          <p:spPr>
            <a:xfrm>
              <a:off x="6270606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5"/>
            <p:cNvSpPr txBox="1"/>
            <p:nvPr/>
          </p:nvSpPr>
          <p:spPr>
            <a:xfrm>
              <a:off x="5887800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Quis Diam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9" name="Google Shape;89;p15"/>
            <p:cNvSpPr txBox="1"/>
            <p:nvPr/>
          </p:nvSpPr>
          <p:spPr>
            <a:xfrm>
              <a:off x="5887806" y="3109085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Lorem ipsum dolor sit amet, consectetur adipiscing.</a:t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0" name="Google Shape;90;p15"/>
            <p:cNvSpPr txBox="1"/>
            <p:nvPr/>
          </p:nvSpPr>
          <p:spPr>
            <a:xfrm>
              <a:off x="6349356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8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1" name="Google Shape;91;p15"/>
          <p:cNvGrpSpPr/>
          <p:nvPr/>
        </p:nvGrpSpPr>
        <p:grpSpPr>
          <a:xfrm>
            <a:off x="7264213" y="1948510"/>
            <a:ext cx="1359905" cy="1897975"/>
            <a:chOff x="7264213" y="1948510"/>
            <a:chExt cx="1359905" cy="1897975"/>
          </a:xfrm>
        </p:grpSpPr>
        <p:sp>
          <p:nvSpPr>
            <p:cNvPr id="92" name="Google Shape;92;p15"/>
            <p:cNvSpPr/>
            <p:nvPr/>
          </p:nvSpPr>
          <p:spPr>
            <a:xfrm>
              <a:off x="7647018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5"/>
            <p:cNvSpPr txBox="1"/>
            <p:nvPr/>
          </p:nvSpPr>
          <p:spPr>
            <a:xfrm>
              <a:off x="7264213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Quis Diam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4" name="Google Shape;94;p15"/>
            <p:cNvSpPr txBox="1"/>
            <p:nvPr/>
          </p:nvSpPr>
          <p:spPr>
            <a:xfrm>
              <a:off x="7264218" y="3109085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Lorem ipsum dolor sit amet, consectetur adipiscing.</a:t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5" name="Google Shape;95;p15"/>
            <p:cNvSpPr txBox="1"/>
            <p:nvPr/>
          </p:nvSpPr>
          <p:spPr>
            <a:xfrm>
              <a:off x="7725768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8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96" name="Google Shape;96;p15"/>
          <p:cNvSpPr/>
          <p:nvPr/>
        </p:nvSpPr>
        <p:spPr>
          <a:xfrm>
            <a:off x="3004357" y="2251735"/>
            <a:ext cx="353400" cy="36900"/>
          </a:xfrm>
          <a:prstGeom prst="roundRect">
            <a:avLst>
              <a:gd fmla="val 50000" name="adj"/>
            </a:avLst>
          </a:prstGeom>
          <a:solidFill>
            <a:srgbClr val="8585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5"/>
          <p:cNvSpPr/>
          <p:nvPr/>
        </p:nvSpPr>
        <p:spPr>
          <a:xfrm>
            <a:off x="4358720" y="2251735"/>
            <a:ext cx="353400" cy="36900"/>
          </a:xfrm>
          <a:prstGeom prst="roundRect">
            <a:avLst>
              <a:gd fmla="val 50000" name="adj"/>
            </a:avLst>
          </a:prstGeom>
          <a:solidFill>
            <a:srgbClr val="8585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/>
          <p:nvPr/>
        </p:nvSpPr>
        <p:spPr>
          <a:xfrm>
            <a:off x="5713595" y="2251735"/>
            <a:ext cx="353400" cy="36900"/>
          </a:xfrm>
          <a:prstGeom prst="roundRect">
            <a:avLst>
              <a:gd fmla="val 50000" name="adj"/>
            </a:avLst>
          </a:prstGeom>
          <a:solidFill>
            <a:srgbClr val="8585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7079257" y="2251735"/>
            <a:ext cx="353400" cy="36900"/>
          </a:xfrm>
          <a:prstGeom prst="roundRect">
            <a:avLst>
              <a:gd fmla="val 50000" name="adj"/>
            </a:avLst>
          </a:prstGeom>
          <a:solidFill>
            <a:srgbClr val="8585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16"/>
          <p:cNvGrpSpPr/>
          <p:nvPr/>
        </p:nvGrpSpPr>
        <p:grpSpPr>
          <a:xfrm>
            <a:off x="564633" y="1852850"/>
            <a:ext cx="1915527" cy="1735150"/>
            <a:chOff x="3154233" y="1852850"/>
            <a:chExt cx="1915527" cy="1735150"/>
          </a:xfrm>
        </p:grpSpPr>
        <p:sp>
          <p:nvSpPr>
            <p:cNvPr id="105" name="Google Shape;105;p16"/>
            <p:cNvSpPr/>
            <p:nvPr/>
          </p:nvSpPr>
          <p:spPr>
            <a:xfrm>
              <a:off x="3485717" y="3079475"/>
              <a:ext cx="1294800" cy="133500"/>
            </a:xfrm>
            <a:prstGeom prst="rect">
              <a:avLst/>
            </a:prstGeom>
            <a:solidFill>
              <a:srgbClr val="0E94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6"/>
            <p:cNvSpPr txBox="1"/>
            <p:nvPr/>
          </p:nvSpPr>
          <p:spPr>
            <a:xfrm>
              <a:off x="3154233" y="3216600"/>
              <a:ext cx="6927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1200"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7" name="Google Shape;107;p16"/>
            <p:cNvSpPr txBox="1"/>
            <p:nvPr/>
          </p:nvSpPr>
          <p:spPr>
            <a:xfrm>
              <a:off x="3386760" y="1852850"/>
              <a:ext cx="16830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>
                  <a:latin typeface="Roboto"/>
                  <a:ea typeface="Roboto"/>
                  <a:cs typeface="Roboto"/>
                  <a:sym typeface="Roboto"/>
                </a:rPr>
                <a:t>Vestibulum congue tempus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latin typeface="Roboto"/>
                  <a:ea typeface="Roboto"/>
                  <a:cs typeface="Roboto"/>
                  <a:sym typeface="Roboto"/>
                </a:rPr>
                <a:t>Lorem ipsum dolor sit amet, consectetur adipiscing elit, sed do eiusmod tempor. Donec facilisis lacus eget mauris.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08" name="Google Shape;108;p16"/>
            <p:cNvGrpSpPr/>
            <p:nvPr/>
          </p:nvGrpSpPr>
          <p:grpSpPr>
            <a:xfrm>
              <a:off x="3435870" y="2800065"/>
              <a:ext cx="92400" cy="411825"/>
              <a:chOff x="845575" y="2563700"/>
              <a:chExt cx="92400" cy="411825"/>
            </a:xfrm>
          </p:grpSpPr>
          <p:sp>
            <p:nvSpPr>
              <p:cNvPr id="109" name="Google Shape;109;p16"/>
              <p:cNvSpPr/>
              <p:nvPr/>
            </p:nvSpPr>
            <p:spPr>
              <a:xfrm>
                <a:off x="845575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10" name="Google Shape;110;p16"/>
              <p:cNvCxnSpPr/>
              <p:nvPr/>
            </p:nvCxnSpPr>
            <p:spPr>
              <a:xfrm>
                <a:off x="891775" y="2616125"/>
                <a:ext cx="0" cy="359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11" name="Google Shape;111;p16"/>
          <p:cNvGrpSpPr/>
          <p:nvPr/>
        </p:nvGrpSpPr>
        <p:grpSpPr>
          <a:xfrm>
            <a:off x="1828196" y="2702596"/>
            <a:ext cx="1928205" cy="1744206"/>
            <a:chOff x="1828196" y="2702596"/>
            <a:chExt cx="1928205" cy="1744206"/>
          </a:xfrm>
        </p:grpSpPr>
        <p:sp>
          <p:nvSpPr>
            <p:cNvPr id="112" name="Google Shape;112;p16"/>
            <p:cNvSpPr/>
            <p:nvPr/>
          </p:nvSpPr>
          <p:spPr>
            <a:xfrm>
              <a:off x="2191011" y="3079475"/>
              <a:ext cx="1294800" cy="133500"/>
            </a:xfrm>
            <a:prstGeom prst="rect">
              <a:avLst/>
            </a:prstGeom>
            <a:solidFill>
              <a:srgbClr val="085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6"/>
            <p:cNvSpPr txBox="1"/>
            <p:nvPr/>
          </p:nvSpPr>
          <p:spPr>
            <a:xfrm>
              <a:off x="1828196" y="2702596"/>
              <a:ext cx="7458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1200"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" name="Google Shape;114;p16"/>
            <p:cNvSpPr txBox="1"/>
            <p:nvPr/>
          </p:nvSpPr>
          <p:spPr>
            <a:xfrm>
              <a:off x="2073401" y="3503002"/>
              <a:ext cx="16830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>
                  <a:latin typeface="Roboto"/>
                  <a:ea typeface="Roboto"/>
                  <a:cs typeface="Roboto"/>
                  <a:sym typeface="Roboto"/>
                </a:rPr>
                <a:t>Vestibulum congue tempus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latin typeface="Roboto"/>
                  <a:ea typeface="Roboto"/>
                  <a:cs typeface="Roboto"/>
                  <a:sym typeface="Roboto"/>
                </a:rPr>
                <a:t>Lorem ipsum dolor sit amet, consectetur adipiscing elit, sed do eiusmod tempor. Donec facilisis lacus eget mauris.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15" name="Google Shape;115;p16"/>
            <p:cNvGrpSpPr/>
            <p:nvPr/>
          </p:nvGrpSpPr>
          <p:grpSpPr>
            <a:xfrm rot="10800000">
              <a:off x="2149293" y="3079467"/>
              <a:ext cx="92400" cy="411825"/>
              <a:chOff x="2072481" y="2563700"/>
              <a:chExt cx="92400" cy="411825"/>
            </a:xfrm>
          </p:grpSpPr>
          <p:cxnSp>
            <p:nvCxnSpPr>
              <p:cNvPr id="116" name="Google Shape;116;p16"/>
              <p:cNvCxnSpPr/>
              <p:nvPr/>
            </p:nvCxnSpPr>
            <p:spPr>
              <a:xfrm>
                <a:off x="2118681" y="2616125"/>
                <a:ext cx="0" cy="359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117" name="Google Shape;117;p16"/>
              <p:cNvSpPr/>
              <p:nvPr/>
            </p:nvSpPr>
            <p:spPr>
              <a:xfrm>
                <a:off x="2072481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18" name="Google Shape;118;p16"/>
          <p:cNvGrpSpPr/>
          <p:nvPr/>
        </p:nvGrpSpPr>
        <p:grpSpPr>
          <a:xfrm>
            <a:off x="3154233" y="1852850"/>
            <a:ext cx="1915527" cy="1735150"/>
            <a:chOff x="3154233" y="1852850"/>
            <a:chExt cx="1915527" cy="1735150"/>
          </a:xfrm>
        </p:grpSpPr>
        <p:sp>
          <p:nvSpPr>
            <p:cNvPr id="119" name="Google Shape;119;p16"/>
            <p:cNvSpPr/>
            <p:nvPr/>
          </p:nvSpPr>
          <p:spPr>
            <a:xfrm>
              <a:off x="3485717" y="3079475"/>
              <a:ext cx="1294800" cy="133500"/>
            </a:xfrm>
            <a:prstGeom prst="rect">
              <a:avLst/>
            </a:prstGeom>
            <a:solidFill>
              <a:srgbClr val="0E94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6"/>
            <p:cNvSpPr txBox="1"/>
            <p:nvPr/>
          </p:nvSpPr>
          <p:spPr>
            <a:xfrm>
              <a:off x="3154233" y="3216600"/>
              <a:ext cx="6927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1200"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1" name="Google Shape;121;p16"/>
            <p:cNvSpPr txBox="1"/>
            <p:nvPr/>
          </p:nvSpPr>
          <p:spPr>
            <a:xfrm>
              <a:off x="3386760" y="1852850"/>
              <a:ext cx="16830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>
                  <a:latin typeface="Roboto"/>
                  <a:ea typeface="Roboto"/>
                  <a:cs typeface="Roboto"/>
                  <a:sym typeface="Roboto"/>
                </a:rPr>
                <a:t>Vestibulum congue tempus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latin typeface="Roboto"/>
                  <a:ea typeface="Roboto"/>
                  <a:cs typeface="Roboto"/>
                  <a:sym typeface="Roboto"/>
                </a:rPr>
                <a:t>Lorem ipsum dolor sit amet, consectetur adipiscing elit, sed do eiusmod tempor. Donec facilisis lacus eget mauris.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122" name="Google Shape;122;p16"/>
            <p:cNvGrpSpPr/>
            <p:nvPr/>
          </p:nvGrpSpPr>
          <p:grpSpPr>
            <a:xfrm>
              <a:off x="3435870" y="2800065"/>
              <a:ext cx="92400" cy="411825"/>
              <a:chOff x="845575" y="2563700"/>
              <a:chExt cx="92400" cy="411825"/>
            </a:xfrm>
          </p:grpSpPr>
          <p:sp>
            <p:nvSpPr>
              <p:cNvPr id="123" name="Google Shape;123;p16"/>
              <p:cNvSpPr/>
              <p:nvPr/>
            </p:nvSpPr>
            <p:spPr>
              <a:xfrm>
                <a:off x="845575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24" name="Google Shape;124;p16"/>
              <p:cNvCxnSpPr/>
              <p:nvPr/>
            </p:nvCxnSpPr>
            <p:spPr>
              <a:xfrm>
                <a:off x="891775" y="2616125"/>
                <a:ext cx="0" cy="359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grpSp>
        <p:nvGrpSpPr>
          <p:cNvPr id="125" name="Google Shape;125;p16"/>
          <p:cNvGrpSpPr/>
          <p:nvPr/>
        </p:nvGrpSpPr>
        <p:grpSpPr>
          <a:xfrm>
            <a:off x="4413187" y="2702596"/>
            <a:ext cx="1935010" cy="1744206"/>
            <a:chOff x="4413187" y="2702596"/>
            <a:chExt cx="1935010" cy="1744206"/>
          </a:xfrm>
        </p:grpSpPr>
        <p:sp>
          <p:nvSpPr>
            <p:cNvPr id="126" name="Google Shape;126;p16"/>
            <p:cNvSpPr/>
            <p:nvPr/>
          </p:nvSpPr>
          <p:spPr>
            <a:xfrm>
              <a:off x="4780421" y="3079475"/>
              <a:ext cx="1294800" cy="133500"/>
            </a:xfrm>
            <a:prstGeom prst="rect">
              <a:avLst/>
            </a:prstGeom>
            <a:solidFill>
              <a:srgbClr val="085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7" name="Google Shape;127;p16"/>
            <p:cNvGrpSpPr/>
            <p:nvPr/>
          </p:nvGrpSpPr>
          <p:grpSpPr>
            <a:xfrm rot="10800000">
              <a:off x="4737413" y="3079467"/>
              <a:ext cx="92400" cy="411825"/>
              <a:chOff x="2070100" y="2563700"/>
              <a:chExt cx="92400" cy="411825"/>
            </a:xfrm>
          </p:grpSpPr>
          <p:cxnSp>
            <p:nvCxnSpPr>
              <p:cNvPr id="128" name="Google Shape;128;p16"/>
              <p:cNvCxnSpPr/>
              <p:nvPr/>
            </p:nvCxnSpPr>
            <p:spPr>
              <a:xfrm>
                <a:off x="2116300" y="2616125"/>
                <a:ext cx="0" cy="359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129" name="Google Shape;129;p16"/>
              <p:cNvSpPr/>
              <p:nvPr/>
            </p:nvSpPr>
            <p:spPr>
              <a:xfrm>
                <a:off x="2070100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0" name="Google Shape;130;p16"/>
            <p:cNvSpPr txBox="1"/>
            <p:nvPr/>
          </p:nvSpPr>
          <p:spPr>
            <a:xfrm>
              <a:off x="4413187" y="2702596"/>
              <a:ext cx="7458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1200"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1" name="Google Shape;131;p16"/>
            <p:cNvSpPr txBox="1"/>
            <p:nvPr/>
          </p:nvSpPr>
          <p:spPr>
            <a:xfrm>
              <a:off x="4665197" y="3503002"/>
              <a:ext cx="16830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>
                  <a:latin typeface="Roboto"/>
                  <a:ea typeface="Roboto"/>
                  <a:cs typeface="Roboto"/>
                  <a:sym typeface="Roboto"/>
                </a:rPr>
                <a:t>Vestibulum congue tempus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latin typeface="Roboto"/>
                  <a:ea typeface="Roboto"/>
                  <a:cs typeface="Roboto"/>
                  <a:sym typeface="Roboto"/>
                </a:rPr>
                <a:t>Lorem ipsum dolor sit amet, consectetur adipiscing elit, sed do eiusmod tempor. Donec facilisis lacus eget mauris.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2" name="Google Shape;132;p16"/>
          <p:cNvGrpSpPr/>
          <p:nvPr/>
        </p:nvGrpSpPr>
        <p:grpSpPr>
          <a:xfrm>
            <a:off x="5707757" y="1852850"/>
            <a:ext cx="1953773" cy="1735150"/>
            <a:chOff x="5707757" y="1852850"/>
            <a:chExt cx="1953773" cy="1735150"/>
          </a:xfrm>
        </p:grpSpPr>
        <p:sp>
          <p:nvSpPr>
            <p:cNvPr id="133" name="Google Shape;133;p16"/>
            <p:cNvSpPr/>
            <p:nvPr/>
          </p:nvSpPr>
          <p:spPr>
            <a:xfrm>
              <a:off x="6075125" y="3079475"/>
              <a:ext cx="1294800" cy="133500"/>
            </a:xfrm>
            <a:prstGeom prst="rect">
              <a:avLst/>
            </a:prstGeom>
            <a:solidFill>
              <a:srgbClr val="0E945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4" name="Google Shape;134;p16"/>
            <p:cNvGrpSpPr/>
            <p:nvPr/>
          </p:nvGrpSpPr>
          <p:grpSpPr>
            <a:xfrm>
              <a:off x="6031394" y="2800065"/>
              <a:ext cx="92400" cy="411825"/>
              <a:chOff x="845575" y="2563700"/>
              <a:chExt cx="92400" cy="411825"/>
            </a:xfrm>
          </p:grpSpPr>
          <p:cxnSp>
            <p:nvCxnSpPr>
              <p:cNvPr id="135" name="Google Shape;135;p16"/>
              <p:cNvCxnSpPr/>
              <p:nvPr/>
            </p:nvCxnSpPr>
            <p:spPr>
              <a:xfrm>
                <a:off x="891775" y="2616125"/>
                <a:ext cx="0" cy="359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136" name="Google Shape;136;p16"/>
              <p:cNvSpPr/>
              <p:nvPr/>
            </p:nvSpPr>
            <p:spPr>
              <a:xfrm>
                <a:off x="845575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7" name="Google Shape;137;p16"/>
            <p:cNvSpPr txBox="1"/>
            <p:nvPr/>
          </p:nvSpPr>
          <p:spPr>
            <a:xfrm>
              <a:off x="5707757" y="3216600"/>
              <a:ext cx="7458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1200"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8" name="Google Shape;138;p16"/>
            <p:cNvSpPr txBox="1"/>
            <p:nvPr/>
          </p:nvSpPr>
          <p:spPr>
            <a:xfrm>
              <a:off x="5978530" y="1852850"/>
              <a:ext cx="16830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>
                  <a:latin typeface="Roboto"/>
                  <a:ea typeface="Roboto"/>
                  <a:cs typeface="Roboto"/>
                  <a:sym typeface="Roboto"/>
                </a:rPr>
                <a:t>Vestibulum congue tempus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latin typeface="Roboto"/>
                  <a:ea typeface="Roboto"/>
                  <a:cs typeface="Roboto"/>
                  <a:sym typeface="Roboto"/>
                </a:rPr>
                <a:t>Lorem ipsum dolor sit amet, consectetur adipiscing elit, sed do eiusmod tempor. Donec facilisis lacus eget mauris.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39" name="Google Shape;139;p16"/>
          <p:cNvGrpSpPr/>
          <p:nvPr/>
        </p:nvGrpSpPr>
        <p:grpSpPr>
          <a:xfrm>
            <a:off x="7003996" y="2702596"/>
            <a:ext cx="2142441" cy="1744206"/>
            <a:chOff x="7003996" y="2702596"/>
            <a:chExt cx="2142441" cy="1744206"/>
          </a:xfrm>
        </p:grpSpPr>
        <p:sp>
          <p:nvSpPr>
            <p:cNvPr id="140" name="Google Shape;140;p16"/>
            <p:cNvSpPr/>
            <p:nvPr/>
          </p:nvSpPr>
          <p:spPr>
            <a:xfrm>
              <a:off x="7369837" y="3079475"/>
              <a:ext cx="1776600" cy="133500"/>
            </a:xfrm>
            <a:prstGeom prst="rect">
              <a:avLst/>
            </a:prstGeom>
            <a:solidFill>
              <a:srgbClr val="0856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1" name="Google Shape;141;p16"/>
            <p:cNvGrpSpPr/>
            <p:nvPr/>
          </p:nvGrpSpPr>
          <p:grpSpPr>
            <a:xfrm rot="10800000">
              <a:off x="7328221" y="3079467"/>
              <a:ext cx="92400" cy="411825"/>
              <a:chOff x="2070100" y="2563700"/>
              <a:chExt cx="92400" cy="411825"/>
            </a:xfrm>
          </p:grpSpPr>
          <p:cxnSp>
            <p:nvCxnSpPr>
              <p:cNvPr id="142" name="Google Shape;142;p16"/>
              <p:cNvCxnSpPr/>
              <p:nvPr/>
            </p:nvCxnSpPr>
            <p:spPr>
              <a:xfrm>
                <a:off x="2116300" y="2616125"/>
                <a:ext cx="0" cy="359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143" name="Google Shape;143;p16"/>
              <p:cNvSpPr/>
              <p:nvPr/>
            </p:nvSpPr>
            <p:spPr>
              <a:xfrm>
                <a:off x="2070100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44" name="Google Shape;144;p16"/>
            <p:cNvSpPr txBox="1"/>
            <p:nvPr/>
          </p:nvSpPr>
          <p:spPr>
            <a:xfrm>
              <a:off x="7003996" y="2702596"/>
              <a:ext cx="7458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 sz="1200">
                  <a:latin typeface="Roboto"/>
                  <a:ea typeface="Roboto"/>
                  <a:cs typeface="Roboto"/>
                  <a:sym typeface="Roboto"/>
                </a:rPr>
                <a:t>20XX</a:t>
              </a:r>
              <a:endParaRPr b="1"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5" name="Google Shape;145;p16"/>
            <p:cNvSpPr txBox="1"/>
            <p:nvPr/>
          </p:nvSpPr>
          <p:spPr>
            <a:xfrm>
              <a:off x="7256967" y="3503002"/>
              <a:ext cx="16830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>
                  <a:latin typeface="Roboto"/>
                  <a:ea typeface="Roboto"/>
                  <a:cs typeface="Roboto"/>
                  <a:sym typeface="Roboto"/>
                </a:rPr>
                <a:t>Vestibulum congue tempus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800">
                  <a:latin typeface="Roboto"/>
                  <a:ea typeface="Roboto"/>
                  <a:cs typeface="Roboto"/>
                  <a:sym typeface="Roboto"/>
                </a:rPr>
                <a:t>Lorem ipsum dolor sit amet, consectetur adipiscing elit, sed do eiusmod tempor. Donec facilisis lacus eget mauris.</a:t>
              </a:r>
              <a:endParaRPr b="1" sz="80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50" y="1970650"/>
            <a:ext cx="8839200" cy="1961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