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Open Sans Medium"/>
      <p:regular r:id="rId11"/>
      <p:bold r:id="rId12"/>
      <p:italic r:id="rId13"/>
      <p:boldItalic r:id="rId14"/>
    </p:embeddedFon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font" Target="fonts/OpenSansMedium-regular.fntdata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font" Target="fonts/OpenSansMedium-italic.fntdata"/><Relationship Id="rId12" Type="http://schemas.openxmlformats.org/officeDocument/2006/relationships/font" Target="fonts/OpenSa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Light-regular.fntdata"/><Relationship Id="rId14" Type="http://schemas.openxmlformats.org/officeDocument/2006/relationships/font" Target="fonts/OpenSansMedium-boldItalic.fntdata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0d0c406e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0d0c406e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0d0c5cf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0d0c5cf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0d0c5cfa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0d0c5cfa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0d0c5cfa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0d0c5cfa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Using Location Data from Smartphones to Time a </a:t>
            </a:r>
            <a:endParaRPr b="1"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Small Marathon</a:t>
            </a:r>
            <a:endParaRPr b="1"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Nick Walker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76145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OwnTracks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89600"/>
            <a:ext cx="3645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Suite of software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Collect and store live location data from devices, privately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Free &amp; o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pen source (MIT License)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Since 2014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4572000" y="-75"/>
            <a:ext cx="4571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650" y="1271300"/>
            <a:ext cx="1968400" cy="260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56800" y="3218863"/>
            <a:ext cx="20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Client Device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531300" y="3218863"/>
            <a:ext cx="20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Server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6708100" y="3218863"/>
            <a:ext cx="20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Browser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825" y="1577423"/>
            <a:ext cx="1456350" cy="146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325" y="1474050"/>
            <a:ext cx="790350" cy="16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267" y="1444625"/>
            <a:ext cx="2003068" cy="161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/>
          <p:nvPr/>
        </p:nvCxnSpPr>
        <p:spPr>
          <a:xfrm>
            <a:off x="2340000" y="2003550"/>
            <a:ext cx="856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" name="Google Shape;75;p15"/>
          <p:cNvSpPr txBox="1"/>
          <p:nvPr/>
        </p:nvSpPr>
        <p:spPr>
          <a:xfrm>
            <a:off x="2040150" y="873825"/>
            <a:ext cx="14562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GPS Coordinates</a:t>
            </a:r>
            <a:endParaRPr sz="1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Velocity</a:t>
            </a:r>
            <a:endParaRPr sz="1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Battery %</a:t>
            </a:r>
            <a:endParaRPr sz="1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Cellular/WiFi</a:t>
            </a:r>
            <a:endParaRPr sz="1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Step count (iOS)</a:t>
            </a:r>
            <a:endParaRPr sz="1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2340000" y="2389250"/>
            <a:ext cx="856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77" name="Google Shape;77;p15"/>
          <p:cNvSpPr txBox="1"/>
          <p:nvPr/>
        </p:nvSpPr>
        <p:spPr>
          <a:xfrm>
            <a:off x="2040150" y="2549925"/>
            <a:ext cx="1456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Friend map (optional)</a:t>
            </a:r>
            <a:endParaRPr sz="1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040150" y="2060975"/>
            <a:ext cx="14562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MQTTS</a:t>
            </a:r>
            <a:endParaRPr sz="11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5595500" y="2003550"/>
            <a:ext cx="856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" name="Google Shape;80;p15"/>
          <p:cNvSpPr txBox="1"/>
          <p:nvPr/>
        </p:nvSpPr>
        <p:spPr>
          <a:xfrm>
            <a:off x="5420275" y="2147300"/>
            <a:ext cx="1206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HTTPS</a:t>
            </a:r>
            <a:endParaRPr sz="11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WebSocket</a:t>
            </a:r>
            <a:endParaRPr sz="11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56800" y="3932350"/>
            <a:ext cx="20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OwnTracks App</a:t>
            </a:r>
            <a:endParaRPr sz="18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iOS or Android</a:t>
            </a:r>
            <a:endParaRPr sz="18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545988" y="3807975"/>
            <a:ext cx="205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OwnTracks Recorder</a:t>
            </a:r>
            <a:endParaRPr sz="18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760300" y="3807975"/>
            <a:ext cx="197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OwnTracks Frontend</a:t>
            </a:r>
            <a:endParaRPr sz="18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627500" y="680000"/>
            <a:ext cx="3606900" cy="9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Use Case: Timing the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Drumheller Marathon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48325" y="1899500"/>
            <a:ext cx="4296600" cy="24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110 laps half, 220 full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Counting is hard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Standard solutions too expensive</a:t>
            </a:r>
            <a:br>
              <a:rPr lang="en" sz="16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igh Frequency RFID, “chip timing”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850" y="904300"/>
            <a:ext cx="4205200" cy="3153900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st="19050">
              <a:srgbClr val="000000">
                <a:alpha val="1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761825" y="483250"/>
            <a:ext cx="3042300" cy="113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Demo: Drumheller Live Tracking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708100"/>
            <a:ext cx="3867900" cy="28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Off-the-shelf OwnTracks for phones, server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Custom live data visualization for browsers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https://drumhellermarathon.com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975" y="980100"/>
            <a:ext cx="4117875" cy="2744574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st="19050">
              <a:srgbClr val="000000">
                <a:alpha val="1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