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Encode Sans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EncodeSans-bold.fntdata"/><Relationship Id="rId10" Type="http://schemas.openxmlformats.org/officeDocument/2006/relationships/font" Target="fonts/EncodeSans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0d4814c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0d4814c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0fb4c6e2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0fb4c6e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0ddca528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0ddca528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1165f1a2c_6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1165f1a2c_6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padlet.com/rjgp/bad6sp93o925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2150850"/>
            <a:ext cx="8520600" cy="150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Encode Sans"/>
                <a:ea typeface="Encode Sans"/>
                <a:cs typeface="Encode Sans"/>
                <a:sym typeface="Encode Sans"/>
              </a:rPr>
              <a:t>Remix a Wish</a:t>
            </a:r>
            <a:endParaRPr sz="5200"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Encode Sans"/>
                <a:ea typeface="Encode Sans"/>
                <a:cs typeface="Encode Sans"/>
                <a:sym typeface="Encode Sans"/>
              </a:rPr>
              <a:t>How would you address a library issue we’ve identified?</a:t>
            </a:r>
            <a:endParaRPr sz="2400"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Encode Sans"/>
                <a:ea typeface="Encode Sans"/>
                <a:cs typeface="Encode Sans"/>
                <a:sym typeface="Encode Sans"/>
              </a:rPr>
              <a:t>What wishes do you have for the UW Libraries?</a:t>
            </a:r>
            <a:endParaRPr sz="2400"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Instructions	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Encode Sans"/>
              <a:buAutoNum type="arabicPeriod"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As a group, think of wishes. How might you address a problem in the UW Libraries that we have identified? This is an opportunity to think realistically and to think really grandly. 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Encode Sans"/>
              <a:buAutoNum type="arabicPeriod"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First we’ll identify “normal wishes”. These are down-to-earth wishes that may be easier to accomplish. 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Encode Sans"/>
              <a:buAutoNum type="arabicPeriod"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Second we’ll identify “</a:t>
            </a: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whimsical</a:t>
            </a: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 wishes.” These are seemingly-impossible wishes that may be difficult to accomplish. Think big!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Encode Sans"/>
              <a:buAutoNum type="arabicPeriod"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In the third round we’ll mix one normal wish with one </a:t>
            </a: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whimsical</a:t>
            </a: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 wish to create an entirely new wish. </a:t>
            </a:r>
            <a:br>
              <a:rPr lang="en">
                <a:latin typeface="Encode Sans"/>
                <a:ea typeface="Encode Sans"/>
                <a:cs typeface="Encode Sans"/>
                <a:sym typeface="Encode Sans"/>
              </a:rPr>
            </a:b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Padlet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To access the wish board: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Encode Sans"/>
                <a:ea typeface="Encode Sans"/>
                <a:cs typeface="Encode Sans"/>
                <a:sym typeface="Encode Sans"/>
                <a:hlinkClick r:id="rId3"/>
              </a:rPr>
              <a:t>https://padlet.com/rjgp/bad6sp93o925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D966"/>
                </a:solidFill>
                <a:latin typeface="Encode Sans"/>
                <a:ea typeface="Encode Sans"/>
                <a:cs typeface="Encode Sans"/>
                <a:sym typeface="Encode Sans"/>
              </a:rPr>
              <a:t>Yellow</a:t>
            </a:r>
            <a:r>
              <a:rPr lang="en">
                <a:solidFill>
                  <a:srgbClr val="000000"/>
                </a:solidFill>
                <a:latin typeface="Encode Sans"/>
                <a:ea typeface="Encode Sans"/>
                <a:cs typeface="Encode Sans"/>
                <a:sym typeface="Encode Sans"/>
              </a:rPr>
              <a:t> = Normal Wishes</a:t>
            </a:r>
            <a:endParaRPr>
              <a:solidFill>
                <a:srgbClr val="000000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D5A6BD"/>
                </a:solidFill>
                <a:latin typeface="Encode Sans"/>
                <a:ea typeface="Encode Sans"/>
                <a:cs typeface="Encode Sans"/>
                <a:sym typeface="Encode Sans"/>
              </a:rPr>
              <a:t>Pink </a:t>
            </a:r>
            <a:r>
              <a:rPr lang="en">
                <a:solidFill>
                  <a:srgbClr val="000000"/>
                </a:solidFill>
                <a:latin typeface="Encode Sans"/>
                <a:ea typeface="Encode Sans"/>
                <a:cs typeface="Encode Sans"/>
                <a:sym typeface="Encode Sans"/>
              </a:rPr>
              <a:t>= Whimsical Wishes</a:t>
            </a:r>
            <a:endParaRPr>
              <a:solidFill>
                <a:srgbClr val="000000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  <a:latin typeface="Encode Sans"/>
                <a:ea typeface="Encode Sans"/>
                <a:cs typeface="Encode Sans"/>
                <a:sym typeface="Encode Sans"/>
              </a:rPr>
              <a:t>Blue</a:t>
            </a:r>
            <a:r>
              <a:rPr lang="en">
                <a:solidFill>
                  <a:srgbClr val="000000"/>
                </a:solidFill>
                <a:latin typeface="Encode Sans"/>
                <a:ea typeface="Encode Sans"/>
                <a:cs typeface="Encode Sans"/>
                <a:sym typeface="Encode Sans"/>
              </a:rPr>
              <a:t> = Mixed Wishes</a:t>
            </a:r>
            <a:endParaRPr>
              <a:solidFill>
                <a:srgbClr val="000000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Encode Sans"/>
                <a:ea typeface="Encode Sans"/>
                <a:cs typeface="Encode Sans"/>
                <a:sym typeface="Encode Sans"/>
              </a:rPr>
              <a:t>To add a wish, click on the “+” under each wish column. You can change the color of your wish by hovering your mouse over the wish and choosing the 3 dots.  </a:t>
            </a:r>
            <a:endParaRPr>
              <a:solidFill>
                <a:srgbClr val="000000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Reflection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themes stand out in our mixed wishes?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What wishes are you most excited about?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