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media1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2" r:id="rId2"/>
    <p:sldMasterId id="2147483756" r:id="rId3"/>
  </p:sldMasterIdLst>
  <p:notesMasterIdLst>
    <p:notesMasterId r:id="rId25"/>
  </p:notesMasterIdLst>
  <p:sldIdLst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7" autoAdjust="0"/>
    <p:restoredTop sz="94670"/>
  </p:normalViewPr>
  <p:slideViewPr>
    <p:cSldViewPr>
      <p:cViewPr varScale="1">
        <p:scale>
          <a:sx n="109" d="100"/>
          <a:sy n="109" d="100"/>
        </p:scale>
        <p:origin x="1112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45F04-F5EB-4E29-A8FD-0486B0E49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9BF96-73EA-4A17-8496-669A1E83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115550"/>
      </p:ext>
    </p:extLst>
  </p:cSld>
  <p:clrMapOvr>
    <a:masterClrMapping/>
  </p:clrMapOvr>
  <p:transition advClick="0" advTm="15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151240"/>
      </p:ext>
    </p:extLst>
  </p:cSld>
  <p:clrMapOvr>
    <a:masterClrMapping/>
  </p:clrMapOvr>
  <p:transition advClick="0" advTm="15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61520"/>
      </p:ext>
    </p:extLst>
  </p:cSld>
  <p:clrMapOvr>
    <a:masterClrMapping/>
  </p:clrMapOvr>
  <p:transition advClick="0" advTm="15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774108"/>
      </p:ext>
    </p:extLst>
  </p:cSld>
  <p:clrMapOvr>
    <a:masterClrMapping/>
  </p:clrMapOvr>
  <p:transition advClick="0" advTm="15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440843"/>
      </p:ext>
    </p:extLst>
  </p:cSld>
  <p:clrMapOvr>
    <a:masterClrMapping/>
  </p:clrMapOvr>
  <p:transition advClick="0" advTm="15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986828"/>
      </p:ext>
    </p:extLst>
  </p:cSld>
  <p:clrMapOvr>
    <a:masterClrMapping/>
  </p:clrMapOvr>
  <p:transition advClick="0" advTm="15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57844"/>
      </p:ext>
    </p:extLst>
  </p:cSld>
  <p:clrMapOvr>
    <a:masterClrMapping/>
  </p:clrMapOvr>
  <p:transition advClick="0" advTm="15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978595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C2495-44D0-4CF2-B0ED-4A85EBD22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263332"/>
      </p:ext>
    </p:extLst>
  </p:cSld>
  <p:clrMapOvr>
    <a:masterClrMapping/>
  </p:clrMapOvr>
  <p:transition advClick="0" advTm="15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0830"/>
      </p:ext>
    </p:extLst>
  </p:cSld>
  <p:clrMapOvr>
    <a:masterClrMapping/>
  </p:clrMapOvr>
  <p:transition advClick="0" advTm="15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552343"/>
      </p:ext>
    </p:extLst>
  </p:cSld>
  <p:clrMapOvr>
    <a:masterClrMapping/>
  </p:clrMapOvr>
  <p:transition advClick="0" advTm="15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1881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1532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287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728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135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9846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6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ACB8A-08C2-4344-A548-846E9A80B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97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3989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6492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934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463A3-ED02-4A26-A54E-FD0C2F77C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743F8-B92F-43F2-AE1E-5271661BC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F5CC2-90EB-4E26-8474-984FBC3CB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7EA42-2D44-45DE-8C1C-21E23ECF2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A6349-8812-4780-A671-5A35B8477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84A46-A017-4E28-8903-0C192E312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2018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2018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91579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2018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119017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Cool Projects at UW’s</a:t>
            </a:r>
            <a:br>
              <a:rPr lang="en-US" dirty="0"/>
            </a:br>
            <a:r>
              <a:rPr lang="en-US" dirty="0"/>
              <a:t>Polar Science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And a job opportunity!</a:t>
            </a:r>
          </a:p>
        </p:txBody>
      </p:sp>
    </p:spTree>
    <p:extLst>
      <p:ext uri="{BB962C8B-B14F-4D97-AF65-F5344CB8AC3E}">
        <p14:creationId xmlns:p14="http://schemas.microsoft.com/office/powerpoint/2010/main" val="33296903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152400"/>
            <a:ext cx="6078382" cy="1154113"/>
          </a:xfrm>
        </p:spPr>
        <p:txBody>
          <a:bodyPr/>
          <a:lstStyle/>
          <a:p>
            <a:pPr eaLnBrk="1" hangingPunct="1"/>
            <a:r>
              <a:rPr lang="en-US" dirty="0"/>
              <a:t>Harry Stern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4125"/>
            <a:ext cx="6078382" cy="473486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98010336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4963"/>
            <a:ext cx="6191250" cy="5793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Routes of the Northwest Passage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438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Greenland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25" y="3734533"/>
            <a:ext cx="173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3344976439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02567"/>
            <a:ext cx="9026055" cy="41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28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066800"/>
            <a:ext cx="7467600" cy="4800600"/>
            <a:chOff x="23591922" y="3307410"/>
            <a:chExt cx="6261431" cy="39444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" t="5749" r="3666" b="7001"/>
            <a:stretch/>
          </p:blipFill>
          <p:spPr>
            <a:xfrm>
              <a:off x="23591922" y="3307410"/>
              <a:ext cx="6261431" cy="39444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090503" y="6396199"/>
              <a:ext cx="1008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June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224659" y="6398543"/>
              <a:ext cx="924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July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377233" y="6402395"/>
              <a:ext cx="906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Aug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509584" y="6402395"/>
              <a:ext cx="1002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Sept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641012" y="6402395"/>
              <a:ext cx="949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Oct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2514600"/>
            <a:ext cx="13312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Percent of route open</a:t>
            </a:r>
          </a:p>
        </p:txBody>
      </p:sp>
    </p:spTree>
    <p:extLst>
      <p:ext uri="{BB962C8B-B14F-4D97-AF65-F5344CB8AC3E}">
        <p14:creationId xmlns:p14="http://schemas.microsoft.com/office/powerpoint/2010/main" val="3326482061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29310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/>
          <a:stretch/>
        </p:blipFill>
        <p:spPr>
          <a:xfrm rot="16200000">
            <a:off x="825395" y="-677092"/>
            <a:ext cx="3029724" cy="4463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5205" y="893064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Bowhead whale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15" y="2639923"/>
            <a:ext cx="128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Alaska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5670" y="2639923"/>
            <a:ext cx="128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8160" y="-4346"/>
            <a:ext cx="178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Greenland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/>
          <a:stretch/>
        </p:blipFill>
        <p:spPr>
          <a:xfrm rot="16200000">
            <a:off x="5360075" y="-667491"/>
            <a:ext cx="3004861" cy="4469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034206" y="1151813"/>
            <a:ext cx="12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Beluga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1614" y="2643489"/>
            <a:ext cx="128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Alaska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8346" y="2639923"/>
            <a:ext cx="128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6668" y="0"/>
            <a:ext cx="178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Greenland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/>
          <a:stretch/>
        </p:blipFill>
        <p:spPr>
          <a:xfrm rot="16200000">
            <a:off x="938287" y="2309885"/>
            <a:ext cx="2799910" cy="4467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914400" y="3200316"/>
            <a:ext cx="178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Greenland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" y="4273006"/>
            <a:ext cx="1431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Narwhal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2169" y="4624088"/>
            <a:ext cx="4274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“Vulnerability of Arctic marine mammals to vessel traffic in the increasingly ice-free Northwest Passage and Northern Sea Route”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submitted to PNAS</a:t>
            </a:r>
          </a:p>
        </p:txBody>
      </p:sp>
    </p:spTree>
    <p:extLst>
      <p:ext uri="{BB962C8B-B14F-4D97-AF65-F5344CB8AC3E}">
        <p14:creationId xmlns:p14="http://schemas.microsoft.com/office/powerpoint/2010/main" val="28315751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movie_hyperwall_sho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3225" y="838200"/>
            <a:ext cx="32575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7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>
          <a:xfrm>
            <a:off x="39735" y="31750"/>
            <a:ext cx="9064530" cy="5868985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Job Opportunity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5240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 Analyst </a:t>
            </a:r>
          </a:p>
          <a:p>
            <a:r>
              <a:rPr lang="en-US" sz="2400" b="1" dirty="0"/>
              <a:t>with GIS experience</a:t>
            </a:r>
          </a:p>
          <a:p>
            <a:endParaRPr lang="en-US" sz="2400" b="1" dirty="0"/>
          </a:p>
          <a:p>
            <a:r>
              <a:rPr lang="en-US" sz="2400" b="1" dirty="0"/>
              <a:t>50% time</a:t>
            </a:r>
          </a:p>
          <a:p>
            <a:r>
              <a:rPr lang="en-US" sz="2400" b="1" dirty="0"/>
              <a:t>with benefits</a:t>
            </a:r>
          </a:p>
        </p:txBody>
      </p:sp>
    </p:spTree>
    <p:extLst>
      <p:ext uri="{BB962C8B-B14F-4D97-AF65-F5344CB8AC3E}">
        <p14:creationId xmlns:p14="http://schemas.microsoft.com/office/powerpoint/2010/main" val="702654943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37" r="35986" b="15013"/>
          <a:stretch/>
        </p:blipFill>
        <p:spPr>
          <a:xfrm>
            <a:off x="47624" y="99275"/>
            <a:ext cx="9048751" cy="5911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85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Bachelor’s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ArcGIS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Python,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Excel, Word, PPT</a:t>
            </a:r>
          </a:p>
        </p:txBody>
      </p:sp>
    </p:spTree>
    <p:extLst>
      <p:ext uri="{BB962C8B-B14F-4D97-AF65-F5344CB8AC3E}">
        <p14:creationId xmlns:p14="http://schemas.microsoft.com/office/powerpoint/2010/main" val="34921584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37220" r="53867" b="26911"/>
          <a:stretch/>
        </p:blipFill>
        <p:spPr>
          <a:xfrm>
            <a:off x="64149" y="76200"/>
            <a:ext cx="9015701" cy="5811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381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Flexible work schedule</a:t>
            </a:r>
          </a:p>
        </p:txBody>
      </p:sp>
    </p:spTree>
    <p:extLst>
      <p:ext uri="{BB962C8B-B14F-4D97-AF65-F5344CB8AC3E}">
        <p14:creationId xmlns:p14="http://schemas.microsoft.com/office/powerpoint/2010/main" val="918085518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505200" cy="1154113"/>
          </a:xfrm>
        </p:spPr>
        <p:txBody>
          <a:bodyPr/>
          <a:lstStyle/>
          <a:p>
            <a:pPr algn="l" eaLnBrk="1" hangingPunct="1"/>
            <a:r>
              <a:rPr lang="en-US" dirty="0"/>
              <a:t>Kristin </a:t>
            </a:r>
            <a:r>
              <a:rPr lang="en-US" dirty="0" err="1"/>
              <a:t>Laidre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56129"/>
            <a:ext cx="3753394" cy="479409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6129"/>
            <a:ext cx="3200400" cy="479538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91964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42313" r="62194" b="38551"/>
          <a:stretch/>
        </p:blipFill>
        <p:spPr>
          <a:xfrm>
            <a:off x="104774" y="76200"/>
            <a:ext cx="8966548" cy="5811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28600"/>
            <a:ext cx="386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Great 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41822182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Time’s Up!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/>
              <a:t>About your speaker:</a:t>
            </a:r>
          </a:p>
          <a:p>
            <a:pPr lvl="1" eaLnBrk="1" hangingPunct="1"/>
            <a:r>
              <a:rPr lang="en-US" sz="2400" b="1" dirty="0"/>
              <a:t>Name: </a:t>
            </a:r>
            <a:r>
              <a:rPr lang="en-US" sz="2400" b="1" dirty="0">
                <a:solidFill>
                  <a:srgbClr val="FFFF00"/>
                </a:solidFill>
              </a:rPr>
              <a:t>Kristin </a:t>
            </a:r>
            <a:r>
              <a:rPr lang="en-US" sz="2400" b="1" dirty="0" err="1">
                <a:solidFill>
                  <a:srgbClr val="FFFF00"/>
                </a:solidFill>
              </a:rPr>
              <a:t>Laidre</a:t>
            </a:r>
            <a:endParaRPr lang="en-US" sz="2400" b="1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b="1" dirty="0"/>
              <a:t>Company: </a:t>
            </a:r>
            <a:r>
              <a:rPr lang="en-US" sz="2400" b="1" dirty="0">
                <a:solidFill>
                  <a:srgbClr val="FFFF00"/>
                </a:solidFill>
              </a:rPr>
              <a:t>Polar Science Center, UW</a:t>
            </a:r>
          </a:p>
          <a:p>
            <a:pPr lvl="1" eaLnBrk="1" hangingPunct="1"/>
            <a:r>
              <a:rPr lang="en-US" sz="2400" b="1" dirty="0"/>
              <a:t>Tel: </a:t>
            </a:r>
            <a:r>
              <a:rPr lang="en-US" sz="2400" b="1" dirty="0">
                <a:solidFill>
                  <a:srgbClr val="FFFF00"/>
                </a:solidFill>
              </a:rPr>
              <a:t>206-616-9030</a:t>
            </a:r>
          </a:p>
          <a:p>
            <a:pPr lvl="1" eaLnBrk="1" hangingPunct="1"/>
            <a:r>
              <a:rPr lang="en-US" sz="2400" b="1" dirty="0"/>
              <a:t>Email: </a:t>
            </a:r>
            <a:r>
              <a:rPr lang="en-US" sz="2400" b="1" dirty="0">
                <a:solidFill>
                  <a:srgbClr val="FFFF00"/>
                </a:solidFill>
              </a:rPr>
              <a:t>klaidre@uw.edu</a:t>
            </a:r>
          </a:p>
          <a:p>
            <a:pPr lvl="1" eaLnBrk="1" hangingPunct="1"/>
            <a:r>
              <a:rPr lang="en-US" sz="2400" b="1" dirty="0"/>
              <a:t>Social Media: </a:t>
            </a:r>
            <a:r>
              <a:rPr lang="en-US" sz="2400" b="1" dirty="0">
                <a:solidFill>
                  <a:srgbClr val="FFFF00"/>
                </a:solidFill>
              </a:rPr>
              <a:t>Twitter – @</a:t>
            </a:r>
            <a:r>
              <a:rPr lang="en-US" sz="2400" b="1" dirty="0" err="1">
                <a:solidFill>
                  <a:srgbClr val="FFFF00"/>
                </a:solidFill>
              </a:rPr>
              <a:t>KristinLaidre</a:t>
            </a:r>
            <a:endParaRPr lang="en-US" sz="2400" b="1" dirty="0">
              <a:solidFill>
                <a:srgbClr val="FFFF00"/>
              </a:solidFill>
            </a:endParaRPr>
          </a:p>
          <a:p>
            <a:pPr lvl="1"/>
            <a:r>
              <a:rPr lang="en-US" sz="2400" b="1" dirty="0"/>
              <a:t>Quick bio: </a:t>
            </a:r>
            <a:r>
              <a:rPr lang="en-US" sz="2400" b="1" dirty="0">
                <a:solidFill>
                  <a:srgbClr val="FFFF00"/>
                </a:solidFill>
              </a:rPr>
              <a:t>Marine biologist https://staff.washington.edu/klaidre/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5603" name="Picture 12" descr="stopwatc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9506">
            <a:off x="5791200" y="-1447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2699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1" r="15833"/>
          <a:stretch/>
        </p:blipFill>
        <p:spPr>
          <a:xfrm>
            <a:off x="36833" y="2895600"/>
            <a:ext cx="9107167" cy="315594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52400"/>
            <a:ext cx="4953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0706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257800" y="3990626"/>
            <a:ext cx="34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2009-2013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satellite tagging sites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139 bears</a:t>
            </a:r>
          </a:p>
        </p:txBody>
      </p:sp>
      <p:pic>
        <p:nvPicPr>
          <p:cNvPr id="13" name="Picture 3" descr="Grl_topo_KMS"/>
          <p:cNvPicPr>
            <a:picLocks noChangeAspect="1" noChangeArrowheads="1"/>
          </p:cNvPicPr>
          <p:nvPr/>
        </p:nvPicPr>
        <p:blipFill>
          <a:blip r:embed="rId2" cstate="print"/>
          <a:srcRect t="-1987" r="-3421"/>
          <a:stretch>
            <a:fillRect/>
          </a:stretch>
        </p:blipFill>
        <p:spPr bwMode="auto">
          <a:xfrm>
            <a:off x="6300788" y="406400"/>
            <a:ext cx="187166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6084888" y="1217613"/>
            <a:ext cx="790575" cy="1223962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C:\Users\Erbo\Desktop\New folder\2009 to 2012 tagging locations.jpg"/>
          <p:cNvPicPr>
            <a:picLocks noChangeAspect="1" noChangeArrowheads="1"/>
          </p:cNvPicPr>
          <p:nvPr/>
        </p:nvPicPr>
        <p:blipFill rotWithShape="1">
          <a:blip r:embed="rId3" cstate="print"/>
          <a:srcRect l="3129" t="5251" r="1584" b="6903"/>
          <a:stretch/>
        </p:blipFill>
        <p:spPr bwMode="auto">
          <a:xfrm>
            <a:off x="114300" y="77459"/>
            <a:ext cx="4914900" cy="58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96557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All 2000s tracks with license area.jpg"/>
          <p:cNvPicPr>
            <a:picLocks noChangeAspect="1"/>
          </p:cNvPicPr>
          <p:nvPr/>
        </p:nvPicPr>
        <p:blipFill rotWithShape="1">
          <a:blip r:embed="rId2" cstate="print"/>
          <a:srcRect l="11176" t="7778" r="11176" b="7778"/>
          <a:stretch/>
        </p:blipFill>
        <p:spPr>
          <a:xfrm>
            <a:off x="304800" y="178592"/>
            <a:ext cx="4114800" cy="5791200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953000" y="1524000"/>
            <a:ext cx="350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2009-2013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Tracks</a:t>
            </a:r>
            <a:r>
              <a:rPr kumimoji="0" lang="da-DK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 female bears</a:t>
            </a:r>
          </a:p>
        </p:txBody>
      </p:sp>
    </p:spTree>
    <p:extLst>
      <p:ext uri="{BB962C8B-B14F-4D97-AF65-F5344CB8AC3E}">
        <p14:creationId xmlns:p14="http://schemas.microsoft.com/office/powerpoint/2010/main" val="32694505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199" y="152400"/>
            <a:ext cx="898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easonal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Range</a:t>
            </a:r>
          </a:p>
        </p:txBody>
      </p:sp>
      <p:pic>
        <p:nvPicPr>
          <p:cNvPr id="10" name="Picture 9" descr="KDE BB 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95400"/>
            <a:ext cx="3048000" cy="4216699"/>
          </a:xfrm>
          <a:prstGeom prst="rect">
            <a:avLst/>
          </a:prstGeom>
        </p:spPr>
      </p:pic>
      <p:pic>
        <p:nvPicPr>
          <p:cNvPr id="11" name="Picture 10" descr="KDE BB w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304781"/>
            <a:ext cx="3048000" cy="4197937"/>
          </a:xfrm>
          <a:prstGeom prst="rect">
            <a:avLst/>
          </a:prstGeom>
        </p:spPr>
      </p:pic>
      <p:pic>
        <p:nvPicPr>
          <p:cNvPr id="12" name="Picture 11" descr="KDE BB w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269" y="1295400"/>
            <a:ext cx="3039062" cy="42166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990600"/>
            <a:ext cx="18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Winter (Nov-Feb)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990600"/>
            <a:ext cx="20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Spring (March-July)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990600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Summer (Aug-Oct)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562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13% reduction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556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30% reduction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5562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70% reduction</a:t>
            </a:r>
          </a:p>
        </p:txBody>
      </p:sp>
    </p:spTree>
    <p:extLst>
      <p:ext uri="{BB962C8B-B14F-4D97-AF65-F5344CB8AC3E}">
        <p14:creationId xmlns:p14="http://schemas.microsoft.com/office/powerpoint/2010/main" val="4024097681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Zoom glacier mosaic with no bears.jpg"/>
          <p:cNvPicPr>
            <a:picLocks noChangeAspect="1"/>
          </p:cNvPicPr>
          <p:nvPr/>
        </p:nvPicPr>
        <p:blipFill rotWithShape="1">
          <a:blip r:embed="rId2" cstate="print"/>
          <a:srcRect l="10065" t="7778" r="10849" b="7778"/>
          <a:stretch/>
        </p:blipFill>
        <p:spPr>
          <a:xfrm>
            <a:off x="304800" y="137714"/>
            <a:ext cx="4191000" cy="5791200"/>
          </a:xfrm>
          <a:prstGeom prst="rect">
            <a:avLst/>
          </a:prstGeom>
        </p:spPr>
      </p:pic>
      <p:pic>
        <p:nvPicPr>
          <p:cNvPr id="9" name="Picture 2" descr="G:\photos\work\Melville Bay Summer Bears 2012\IMG_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0818"/>
            <a:ext cx="3776661" cy="566499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002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Melville Bay</a:t>
            </a:r>
          </a:p>
        </p:txBody>
      </p:sp>
    </p:spTree>
    <p:extLst>
      <p:ext uri="{BB962C8B-B14F-4D97-AF65-F5344CB8AC3E}">
        <p14:creationId xmlns:p14="http://schemas.microsoft.com/office/powerpoint/2010/main" val="2585722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Zoom glacier mosaic with no bears.jpg"/>
          <p:cNvPicPr>
            <a:picLocks noChangeAspect="1"/>
          </p:cNvPicPr>
          <p:nvPr/>
        </p:nvPicPr>
        <p:blipFill rotWithShape="1">
          <a:blip r:embed="rId2" cstate="print"/>
          <a:srcRect l="10065" t="7778" r="10849" b="7778"/>
          <a:stretch/>
        </p:blipFill>
        <p:spPr>
          <a:xfrm>
            <a:off x="381000" y="150017"/>
            <a:ext cx="4191000" cy="5791200"/>
          </a:xfrm>
          <a:prstGeom prst="rect">
            <a:avLst/>
          </a:prstGeom>
        </p:spPr>
      </p:pic>
      <p:pic>
        <p:nvPicPr>
          <p:cNvPr id="9" name="Picture 2" descr="G:\photos\work\Melville Bay Summer Bears 2012\Oystein photos\DSC_9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359815" cy="28956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90600" y="3124200"/>
            <a:ext cx="13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Melville Bay</a:t>
            </a:r>
          </a:p>
        </p:txBody>
      </p:sp>
    </p:spTree>
    <p:extLst>
      <p:ext uri="{BB962C8B-B14F-4D97-AF65-F5344CB8AC3E}">
        <p14:creationId xmlns:p14="http://schemas.microsoft.com/office/powerpoint/2010/main" val="720302885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3342"/>
            <a:ext cx="8780978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529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183</Words>
  <Application>Microsoft Macintosh PowerPoint</Application>
  <PresentationFormat>On-screen Show (4:3)</PresentationFormat>
  <Paragraphs>63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Encode Sans Normal</vt:lpstr>
      <vt:lpstr>Times New Roman</vt:lpstr>
      <vt:lpstr>1_Default Design</vt:lpstr>
      <vt:lpstr>2_Default Design</vt:lpstr>
      <vt:lpstr>Office Theme</vt:lpstr>
      <vt:lpstr>Cool Projects at UW’s Polar Science Center</vt:lpstr>
      <vt:lpstr>Kristin Laidre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Harry Stern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Opportunity</vt:lpstr>
      <vt:lpstr>PowerPoint Presentation</vt:lpstr>
      <vt:lpstr>PowerPoint Presentation</vt:lpstr>
      <vt:lpstr>PowerPoint Presentation</vt:lpstr>
      <vt:lpstr>Time’s Up!</vt:lpstr>
    </vt:vector>
  </TitlesOfParts>
  <Company>RR Donnelley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Elizabeth H. Bedford</cp:lastModifiedBy>
  <cp:revision>102</cp:revision>
  <dcterms:created xsi:type="dcterms:W3CDTF">2010-02-23T00:58:46Z</dcterms:created>
  <dcterms:modified xsi:type="dcterms:W3CDTF">2019-05-21T23:05:03Z</dcterms:modified>
</cp:coreProperties>
</file>