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3"/>
  </p:notesMasterIdLst>
  <p:sldIdLst>
    <p:sldId id="326" r:id="rId2"/>
    <p:sldId id="327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56" autoAdjust="0"/>
    <p:restoredTop sz="94660"/>
  </p:normalViewPr>
  <p:slideViewPr>
    <p:cSldViewPr>
      <p:cViewPr varScale="1">
        <p:scale>
          <a:sx n="107" d="100"/>
          <a:sy n="107" d="100"/>
        </p:scale>
        <p:origin x="7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9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CA4D3-5603-4E7F-A7BB-26C226AEC5C3}" type="datetimeFigureOut">
              <a:rPr lang="en-US" smtClean="0"/>
              <a:t>5/29/19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D89D9-AB52-4193-919F-9761E2DE2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3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9D9-AB52-4193-919F-9761E2DE2F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7467600" cy="1752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124200"/>
            <a:ext cx="7467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090587"/>
      </p:ext>
    </p:extLst>
  </p:cSld>
  <p:clrMapOvr>
    <a:masterClrMapping/>
  </p:clrMapOvr>
  <p:transition advClick="0" advTm="1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7738156"/>
      </p:ext>
    </p:extLst>
  </p:cSld>
  <p:clrMapOvr>
    <a:masterClrMapping/>
  </p:clrMapOvr>
  <p:transition advClick="0" advTm="1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152400"/>
            <a:ext cx="18478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52400"/>
            <a:ext cx="53911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6631362"/>
      </p:ext>
    </p:extLst>
  </p:cSld>
  <p:clrMapOvr>
    <a:masterClrMapping/>
  </p:clrMapOvr>
  <p:transition advClick="0" advTm="1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6782852"/>
      </p:ext>
    </p:extLst>
  </p:cSld>
  <p:clrMapOvr>
    <a:masterClrMapping/>
  </p:clrMapOvr>
  <p:transition advClick="0" advTm="1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496704"/>
      </p:ext>
    </p:extLst>
  </p:cSld>
  <p:clrMapOvr>
    <a:masterClrMapping/>
  </p:clrMapOvr>
  <p:transition advClick="0" advTm="1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917234"/>
      </p:ext>
    </p:extLst>
  </p:cSld>
  <p:clrMapOvr>
    <a:masterClrMapping/>
  </p:clrMapOvr>
  <p:transition advClick="0" advTm="1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4613410"/>
      </p:ext>
    </p:extLst>
  </p:cSld>
  <p:clrMapOvr>
    <a:masterClrMapping/>
  </p:clrMapOvr>
  <p:transition advClick="0" advTm="1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2803329"/>
      </p:ext>
    </p:extLst>
  </p:cSld>
  <p:clrMapOvr>
    <a:masterClrMapping/>
  </p:clrMapOvr>
  <p:transition advClick="0" advTm="1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252235"/>
      </p:ext>
    </p:extLst>
  </p:cSld>
  <p:clrMapOvr>
    <a:masterClrMapping/>
  </p:clrMapOvr>
  <p:transition advClick="0" advTm="1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6525394"/>
      </p:ext>
    </p:extLst>
  </p:cSld>
  <p:clrMapOvr>
    <a:masterClrMapping/>
  </p:clrMapOvr>
  <p:transition advClick="0" advTm="1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3352853"/>
      </p:ext>
    </p:extLst>
  </p:cSld>
  <p:clrMapOvr>
    <a:masterClrMapping/>
  </p:clrMapOvr>
  <p:transition advClick="0" advTm="1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2017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advClick="0" advTm="15000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96325" cy="53244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80063864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 Hackweek 2016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159488" y="1162701"/>
            <a:ext cx="8382000" cy="1981200"/>
          </a:xfrm>
        </p:spPr>
        <p:txBody>
          <a:bodyPr/>
          <a:lstStyle/>
          <a:p>
            <a:pPr eaLnBrk="1" hangingPunct="1"/>
            <a:r>
              <a:rPr lang="en-US" sz="2800"/>
              <a:t>50 participants</a:t>
            </a:r>
          </a:p>
          <a:p>
            <a:pPr eaLnBrk="1" hangingPunct="1"/>
            <a:r>
              <a:rPr lang="en-US" sz="2800"/>
              <a:t>10 instructors</a:t>
            </a:r>
          </a:p>
          <a:p>
            <a:pPr eaLnBrk="1" hangingPunct="1"/>
            <a:r>
              <a:rPr lang="en-US" sz="2800"/>
              <a:t>industry/academia/governement</a:t>
            </a:r>
          </a:p>
          <a:p>
            <a:pPr marL="0" indent="0" eaLnBrk="1" hangingPunct="1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2819400"/>
            <a:ext cx="5305425" cy="2969703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806260"/>
      </p:ext>
    </p:extLst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3276600" cy="1154113"/>
          </a:xfrm>
        </p:spPr>
        <p:txBody>
          <a:bodyPr/>
          <a:lstStyle/>
          <a:p>
            <a:pPr algn="l" eaLnBrk="1" hangingPunct="1"/>
            <a:r>
              <a:rPr lang="en-US"/>
              <a:t>Introductory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173042"/>
            <a:ext cx="4886325" cy="1390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059" y="1408243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Docker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803766"/>
            <a:ext cx="2857500" cy="733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5552" y="2908869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Anaconda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3820871"/>
            <a:ext cx="3187765" cy="20846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691" y="4229045"/>
            <a:ext cx="14430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Git and </a:t>
            </a:r>
          </a:p>
          <a:p>
            <a:r>
              <a:rPr lang="en-US" sz="2800">
                <a:solidFill>
                  <a:schemeClr val="bg1"/>
                </a:solidFill>
              </a:rPr>
              <a:t>Github</a:t>
            </a:r>
          </a:p>
        </p:txBody>
      </p:sp>
    </p:spTree>
    <p:extLst>
      <p:ext uri="{BB962C8B-B14F-4D97-AF65-F5344CB8AC3E}">
        <p14:creationId xmlns:p14="http://schemas.microsoft.com/office/powerpoint/2010/main" val="917566528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Vector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457450"/>
            <a:ext cx="6336352" cy="328099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3409" y="3733800"/>
            <a:ext cx="208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GeoPandas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191383"/>
            <a:ext cx="4604224" cy="1134612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53409" y="1249670"/>
            <a:ext cx="17652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geometry</a:t>
            </a:r>
          </a:p>
          <a:p>
            <a:r>
              <a:rPr lang="en-US" sz="2800">
                <a:solidFill>
                  <a:schemeClr val="bg1"/>
                </a:solidFill>
              </a:rPr>
              <a:t>standards</a:t>
            </a:r>
          </a:p>
        </p:txBody>
      </p:sp>
    </p:spTree>
    <p:extLst>
      <p:ext uri="{BB962C8B-B14F-4D97-AF65-F5344CB8AC3E}">
        <p14:creationId xmlns:p14="http://schemas.microsoft.com/office/powerpoint/2010/main" val="218693631"/>
      </p:ext>
    </p:extLst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Raster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741861"/>
            <a:ext cx="4101135" cy="48675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80561"/>
            <a:ext cx="2238375" cy="22288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026" name="Picture 2" descr="Image result for gdal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1655763" cy="182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957445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Multi-dimensional arrays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35176"/>
            <a:ext cx="8534400" cy="273378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86070" y="1495319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xarray</a:t>
            </a:r>
          </a:p>
        </p:txBody>
      </p:sp>
    </p:spTree>
    <p:extLst>
      <p:ext uri="{BB962C8B-B14F-4D97-AF65-F5344CB8AC3E}">
        <p14:creationId xmlns:p14="http://schemas.microsoft.com/office/powerpoint/2010/main" val="427943008"/>
      </p:ext>
    </p:extLst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Google Earth Engine</a:t>
            </a:r>
          </a:p>
        </p:txBody>
      </p:sp>
      <p:pic>
        <p:nvPicPr>
          <p:cNvPr id="4098" name="Picture 2" descr="https://lh3.googleusercontent.com/6ugwXYc1gJq-QYkAvlw2mKtAZkE8Z2EcWNonL3jVbROzsYrUkWjZOta_KNcEsnOz62eSDsdvVEqjdtLDyzsVyZZ6mnw4m5U-C9PBo6jPlLvsLdCkFVi6VmZaq7cIZh0u-5PB5SVHvI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2232"/>
            <a:ext cx="7315200" cy="406568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s://lh4.googleusercontent.com/7OQxQlnnmVGR9BOkurwfPrhTL6Fw-lOqb0Fw2dDQLmD9cwC8QCWMWSuBekePCXNNfFYCqSbtz749UmVhsdFaew51ERO3DtPisgDMfDSAoNOm3PAXyIwhyZR2fITeHNzZvdF-naUU4G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142243"/>
            <a:ext cx="1814475" cy="18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96516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Cloud Computing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362075"/>
            <a:ext cx="8877300" cy="41338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461912"/>
      </p:ext>
    </p:extLst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Visualization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066800"/>
            <a:ext cx="4563660" cy="460533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66800" y="1828800"/>
            <a:ext cx="17251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matplotlib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</a:rPr>
              <a:t>cartopy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</a:rPr>
              <a:t>cesium</a:t>
            </a:r>
          </a:p>
        </p:txBody>
      </p:sp>
    </p:spTree>
    <p:extLst>
      <p:ext uri="{BB962C8B-B14F-4D97-AF65-F5344CB8AC3E}">
        <p14:creationId xmlns:p14="http://schemas.microsoft.com/office/powerpoint/2010/main" val="960703395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Projects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318" y="83035"/>
            <a:ext cx="5012941" cy="588675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77" y="1181283"/>
            <a:ext cx="3222413" cy="2236478"/>
          </a:xfrm>
          <a:prstGeom prst="rect">
            <a:avLst/>
          </a:prstGeom>
          <a:ln>
            <a:solidFill>
              <a:schemeClr val="dk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99" y="3562586"/>
            <a:ext cx="2517026" cy="237702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40204"/>
      </p:ext>
    </p:extLst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Projects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318" y="83035"/>
            <a:ext cx="5012941" cy="588675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77" y="1181283"/>
            <a:ext cx="3222413" cy="2236478"/>
          </a:xfrm>
          <a:prstGeom prst="rect">
            <a:avLst/>
          </a:prstGeom>
          <a:ln>
            <a:solidFill>
              <a:schemeClr val="dk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99" y="3562586"/>
            <a:ext cx="2517026" cy="237702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453426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Geospatial datasets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701893"/>
            <a:ext cx="4356124" cy="270397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73" y="1943823"/>
            <a:ext cx="4391560" cy="2220118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829375"/>
      </p:ext>
    </p:extLst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8122"/>
            <a:ext cx="6974958" cy="427053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7200" y="4645220"/>
            <a:ext cx="883920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 ker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https://geohackweek.github.io/ghw2017</a:t>
            </a:r>
          </a:p>
        </p:txBody>
      </p:sp>
    </p:spTree>
    <p:extLst>
      <p:ext uri="{BB962C8B-B14F-4D97-AF65-F5344CB8AC3E}">
        <p14:creationId xmlns:p14="http://schemas.microsoft.com/office/powerpoint/2010/main" val="945101708"/>
      </p:ext>
    </p:extLst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12" descr="stopwatch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89506">
            <a:off x="6139770" y="-1305331"/>
            <a:ext cx="4994457" cy="499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39" y="4988368"/>
            <a:ext cx="4692563" cy="46072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96" y="4596638"/>
            <a:ext cx="4120665" cy="115642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6" y="3505200"/>
            <a:ext cx="31623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21" y="3592345"/>
            <a:ext cx="2190750" cy="8572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2400" y="2289251"/>
            <a:ext cx="2757848" cy="1063549"/>
            <a:chOff x="7158605" y="4858777"/>
            <a:chExt cx="2585710" cy="8965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8605" y="5214142"/>
              <a:ext cx="292785" cy="202253"/>
            </a:xfrm>
            <a:prstGeom prst="rect">
              <a:avLst/>
            </a:prstGeom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7512901" y="5120871"/>
              <a:ext cx="1491225" cy="3891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14350"/>
              <a:r>
                <a:rPr lang="en-US" sz="2400" kern="0" dirty="0">
                  <a:solidFill>
                    <a:schemeClr val="bg1"/>
                  </a:solidFill>
                  <a:latin typeface="Calibri"/>
                </a:rPr>
                <a:t>@aaarendt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513640" y="4858777"/>
              <a:ext cx="2230675" cy="3891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14350"/>
              <a:r>
                <a:rPr lang="en-US" sz="2400" kern="0" dirty="0">
                  <a:solidFill>
                    <a:schemeClr val="bg1"/>
                  </a:solidFill>
                  <a:latin typeface="Calibri"/>
                </a:rPr>
                <a:t>arendta@uw.edu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93251" y="4926758"/>
              <a:ext cx="251958" cy="201818"/>
            </a:xfrm>
            <a:prstGeom prst="rect">
              <a:avLst/>
            </a:prstGeom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39813" y="5474282"/>
              <a:ext cx="205396" cy="186316"/>
            </a:xfrm>
            <a:prstGeom prst="rect">
              <a:avLst/>
            </a:prstGeom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7550147" y="5366163"/>
              <a:ext cx="1232718" cy="3891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14350"/>
              <a:r>
                <a:rPr lang="en-US" sz="2400" kern="0" dirty="0" err="1">
                  <a:solidFill>
                    <a:schemeClr val="bg1"/>
                  </a:solidFill>
                  <a:latin typeface="Calibri"/>
                </a:rPr>
                <a:t>aaarendt</a:t>
              </a:r>
              <a:endParaRPr lang="en-US" sz="2400" kern="0" dirty="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7" y="-39191"/>
            <a:ext cx="8839200" cy="1154113"/>
          </a:xfrm>
        </p:spPr>
        <p:txBody>
          <a:bodyPr/>
          <a:lstStyle/>
          <a:p>
            <a:pPr algn="l"/>
            <a:br>
              <a:rPr lang="en-US" sz="3200" b="1"/>
            </a:br>
            <a:br>
              <a:rPr lang="en-US" sz="3200" b="1"/>
            </a:br>
            <a:r>
              <a:rPr lang="en-US" sz="3200" b="1"/>
              <a:t>Anthony Arendt, eScience Institute</a:t>
            </a:r>
            <a:br>
              <a:rPr lang="en-US" b="1"/>
            </a:br>
            <a:endParaRPr lang="en-US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32267" y="1203310"/>
            <a:ext cx="6495361" cy="8643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 ker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https://geohackweek.github.io/ghw2017</a:t>
            </a:r>
          </a:p>
        </p:txBody>
      </p:sp>
    </p:spTree>
    <p:extLst>
      <p:ext uri="{BB962C8B-B14F-4D97-AF65-F5344CB8AC3E}">
        <p14:creationId xmlns:p14="http://schemas.microsoft.com/office/powerpoint/2010/main" val="2863119022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Field Data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25484"/>
            <a:ext cx="3803838" cy="378776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124200"/>
            <a:ext cx="3095625" cy="26860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4" y="1279310"/>
            <a:ext cx="2795534" cy="2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527775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1" descr="hel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09" y="1604357"/>
            <a:ext cx="2482623" cy="16546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rtist's concept of Gravity Recovery and Climate Experi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4" y="3381919"/>
            <a:ext cx="2115732" cy="14291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work\Administrative\jobApps\OSU\lumpy_earth_spi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21" y="3794751"/>
            <a:ext cx="1229060" cy="122906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aser Imagi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0931"/>
            <a:ext cx="1617706" cy="1574569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4075" b="5778"/>
          <a:stretch/>
        </p:blipFill>
        <p:spPr>
          <a:xfrm>
            <a:off x="6069349" y="1582057"/>
            <a:ext cx="2787349" cy="3441754"/>
          </a:xfrm>
          <a:prstGeom prst="rect">
            <a:avLst/>
          </a:prstGeom>
          <a:ln>
            <a:solidFill>
              <a:schemeClr val="dk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5973" y="3645740"/>
            <a:ext cx="1486580" cy="152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Remote Sensing Data</a:t>
            </a:r>
          </a:p>
        </p:txBody>
      </p:sp>
    </p:spTree>
    <p:extLst>
      <p:ext uri="{BB962C8B-B14F-4D97-AF65-F5344CB8AC3E}">
        <p14:creationId xmlns:p14="http://schemas.microsoft.com/office/powerpoint/2010/main" val="1627152706"/>
      </p:ext>
    </p:extLst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Commercial GIS Tools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00200"/>
            <a:ext cx="5709356" cy="3211513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2362200" cy="3363913"/>
          </a:xfrm>
        </p:spPr>
        <p:txBody>
          <a:bodyPr/>
          <a:lstStyle/>
          <a:p>
            <a:pPr eaLnBrk="1" hangingPunct="1"/>
            <a:r>
              <a:rPr lang="en-US" sz="2400"/>
              <a:t>difficulty handling large datasets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not optimized for rasters</a:t>
            </a:r>
          </a:p>
        </p:txBody>
      </p:sp>
    </p:spTree>
    <p:extLst>
      <p:ext uri="{BB962C8B-B14F-4D97-AF65-F5344CB8AC3E}">
        <p14:creationId xmlns:p14="http://schemas.microsoft.com/office/powerpoint/2010/main" val="3760029722"/>
      </p:ext>
    </p:extLst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Geospatial Education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839200" cy="4572000"/>
          </a:xfrm>
        </p:spPr>
        <p:txBody>
          <a:bodyPr/>
          <a:lstStyle/>
          <a:p>
            <a:pPr eaLnBrk="1" hangingPunct="1"/>
            <a:r>
              <a:rPr lang="en-US"/>
              <a:t>tends to be scattered across multiple departments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subject to discipline bias</a:t>
            </a:r>
          </a:p>
          <a:p>
            <a:pPr eaLnBrk="1" hangingPunct="1"/>
            <a:endParaRPr lang="en-US"/>
          </a:p>
          <a:p>
            <a:pPr marL="0" indent="0" eaLnBrk="1" hangingPunct="1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5799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Geospatial Education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839200" cy="4572000"/>
          </a:xfrm>
        </p:spPr>
        <p:txBody>
          <a:bodyPr/>
          <a:lstStyle/>
          <a:p>
            <a:pPr eaLnBrk="1" hangingPunct="1"/>
            <a:r>
              <a:rPr lang="en-US"/>
              <a:t>limited training on open source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difficult to keep up with all the new tools</a:t>
            </a:r>
          </a:p>
          <a:p>
            <a:pPr marL="0" indent="0" eaLnBrk="1" hangingPunct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629392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Hackweeks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839200" cy="4572000"/>
          </a:xfrm>
        </p:spPr>
        <p:txBody>
          <a:bodyPr/>
          <a:lstStyle/>
          <a:p>
            <a:pPr eaLnBrk="1" hangingPunct="1"/>
            <a:r>
              <a:rPr lang="en-US"/>
              <a:t>time-bounded, collaborative events</a:t>
            </a:r>
          </a:p>
          <a:p>
            <a:pPr eaLnBrk="1" hangingPunct="1"/>
            <a:r>
              <a:rPr lang="en-US"/>
              <a:t>hands-on training</a:t>
            </a:r>
          </a:p>
          <a:p>
            <a:pPr eaLnBrk="1" hangingPunct="1"/>
            <a:r>
              <a:rPr lang="en-US"/>
              <a:t>community building</a:t>
            </a:r>
          </a:p>
          <a:p>
            <a:pPr eaLnBrk="1" hangingPunct="1"/>
            <a:r>
              <a:rPr lang="en-US"/>
              <a:t>software development</a:t>
            </a:r>
          </a:p>
          <a:p>
            <a:pPr eaLnBrk="1" hangingPunct="1"/>
            <a:r>
              <a:rPr lang="en-US"/>
              <a:t>networking opportunities</a:t>
            </a:r>
          </a:p>
          <a:p>
            <a:pPr marL="0" indent="0" eaLnBrk="1" hangingPunct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39519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54113"/>
          </a:xfrm>
        </p:spPr>
        <p:txBody>
          <a:bodyPr/>
          <a:lstStyle/>
          <a:p>
            <a:pPr algn="l" eaLnBrk="1" hangingPunct="1"/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Hackweeks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79932"/>
            <a:ext cx="5867400" cy="451338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740404"/>
      </p:ext>
    </p:extLst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</TotalTime>
  <Words>126</Words>
  <Application>Microsoft Macintosh PowerPoint</Application>
  <PresentationFormat>On-screen Show (4:3)</PresentationFormat>
  <Paragraphs>55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Encode Sans Normal</vt:lpstr>
      <vt:lpstr>1_Default Design</vt:lpstr>
      <vt:lpstr>PowerPoint Presentation</vt:lpstr>
      <vt:lpstr>Geospatial datasets</vt:lpstr>
      <vt:lpstr>Field Data</vt:lpstr>
      <vt:lpstr>Remote Sensing Data</vt:lpstr>
      <vt:lpstr>Commercial GIS Tools</vt:lpstr>
      <vt:lpstr>Geospatial Education</vt:lpstr>
      <vt:lpstr>Geospatial Education</vt:lpstr>
      <vt:lpstr>Hackweeks</vt:lpstr>
      <vt:lpstr>Hackweeks</vt:lpstr>
      <vt:lpstr>Geo Hackweek 2016</vt:lpstr>
      <vt:lpstr>Introductory</vt:lpstr>
      <vt:lpstr>Vector Data</vt:lpstr>
      <vt:lpstr>Raster</vt:lpstr>
      <vt:lpstr>Multi-dimensional arrays</vt:lpstr>
      <vt:lpstr>Google Earth Engine</vt:lpstr>
      <vt:lpstr>Cloud Computing</vt:lpstr>
      <vt:lpstr>Visualization</vt:lpstr>
      <vt:lpstr>Projects</vt:lpstr>
      <vt:lpstr>Projects</vt:lpstr>
      <vt:lpstr>PowerPoint Presentation</vt:lpstr>
      <vt:lpstr>  Anthony Arendt, eScience Institute </vt:lpstr>
    </vt:vector>
  </TitlesOfParts>
  <Company>RR Donnelley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 Donnelley</dc:creator>
  <cp:lastModifiedBy>Elizabeth H. Bedford</cp:lastModifiedBy>
  <cp:revision>36</cp:revision>
  <dcterms:created xsi:type="dcterms:W3CDTF">2010-02-23T00:58:46Z</dcterms:created>
  <dcterms:modified xsi:type="dcterms:W3CDTF">2019-05-29T23:39:18Z</dcterms:modified>
</cp:coreProperties>
</file>