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ormorant Garamond" panose="020B0604020202020204" charset="0"/>
      <p:regular r:id="rId11"/>
    </p:embeddedFont>
    <p:embeddedFont>
      <p:font typeface="Cormorant Garamond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5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TTRPGs are seeing a renaissance with the popularity of YouTube gaming shows such as Dimension 20 and Critical Role. Live sessions at conventions draw crowds in the hundreds (some even sell out stadiums). </a:t>
            </a:r>
          </a:p>
          <a:p>
            <a:endParaRPr lang="en-US"/>
          </a:p>
          <a:p>
            <a:r>
              <a:rPr lang="en-US"/>
              <a:t>D&amp;D-based video game Baldurs Gate 3 won game of the year in 2023.</a:t>
            </a:r>
          </a:p>
          <a:p>
            <a:endParaRPr lang="en-US"/>
          </a:p>
          <a:p>
            <a:r>
              <a:rPr lang="en-US"/>
              <a:t>Table-top gaming provides robust connection both in person and through online platforms such as D&amp;D Beyond, Roll20, and Foundry.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Especially following the pandemic, personal exploration and interpersonal relationships are skills that students need to proactively develop. There are also community ties that need to be rebuilt. </a:t>
            </a:r>
          </a:p>
          <a:p>
            <a:r>
              <a:rPr lang="en-US"/>
              <a:t>TTRPGs bring interested students into a group where they can develop relationships within based on their character's traits and their own personality. They teach creativity, problem-solving, and interpersonal skills as students navigate their feelings in-world and around the table.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TTRPGs provide an opportunity for libraries to strengthen community ties through gaming engagement. </a:t>
            </a:r>
          </a:p>
          <a:p>
            <a:r>
              <a:rPr lang="en-US"/>
              <a:t>It helps to have a librarian who can run a game, but not essential if a student, staff member, or faculty member is willing to step in to GM. </a:t>
            </a:r>
          </a:p>
          <a:p>
            <a:r>
              <a:rPr lang="en-US"/>
              <a:t>Hosting TTRPG events, like any library engagement activity, bring students in. But it is particularly good at keeping them coming back!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36673" y="6671470"/>
            <a:ext cx="17125314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0"/>
              </a:lnSpc>
            </a:pPr>
            <a:r>
              <a:rPr lang="en-US" sz="12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Wellness in the Dungeon: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2687" y="8662195"/>
            <a:ext cx="16322627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41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How Table-Top Role-Playing Games Build Community Wellness on Campus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920536" y="328638"/>
            <a:ext cx="4141451" cy="7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76"/>
              </a:lnSpc>
            </a:pPr>
            <a:r>
              <a:rPr lang="en-US" sz="2676">
                <a:solidFill>
                  <a:srgbClr val="FFFFF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Heather Page, MLIS</a:t>
            </a:r>
          </a:p>
          <a:p>
            <a:pPr algn="r">
              <a:lnSpc>
                <a:spcPts val="2676"/>
              </a:lnSpc>
            </a:pPr>
            <a:r>
              <a:rPr lang="en-US" sz="2676">
                <a:solidFill>
                  <a:srgbClr val="FFFFF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Penn State Universtiy Libraries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96512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32538A">
                <a:alpha val="7764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64053" y="2693056"/>
            <a:ext cx="12728250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Libraries, Gaming, and Wellness: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4053" y="4328436"/>
            <a:ext cx="14759894" cy="306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TTRPG Renaissance</a:t>
            </a:r>
          </a:p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Excellent in-person experience </a:t>
            </a:r>
          </a:p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Numerous virtual support sites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28052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A5ACB2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64053" y="2693056"/>
            <a:ext cx="11836502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Tabletop Role-Playing Games: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4053" y="4328436"/>
            <a:ext cx="14759894" cy="306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Problem-solving</a:t>
            </a:r>
          </a:p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Creativity</a:t>
            </a:r>
          </a:p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Math rocks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00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883B2B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27698" y="2420220"/>
            <a:ext cx="11734423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Creating Your Character: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27698" y="3722771"/>
            <a:ext cx="14632604" cy="401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Pandemic effect on relationships and mental health.</a:t>
            </a:r>
          </a:p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TTRPGs help build interpersonal, personal, and community relationships.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43976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0595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908F8A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6211804" y="2246008"/>
            <a:ext cx="0" cy="5749484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12074637" y="2268758"/>
            <a:ext cx="0" cy="5749484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03790" y="4437517"/>
            <a:ext cx="4038884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Students interact with each other and learn to problem-solve using character personas.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69243" y="4437517"/>
            <a:ext cx="3640141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Students explore diverse situations and learn how they react to others’ actions.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32160" y="4437517"/>
            <a:ext cx="3815947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Students, as members of a group, engage with their community to foster ties and support.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38196" y="3541018"/>
            <a:ext cx="337007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INTERPERSONAL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78617" y="3575143"/>
            <a:ext cx="3530767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PERSONAL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74750" y="3541018"/>
            <a:ext cx="3530767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COMMUNITY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1500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6588B2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23242" y="2894088"/>
            <a:ext cx="9959379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Library as [Gaming] Place: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23242" y="4196639"/>
            <a:ext cx="12419158" cy="3062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Hosting ttrpg clubs</a:t>
            </a:r>
          </a:p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One-shot events</a:t>
            </a:r>
          </a:p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Beginners workshops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0595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575658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6229855" y="2828883"/>
            <a:ext cx="0" cy="5749484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12092689" y="2851633"/>
            <a:ext cx="0" cy="5749484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00535" y="1558408"/>
            <a:ext cx="7650389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System Suggestions: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21842" y="5020392"/>
            <a:ext cx="4038884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Honey Heist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Kids on Bikes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Troika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A Quiet Year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Venture &amp; Dungeon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Perils and Princesses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FFFFFF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87294" y="5020392"/>
            <a:ext cx="3640141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Mork Borg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Shadowdark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Mothership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Vaults of Vaarn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Call of Cthulhu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56247" y="4123893"/>
            <a:ext cx="337007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LITE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96668" y="4158018"/>
            <a:ext cx="3530767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DARK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92801" y="4123893"/>
            <a:ext cx="3530767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POPULAR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70248" y="5076825"/>
            <a:ext cx="4375873" cy="281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Dungeons &amp; Dragons -</a:t>
            </a:r>
          </a:p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Curse of Strahd</a:t>
            </a:r>
          </a:p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Dungeon of the Mad Mage</a:t>
            </a:r>
          </a:p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Descent into Avernus</a:t>
            </a:r>
          </a:p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Tomb of Annihilation</a:t>
            </a:r>
          </a:p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Vecna: Eve of Ruin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1500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0595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606C86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18806" y="4463415"/>
            <a:ext cx="7650389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Q&amp;A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</Words>
  <Application>Microsoft Office PowerPoint</Application>
  <PresentationFormat>Custom</PresentationFormat>
  <Paragraphs>63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Cormorant Garamond</vt:lpstr>
      <vt:lpstr>Calibri</vt:lpstr>
      <vt:lpstr>Cormorant Garamond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Dragon</dc:title>
  <dc:creator>Page, Heather</dc:creator>
  <cp:lastModifiedBy>Page, Heather</cp:lastModifiedBy>
  <cp:revision>1</cp:revision>
  <dcterms:created xsi:type="dcterms:W3CDTF">2006-08-16T00:00:00Z</dcterms:created>
  <dcterms:modified xsi:type="dcterms:W3CDTF">2025-04-15T19:48:44Z</dcterms:modified>
  <dc:identifier>DAGkogdwWvk</dc:identifier>
</cp:coreProperties>
</file>