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x="6858000" cy="9144000"/>
  <p:embeddedFontLst>
    <p:embeddedFont>
      <p:font typeface="Caveat"/>
      <p:regular r:id="rId9"/>
      <p:bold r:id="rId10"/>
    </p:embeddedFont>
    <p:embeddedFont>
      <p:font typeface="Encode Sans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EncodeSans-regular.fntdata"/><Relationship Id="rId10" Type="http://schemas.openxmlformats.org/officeDocument/2006/relationships/font" Target="fonts/Caveat-bold.fntdata"/><Relationship Id="rId12" Type="http://schemas.openxmlformats.org/officeDocument/2006/relationships/font" Target="fonts/EncodeSans-bold.fntdata"/><Relationship Id="rId9" Type="http://schemas.openxmlformats.org/officeDocument/2006/relationships/font" Target="fonts/Cave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e7d9acdff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e7d9acdff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e7d9acdff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e7d9acdff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e7d9acdff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e7d9acdff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Relationship Id="rId5" Type="http://schemas.openxmlformats.org/officeDocument/2006/relationships/image" Target="../media/image3.png"/><Relationship Id="rId6" Type="http://schemas.openxmlformats.org/officeDocument/2006/relationships/image" Target="../media/image2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What’s on Your Plate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We’ll learn more about our group members by sharing responsibilities, interests, and activities with which we are currently involved.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A57A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16975" y="0"/>
            <a:ext cx="909153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4"/>
          <p:cNvSpPr txBox="1"/>
          <p:nvPr/>
        </p:nvSpPr>
        <p:spPr>
          <a:xfrm>
            <a:off x="7126500" y="220825"/>
            <a:ext cx="1555800" cy="7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Caveat"/>
                <a:ea typeface="Caveat"/>
                <a:cs typeface="Caveat"/>
                <a:sym typeface="Caveat"/>
              </a:rPr>
              <a:t>Reed</a:t>
            </a:r>
            <a:endParaRPr sz="4800">
              <a:solidFill>
                <a:srgbClr val="FFFF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6163050" y="2950975"/>
            <a:ext cx="2760000" cy="18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Encode Sans"/>
                <a:ea typeface="Encode Sans"/>
                <a:cs typeface="Encode Sans"/>
                <a:sym typeface="Encode Sans"/>
              </a:rPr>
              <a:t>INSERT IMAGES BY FINDING THE IMAGE ICON ABOVE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Upload an image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Search the web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Use an image in google drive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By URL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Webcam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00700" y="3261950"/>
            <a:ext cx="30480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4"/>
          <p:cNvSpPr/>
          <p:nvPr/>
        </p:nvSpPr>
        <p:spPr>
          <a:xfrm>
            <a:off x="6193025" y="2977900"/>
            <a:ext cx="2730000" cy="21210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94100" y="485951"/>
            <a:ext cx="1555800" cy="7811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788494">
            <a:off x="2977755" y="1192080"/>
            <a:ext cx="870735" cy="8707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602425" y="2966425"/>
            <a:ext cx="1191676" cy="1191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452199">
            <a:off x="3868688" y="2813675"/>
            <a:ext cx="1479698" cy="1346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741875" y="1748900"/>
            <a:ext cx="1450001" cy="1450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A57A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16975" y="0"/>
            <a:ext cx="9091530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/>
        </p:nvSpPr>
        <p:spPr>
          <a:xfrm>
            <a:off x="6062550" y="301125"/>
            <a:ext cx="2860500" cy="77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Caveat"/>
                <a:ea typeface="Caveat"/>
                <a:cs typeface="Caveat"/>
                <a:sym typeface="Caveat"/>
              </a:rPr>
              <a:t>Your Name</a:t>
            </a:r>
            <a:endParaRPr sz="4800">
              <a:solidFill>
                <a:srgbClr val="FFFF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6163050" y="2950975"/>
            <a:ext cx="2760000" cy="18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Encode Sans"/>
                <a:ea typeface="Encode Sans"/>
                <a:cs typeface="Encode Sans"/>
                <a:sym typeface="Encode Sans"/>
              </a:rPr>
              <a:t>INSERT IMAGES BY FINDING THE IMAGE ICON ABOVE</a:t>
            </a: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 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Upload an image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Search the web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Use an image in google drive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By URL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Encode Sans"/>
                <a:ea typeface="Encode Sans"/>
                <a:cs typeface="Encode Sans"/>
                <a:sym typeface="Encode Sans"/>
              </a:rPr>
              <a:t>Webcam</a:t>
            </a:r>
            <a:endParaRPr>
              <a:latin typeface="Encode Sans"/>
              <a:ea typeface="Encode Sans"/>
              <a:cs typeface="Encode Sans"/>
              <a:sym typeface="Encode Sans"/>
            </a:endParaRPr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500700" y="3261950"/>
            <a:ext cx="304800" cy="28575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5"/>
          <p:cNvSpPr/>
          <p:nvPr/>
        </p:nvSpPr>
        <p:spPr>
          <a:xfrm>
            <a:off x="6193025" y="2977900"/>
            <a:ext cx="2730000" cy="1846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