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ba519cc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ba519cc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ba519cc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ba519cc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ba519cc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ba519cc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mindful.org/a-3-minute-body-scan-meditation-to-cultivate-mindfulnes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Stress Ball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Set a calming space at the beginning of the meeting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Practice mindfulness before jumping into the work.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Body Scan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Begin by bringing your attention into your body.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You can close your eyes if that’s comfortable for you.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You can notice your body seated wherever you’re seated, feeling the weight of your body on the chair, on the floor.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Take a few deep breaths.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And as you take a deep breath, bring in more oxygen enlivening the body. And as you exhale, have a sense of relaxing more deeply.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You can notice your feet on the floor, notice the sensations of your feet touching the floor. The weight and pressure, vibration, heat.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You can notice your legs against the chair, pressure, pulsing, heaviness, lightness.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Notice your back against the chair.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Bring your attention into your stomach area. If your stomach is tense or tight, let it soften. Take a breath.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Notice your hands. Are your hands tense or tight. See if you can allow them to soften.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Notice your arms. Feel any sensation in your arms. Let your shoulders be soft.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Notice your neck and throat. Let them be soft. Relax.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Soften your jaw. Let your face and facial muscles be soft.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Then notice your whole body present. Take one more breath.</a:t>
            </a:r>
            <a:endParaRPr sz="1585"/>
          </a:p>
          <a:p>
            <a:pPr indent="-32924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5"/>
              <a:buChar char="●"/>
            </a:pPr>
            <a:r>
              <a:rPr lang="en" sz="1585"/>
              <a:t>Be aware of your whole body as best you can. Take a breath. And then when you’re ready, you can open your eyes.</a:t>
            </a:r>
            <a:endParaRPr sz="158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Stress Ball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separate pieces of paper write down what is stressing you out. You can do as many ask you like.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you’re finished, ball up your stressed and throw them against the wall!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want, you can go </a:t>
            </a:r>
            <a:r>
              <a:rPr lang="en"/>
              <a:t>retrieve</a:t>
            </a:r>
            <a:r>
              <a:rPr lang="en"/>
              <a:t> a stress ball and rip it up and </a:t>
            </a:r>
            <a:r>
              <a:rPr lang="en"/>
              <a:t>recycle the paper.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Debrief about how you feel after completing the body scan and stress ball activity.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